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83" r:id="rId4"/>
    <p:sldId id="258" r:id="rId5"/>
    <p:sldId id="259" r:id="rId6"/>
    <p:sldId id="261" r:id="rId7"/>
    <p:sldId id="262" r:id="rId8"/>
    <p:sldId id="263" r:id="rId9"/>
    <p:sldId id="265" r:id="rId10"/>
    <p:sldId id="270" r:id="rId11"/>
    <p:sldId id="271" r:id="rId12"/>
    <p:sldId id="282" r:id="rId13"/>
    <p:sldId id="272" r:id="rId14"/>
    <p:sldId id="277" r:id="rId15"/>
    <p:sldId id="278" r:id="rId16"/>
    <p:sldId id="266" r:id="rId17"/>
    <p:sldId id="280" r:id="rId18"/>
    <p:sldId id="276" r:id="rId19"/>
    <p:sldId id="267" r:id="rId20"/>
    <p:sldId id="269" r:id="rId21"/>
    <p:sldId id="268" r:id="rId22"/>
  </p:sldIdLst>
  <p:sldSz cx="9144000" cy="5143500" type="screen16x9"/>
  <p:notesSz cx="6858000" cy="9144000"/>
  <p:defaultTextStyle>
    <a:defPPr>
      <a:defRPr lang="ru-RU"/>
    </a:defPPr>
    <a:lvl1pPr marL="0" algn="l" defTabSz="8788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426" algn="l" defTabSz="8788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8851" algn="l" defTabSz="8788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276" algn="l" defTabSz="8788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7702" algn="l" defTabSz="8788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128" algn="l" defTabSz="8788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6553" algn="l" defTabSz="8788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5979" algn="l" defTabSz="8788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5404" algn="l" defTabSz="8788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orient="horz">
          <p15:clr>
            <a:srgbClr val="A4A3A4"/>
          </p15:clr>
        </p15:guide>
        <p15:guide id="3">
          <p15:clr>
            <a:srgbClr val="A4A3A4"/>
          </p15:clr>
        </p15:guide>
        <p15:guide id="4" pos="3651">
          <p15:clr>
            <a:srgbClr val="A4A3A4"/>
          </p15:clr>
        </p15:guide>
        <p15:guide id="5" pos="1474">
          <p15:clr>
            <a:srgbClr val="A4A3A4"/>
          </p15:clr>
        </p15:guide>
        <p15:guide id="6" pos="1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B55"/>
    <a:srgbClr val="42ADB8"/>
    <a:srgbClr val="D23277"/>
    <a:srgbClr val="27656B"/>
    <a:srgbClr val="469040"/>
    <a:srgbClr val="E175A3"/>
    <a:srgbClr val="64BEC8"/>
    <a:srgbClr val="C9FFFA"/>
    <a:srgbClr val="CC99FF"/>
    <a:srgbClr val="2FB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171" autoAdjust="0"/>
  </p:normalViewPr>
  <p:slideViewPr>
    <p:cSldViewPr showGuides="1">
      <p:cViewPr varScale="1">
        <p:scale>
          <a:sx n="90" d="100"/>
          <a:sy n="90" d="100"/>
        </p:scale>
        <p:origin x="66" y="66"/>
      </p:cViewPr>
      <p:guideLst>
        <p:guide orient="horz" pos="3239"/>
        <p:guide orient="horz"/>
        <p:guide/>
        <p:guide pos="3651"/>
        <p:guide pos="1474"/>
        <p:guide pos="1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EEF5E-B376-4019-B5A0-8CBF8A94CA76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69013-066A-4BDC-A0C9-879DEE74C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66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69013-066A-4BDC-A0C9-879DEE74CD8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4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69013-066A-4BDC-A0C9-879DEE74CD8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4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Поработать</a:t>
            </a:r>
            <a:r>
              <a:rPr lang="ru-RU" baseline="0" dirty="0" smtClean="0"/>
              <a:t> над заголовком. Идея – средства доступа к программе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Перечислить (отобразить) тех. средства: </a:t>
            </a:r>
            <a:r>
              <a:rPr lang="ru-RU" baseline="0" dirty="0" err="1" smtClean="0"/>
              <a:t>Видеостена</a:t>
            </a:r>
            <a:r>
              <a:rPr lang="ru-RU" baseline="0" dirty="0" smtClean="0"/>
              <a:t> в ситуационном зале, ПК в </a:t>
            </a:r>
            <a:r>
              <a:rPr lang="ru-RU" baseline="0" dirty="0" err="1" smtClean="0"/>
              <a:t>Диспетчесркой</a:t>
            </a:r>
            <a:r>
              <a:rPr lang="ru-RU" baseline="0" dirty="0" smtClean="0"/>
              <a:t>, Аналитическая комната (интерактивный / сенсорный стол), Мобильное приложение для Руководителей «Полевых» исполнителей задач, Удаленный доступ через ВЭБ. Коллаж из кар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ru-RU" baseline="0" dirty="0" smtClean="0"/>
              <a:t>Добавить отдельный слайд с мобильными приложениями. </a:t>
            </a:r>
            <a:r>
              <a:rPr lang="ru-RU" baseline="0" dirty="0" err="1" smtClean="0"/>
              <a:t>Скрин</a:t>
            </a:r>
            <a:r>
              <a:rPr lang="ru-RU" baseline="0" dirty="0" smtClean="0"/>
              <a:t> с ЖКХ.</a:t>
            </a:r>
          </a:p>
          <a:p>
            <a:pPr marL="228600" indent="-228600">
              <a:buAutoNum type="arabicPeriod"/>
            </a:pPr>
            <a:endParaRPr lang="ru-RU" baseline="0" dirty="0" smtClean="0"/>
          </a:p>
          <a:p>
            <a:pPr marL="228600" indent="-228600">
              <a:buAutoNum type="arabicPeriod"/>
            </a:pPr>
            <a:r>
              <a:rPr lang="ru-RU" baseline="0" dirty="0" smtClean="0"/>
              <a:t>Разбивается на 2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5016-2FCF-48E1-AB77-86C640F0827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0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Поработать</a:t>
            </a:r>
            <a:r>
              <a:rPr lang="ru-RU" baseline="0" dirty="0" smtClean="0"/>
              <a:t> над заголовком. Идея – средства доступа к программе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Перечислить (отобразить) тех. средства: </a:t>
            </a:r>
            <a:r>
              <a:rPr lang="ru-RU" baseline="0" dirty="0" err="1" smtClean="0"/>
              <a:t>Видеостена</a:t>
            </a:r>
            <a:r>
              <a:rPr lang="ru-RU" baseline="0" dirty="0" smtClean="0"/>
              <a:t> в ситуационном зале, ПК в </a:t>
            </a:r>
            <a:r>
              <a:rPr lang="ru-RU" baseline="0" dirty="0" err="1" smtClean="0"/>
              <a:t>Диспетчесркой</a:t>
            </a:r>
            <a:r>
              <a:rPr lang="ru-RU" baseline="0" dirty="0" smtClean="0"/>
              <a:t>, Аналитическая комната (интерактивный / сенсорный стол), Мобильное приложение для Руководителей «Полевых» исполнителей задач, Удаленный доступ через ВЭБ. Коллаж из кар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ru-RU" baseline="0" dirty="0" smtClean="0"/>
              <a:t>Добавить отдельный слайд с мобильными приложениями. </a:t>
            </a:r>
            <a:r>
              <a:rPr lang="ru-RU" baseline="0" dirty="0" err="1" smtClean="0"/>
              <a:t>Скрин</a:t>
            </a:r>
            <a:r>
              <a:rPr lang="ru-RU" baseline="0" dirty="0" smtClean="0"/>
              <a:t> с ЖКХ.</a:t>
            </a:r>
          </a:p>
          <a:p>
            <a:pPr marL="228600" indent="-228600">
              <a:buAutoNum type="arabicPeriod"/>
            </a:pPr>
            <a:endParaRPr lang="ru-RU" baseline="0" dirty="0" smtClean="0"/>
          </a:p>
          <a:p>
            <a:pPr marL="228600" indent="-228600">
              <a:buAutoNum type="arabicPeriod"/>
            </a:pPr>
            <a:r>
              <a:rPr lang="ru-RU" baseline="0" dirty="0" smtClean="0"/>
              <a:t>Разбивается на 2 слайда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5016-2FCF-48E1-AB77-86C640F0827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04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Иконки к списку. Табличку оставить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5016-2FCF-48E1-AB77-86C640F0827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04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Диспетчерская</a:t>
            </a:r>
            <a:r>
              <a:rPr lang="ru-RU" baseline="0" dirty="0" smtClean="0"/>
              <a:t> / Монитор</a:t>
            </a:r>
          </a:p>
          <a:p>
            <a:r>
              <a:rPr lang="ru-RU" baseline="0" dirty="0" smtClean="0"/>
              <a:t>визуализировать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5016-2FCF-48E1-AB77-86C640F0827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610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556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556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556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556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55675" fontAlgn="base">
              <a:spcBef>
                <a:spcPct val="0"/>
              </a:spcBef>
              <a:spcAft>
                <a:spcPct val="0"/>
              </a:spcAft>
              <a:defRPr/>
            </a:pPr>
            <a:fld id="{C0CD56AB-8E58-43D8-B31A-AF1815921160}" type="slidenum">
              <a:rPr lang="ru-RU" altLang="ru-RU" sz="1200" smtClean="0"/>
              <a:pPr defTabSz="955675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53583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8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7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5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5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0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89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154782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8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8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4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8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2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77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6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59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5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5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3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426" indent="0">
              <a:buNone/>
              <a:defRPr sz="1900" b="1"/>
            </a:lvl2pPr>
            <a:lvl3pPr marL="878851" indent="0">
              <a:buNone/>
              <a:defRPr sz="1700" b="1"/>
            </a:lvl3pPr>
            <a:lvl4pPr marL="1318276" indent="0">
              <a:buNone/>
              <a:defRPr sz="1600" b="1"/>
            </a:lvl4pPr>
            <a:lvl5pPr marL="1757702" indent="0">
              <a:buNone/>
              <a:defRPr sz="1600" b="1"/>
            </a:lvl5pPr>
            <a:lvl6pPr marL="2197128" indent="0">
              <a:buNone/>
              <a:defRPr sz="1600" b="1"/>
            </a:lvl6pPr>
            <a:lvl7pPr marL="2636553" indent="0">
              <a:buNone/>
              <a:defRPr sz="1600" b="1"/>
            </a:lvl7pPr>
            <a:lvl8pPr marL="3075979" indent="0">
              <a:buNone/>
              <a:defRPr sz="1600" b="1"/>
            </a:lvl8pPr>
            <a:lvl9pPr marL="35154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6"/>
            <a:ext cx="4041775" cy="47982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426" indent="0">
              <a:buNone/>
              <a:defRPr sz="1900" b="1"/>
            </a:lvl2pPr>
            <a:lvl3pPr marL="878851" indent="0">
              <a:buNone/>
              <a:defRPr sz="1700" b="1"/>
            </a:lvl3pPr>
            <a:lvl4pPr marL="1318276" indent="0">
              <a:buNone/>
              <a:defRPr sz="1600" b="1"/>
            </a:lvl4pPr>
            <a:lvl5pPr marL="1757702" indent="0">
              <a:buNone/>
              <a:defRPr sz="1600" b="1"/>
            </a:lvl5pPr>
            <a:lvl6pPr marL="2197128" indent="0">
              <a:buNone/>
              <a:defRPr sz="1600" b="1"/>
            </a:lvl6pPr>
            <a:lvl7pPr marL="2636553" indent="0">
              <a:buNone/>
              <a:defRPr sz="1600" b="1"/>
            </a:lvl7pPr>
            <a:lvl8pPr marL="3075979" indent="0">
              <a:buNone/>
              <a:defRPr sz="1600" b="1"/>
            </a:lvl8pPr>
            <a:lvl9pPr marL="35154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5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7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17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39426" indent="0">
              <a:buNone/>
              <a:defRPr sz="1200"/>
            </a:lvl2pPr>
            <a:lvl3pPr marL="878851" indent="0">
              <a:buNone/>
              <a:defRPr sz="1000"/>
            </a:lvl3pPr>
            <a:lvl4pPr marL="1318276" indent="0">
              <a:buNone/>
              <a:defRPr sz="800"/>
            </a:lvl4pPr>
            <a:lvl5pPr marL="1757702" indent="0">
              <a:buNone/>
              <a:defRPr sz="800"/>
            </a:lvl5pPr>
            <a:lvl6pPr marL="2197128" indent="0">
              <a:buNone/>
              <a:defRPr sz="800"/>
            </a:lvl6pPr>
            <a:lvl7pPr marL="2636553" indent="0">
              <a:buNone/>
              <a:defRPr sz="800"/>
            </a:lvl7pPr>
            <a:lvl8pPr marL="3075979" indent="0">
              <a:buNone/>
              <a:defRPr sz="800"/>
            </a:lvl8pPr>
            <a:lvl9pPr marL="351540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3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39426" indent="0">
              <a:buNone/>
              <a:defRPr sz="2700"/>
            </a:lvl2pPr>
            <a:lvl3pPr marL="878851" indent="0">
              <a:buNone/>
              <a:defRPr sz="2300"/>
            </a:lvl3pPr>
            <a:lvl4pPr marL="1318276" indent="0">
              <a:buNone/>
              <a:defRPr sz="1900"/>
            </a:lvl4pPr>
            <a:lvl5pPr marL="1757702" indent="0">
              <a:buNone/>
              <a:defRPr sz="1900"/>
            </a:lvl5pPr>
            <a:lvl6pPr marL="2197128" indent="0">
              <a:buNone/>
              <a:defRPr sz="1900"/>
            </a:lvl6pPr>
            <a:lvl7pPr marL="2636553" indent="0">
              <a:buNone/>
              <a:defRPr sz="1900"/>
            </a:lvl7pPr>
            <a:lvl8pPr marL="3075979" indent="0">
              <a:buNone/>
              <a:defRPr sz="1900"/>
            </a:lvl8pPr>
            <a:lvl9pPr marL="3515404" indent="0">
              <a:buNone/>
              <a:defRPr sz="19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39426" indent="0">
              <a:buNone/>
              <a:defRPr sz="1200"/>
            </a:lvl2pPr>
            <a:lvl3pPr marL="878851" indent="0">
              <a:buNone/>
              <a:defRPr sz="1000"/>
            </a:lvl3pPr>
            <a:lvl4pPr marL="1318276" indent="0">
              <a:buNone/>
              <a:defRPr sz="800"/>
            </a:lvl4pPr>
            <a:lvl5pPr marL="1757702" indent="0">
              <a:buNone/>
              <a:defRPr sz="800"/>
            </a:lvl5pPr>
            <a:lvl6pPr marL="2197128" indent="0">
              <a:buNone/>
              <a:defRPr sz="800"/>
            </a:lvl6pPr>
            <a:lvl7pPr marL="2636553" indent="0">
              <a:buNone/>
              <a:defRPr sz="800"/>
            </a:lvl7pPr>
            <a:lvl8pPr marL="3075979" indent="0">
              <a:buNone/>
              <a:defRPr sz="800"/>
            </a:lvl8pPr>
            <a:lvl9pPr marL="351540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9282-A22B-460B-83E1-8E0CB755AB8B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1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87885" tIns="43942" rIns="87885" bIns="4394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7885" tIns="43942" rIns="87885" bIns="4394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87885" tIns="43942" rIns="87885" bIns="4394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9282-A22B-460B-83E1-8E0CB755AB8B}" type="datetimeFigureOut">
              <a:rPr lang="ru-RU" smtClean="0"/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4"/>
          </a:xfrm>
          <a:prstGeom prst="rect">
            <a:avLst/>
          </a:prstGeom>
        </p:spPr>
        <p:txBody>
          <a:bodyPr vert="horz" lIns="87885" tIns="43942" rIns="87885" bIns="4394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87885" tIns="43942" rIns="87885" bIns="4394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6A45B-103C-4325-805B-34FFDF540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94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78851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569" indent="-329569" algn="l" defTabSz="878851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14067" indent="-274641" algn="l" defTabSz="878851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64" indent="-219712" algn="l" defTabSz="87885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7989" indent="-219712" algn="l" defTabSz="878851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414" indent="-219712" algn="l" defTabSz="878851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839" indent="-219712" algn="l" defTabSz="87885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6266" indent="-219712" algn="l" defTabSz="87885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5690" indent="-219712" algn="l" defTabSz="87885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5117" indent="-219712" algn="l" defTabSz="878851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88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426" algn="l" defTabSz="8788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8851" algn="l" defTabSz="8788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276" algn="l" defTabSz="8788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7702" algn="l" defTabSz="8788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128" algn="l" defTabSz="8788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6553" algn="l" defTabSz="8788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5979" algn="l" defTabSz="8788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5404" algn="l" defTabSz="87885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microsoft.com/office/2007/relationships/hdphoto" Target="../media/hdphoto7.wdp"/><Relationship Id="rId3" Type="http://schemas.openxmlformats.org/officeDocument/2006/relationships/image" Target="../media/image28.png"/><Relationship Id="rId21" Type="http://schemas.microsoft.com/office/2007/relationships/hdphoto" Target="../media/hdphoto8.wdp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17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microsoft.com/office/2007/relationships/hdphoto" Target="../media/hdphoto6.wdp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5" Type="http://schemas.openxmlformats.org/officeDocument/2006/relationships/image" Target="../media/image36.png"/><Relationship Id="rId10" Type="http://schemas.microsoft.com/office/2007/relationships/hdphoto" Target="../media/hdphoto4.wdp"/><Relationship Id="rId19" Type="http://schemas.openxmlformats.org/officeDocument/2006/relationships/image" Target="../media/image38.png"/><Relationship Id="rId4" Type="http://schemas.microsoft.com/office/2007/relationships/hdphoto" Target="../media/hdphoto2.wdp"/><Relationship Id="rId9" Type="http://schemas.openxmlformats.org/officeDocument/2006/relationships/image" Target="../media/image32.png"/><Relationship Id="rId1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9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igmatullina\Desktop\shutterstock_144712849 [преобразованный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26" y="555526"/>
            <a:ext cx="9129801" cy="391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:\Tanya\WORK WORK\фирм стиль\Брендбук\Набор\Логотип\Логотип БАРС Груп_кристаллический\Логотип БАРС Груп_кристаллически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885" y="3673930"/>
            <a:ext cx="753118" cy="85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9" descr="подчеркивание размытое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lum bright="40000"/>
          </a:blip>
          <a:srcRect l="34382" r="14063"/>
          <a:stretch>
            <a:fillRect/>
          </a:stretch>
        </p:blipFill>
        <p:spPr bwMode="auto">
          <a:xfrm>
            <a:off x="3" y="5159930"/>
            <a:ext cx="8370235" cy="18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9" descr="подчеркивание размытое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lum bright="40000"/>
          </a:blip>
          <a:srcRect l="34382" r="14063"/>
          <a:stretch>
            <a:fillRect/>
          </a:stretch>
        </p:blipFill>
        <p:spPr bwMode="auto">
          <a:xfrm>
            <a:off x="-396552" y="-668610"/>
            <a:ext cx="8370235" cy="18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3651870"/>
            <a:ext cx="9144000" cy="1001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85" tIns="43942" rIns="87885" bIns="43942"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C:\Users\nigmatullina\Desktop\сеточ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9020"/>
            <a:ext cx="912765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39" descr="подчеркивание размытое.png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</a:extLst>
          </a:blip>
          <a:srcRect l="19271" r="14063"/>
          <a:stretch>
            <a:fillRect/>
          </a:stretch>
        </p:blipFill>
        <p:spPr bwMode="auto">
          <a:xfrm>
            <a:off x="0" y="4371950"/>
            <a:ext cx="9143999" cy="90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nigmatullina\Desktop\полосочк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07" y="3651720"/>
            <a:ext cx="9149307" cy="7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Tanya\WORK WORK\фирм стиль\Брендбук\Набор\Логотип\Логотип БАРС Груп_базовый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3867894"/>
            <a:ext cx="537462" cy="65664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77916"/>
            <a:ext cx="3944882" cy="4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95486"/>
            <a:ext cx="17283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ВИЗУАЛИЗАЦИЯ</a:t>
            </a:r>
            <a:endParaRPr lang="ru-RU" sz="1400" b="1" dirty="0">
              <a:solidFill>
                <a:srgbClr val="B51B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525264" y="1995686"/>
            <a:ext cx="3683283" cy="3187179"/>
            <a:chOff x="6135731" y="1899491"/>
            <a:chExt cx="4669634" cy="4040678"/>
          </a:xfrm>
        </p:grpSpPr>
        <p:pic>
          <p:nvPicPr>
            <p:cNvPr id="7" name="Picture 2" descr="C:\Users\kutlenkov\Desktop\Вариант-1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2" t="15083" b="22834"/>
            <a:stretch/>
          </p:blipFill>
          <p:spPr bwMode="auto">
            <a:xfrm>
              <a:off x="6391250" y="2105794"/>
              <a:ext cx="4224718" cy="2775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E:\Tanya\WORK WORK\КОНФЕРЕНЦИИ\К партнерской 2013\Шаблон презентации 2013\монитор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35731" y="1899491"/>
              <a:ext cx="4669634" cy="4040678"/>
            </a:xfrm>
            <a:prstGeom prst="rect">
              <a:avLst/>
            </a:prstGeom>
            <a:noFill/>
          </p:spPr>
        </p:pic>
      </p:grpSp>
      <p:sp>
        <p:nvSpPr>
          <p:cNvPr id="13" name="Прямоугольник 12"/>
          <p:cNvSpPr/>
          <p:nvPr/>
        </p:nvSpPr>
        <p:spPr>
          <a:xfrm rot="5400000">
            <a:off x="5720729" y="-1369641"/>
            <a:ext cx="1368152" cy="5506518"/>
          </a:xfrm>
          <a:prstGeom prst="rect">
            <a:avLst/>
          </a:prstGeom>
          <a:gradFill flip="none" rotWithShape="1">
            <a:gsLst>
              <a:gs pos="22100">
                <a:srgbClr val="B04289">
                  <a:alpha val="46000"/>
                </a:srgbClr>
              </a:gs>
              <a:gs pos="77900">
                <a:srgbClr val="76C4A4">
                  <a:alpha val="41000"/>
                </a:srgbClr>
              </a:gs>
              <a:gs pos="0">
                <a:srgbClr val="7F2157">
                  <a:alpha val="49000"/>
                </a:srgbClr>
              </a:gs>
              <a:gs pos="50000">
                <a:srgbClr val="6DC0FF">
                  <a:alpha val="48000"/>
                </a:srgbClr>
              </a:gs>
              <a:gs pos="100000">
                <a:schemeClr val="tx2">
                  <a:lumMod val="40000"/>
                  <a:lumOff val="60000"/>
                  <a:alpha val="7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nigmatullina\Desktop\БАРС.Бизнес-Аналитика (лифлет) 2014_крив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9" t="61070" r="-1" b="812"/>
          <a:stretch/>
        </p:blipFill>
        <p:spPr bwMode="auto">
          <a:xfrm>
            <a:off x="0" y="695325"/>
            <a:ext cx="3683436" cy="44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851920" y="843558"/>
            <a:ext cx="199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ПОЛЬЗОВАТЕЛИ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МОДУЛЯ: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26882" y="1735621"/>
            <a:ext cx="1676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26571" y="1736229"/>
            <a:ext cx="1676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Аналитики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86379" y="1728820"/>
            <a:ext cx="1676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Операторы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796136" y="810791"/>
            <a:ext cx="936104" cy="93610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innerShdw blurRad="38100" dist="254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012160" y="1131590"/>
            <a:ext cx="504056" cy="389356"/>
            <a:chOff x="-3191224" y="133206"/>
            <a:chExt cx="912084" cy="704536"/>
          </a:xfrm>
          <a:solidFill>
            <a:srgbClr val="42ADB8"/>
          </a:solidFill>
        </p:grpSpPr>
        <p:sp>
          <p:nvSpPr>
            <p:cNvPr id="22" name="Freeform 320"/>
            <p:cNvSpPr>
              <a:spLocks noEditPoints="1"/>
            </p:cNvSpPr>
            <p:nvPr/>
          </p:nvSpPr>
          <p:spPr bwMode="auto">
            <a:xfrm>
              <a:off x="-2850640" y="133206"/>
              <a:ext cx="571500" cy="571500"/>
            </a:xfrm>
            <a:custGeom>
              <a:avLst/>
              <a:gdLst>
                <a:gd name="T0" fmla="*/ 191 w 360"/>
                <a:gd name="T1" fmla="*/ 183 h 360"/>
                <a:gd name="T2" fmla="*/ 322 w 360"/>
                <a:gd name="T3" fmla="*/ 267 h 360"/>
                <a:gd name="T4" fmla="*/ 345 w 360"/>
                <a:gd name="T5" fmla="*/ 211 h 360"/>
                <a:gd name="T6" fmla="*/ 342 w 360"/>
                <a:gd name="T7" fmla="*/ 139 h 360"/>
                <a:gd name="T8" fmla="*/ 184 w 360"/>
                <a:gd name="T9" fmla="*/ 172 h 360"/>
                <a:gd name="T10" fmla="*/ 325 w 360"/>
                <a:gd name="T11" fmla="*/ 97 h 360"/>
                <a:gd name="T12" fmla="*/ 281 w 360"/>
                <a:gd name="T13" fmla="*/ 46 h 360"/>
                <a:gd name="T14" fmla="*/ 220 w 360"/>
                <a:gd name="T15" fmla="*/ 16 h 360"/>
                <a:gd name="T16" fmla="*/ 173 w 360"/>
                <a:gd name="T17" fmla="*/ 11 h 360"/>
                <a:gd name="T18" fmla="*/ 101 w 360"/>
                <a:gd name="T19" fmla="*/ 31 h 360"/>
                <a:gd name="T20" fmla="*/ 47 w 360"/>
                <a:gd name="T21" fmla="*/ 77 h 360"/>
                <a:gd name="T22" fmla="*/ 16 w 360"/>
                <a:gd name="T23" fmla="*/ 142 h 360"/>
                <a:gd name="T24" fmla="*/ 16 w 360"/>
                <a:gd name="T25" fmla="*/ 219 h 360"/>
                <a:gd name="T26" fmla="*/ 49 w 360"/>
                <a:gd name="T27" fmla="*/ 285 h 360"/>
                <a:gd name="T28" fmla="*/ 106 w 360"/>
                <a:gd name="T29" fmla="*/ 331 h 360"/>
                <a:gd name="T30" fmla="*/ 180 w 360"/>
                <a:gd name="T31" fmla="*/ 349 h 360"/>
                <a:gd name="T32" fmla="*/ 243 w 360"/>
                <a:gd name="T33" fmla="*/ 335 h 360"/>
                <a:gd name="T34" fmla="*/ 296 w 360"/>
                <a:gd name="T35" fmla="*/ 299 h 360"/>
                <a:gd name="T36" fmla="*/ 173 w 360"/>
                <a:gd name="T37" fmla="*/ 11 h 360"/>
                <a:gd name="T38" fmla="*/ 219 w 360"/>
                <a:gd name="T39" fmla="*/ 5 h 360"/>
                <a:gd name="T40" fmla="*/ 288 w 360"/>
                <a:gd name="T41" fmla="*/ 36 h 360"/>
                <a:gd name="T42" fmla="*/ 337 w 360"/>
                <a:gd name="T43" fmla="*/ 93 h 360"/>
                <a:gd name="T44" fmla="*/ 353 w 360"/>
                <a:gd name="T45" fmla="*/ 131 h 360"/>
                <a:gd name="T46" fmla="*/ 358 w 360"/>
                <a:gd name="T47" fmla="*/ 155 h 360"/>
                <a:gd name="T48" fmla="*/ 356 w 360"/>
                <a:gd name="T49" fmla="*/ 214 h 360"/>
                <a:gd name="T50" fmla="*/ 330 w 360"/>
                <a:gd name="T51" fmla="*/ 278 h 360"/>
                <a:gd name="T52" fmla="*/ 309 w 360"/>
                <a:gd name="T53" fmla="*/ 304 h 360"/>
                <a:gd name="T54" fmla="*/ 283 w 360"/>
                <a:gd name="T55" fmla="*/ 327 h 360"/>
                <a:gd name="T56" fmla="*/ 216 w 360"/>
                <a:gd name="T57" fmla="*/ 357 h 360"/>
                <a:gd name="T58" fmla="*/ 137 w 360"/>
                <a:gd name="T59" fmla="*/ 355 h 360"/>
                <a:gd name="T60" fmla="*/ 67 w 360"/>
                <a:gd name="T61" fmla="*/ 321 h 360"/>
                <a:gd name="T62" fmla="*/ 18 w 360"/>
                <a:gd name="T63" fmla="*/ 259 h 360"/>
                <a:gd name="T64" fmla="*/ 0 w 360"/>
                <a:gd name="T65" fmla="*/ 180 h 360"/>
                <a:gd name="T66" fmla="*/ 18 w 360"/>
                <a:gd name="T67" fmla="*/ 101 h 360"/>
                <a:gd name="T68" fmla="*/ 67 w 360"/>
                <a:gd name="T69" fmla="*/ 39 h 360"/>
                <a:gd name="T70" fmla="*/ 137 w 360"/>
                <a:gd name="T71" fmla="*/ 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360">
                  <a:moveTo>
                    <a:pt x="342" y="139"/>
                  </a:moveTo>
                  <a:lnTo>
                    <a:pt x="191" y="183"/>
                  </a:lnTo>
                  <a:lnTo>
                    <a:pt x="304" y="291"/>
                  </a:lnTo>
                  <a:lnTo>
                    <a:pt x="322" y="267"/>
                  </a:lnTo>
                  <a:lnTo>
                    <a:pt x="335" y="241"/>
                  </a:lnTo>
                  <a:lnTo>
                    <a:pt x="345" y="211"/>
                  </a:lnTo>
                  <a:lnTo>
                    <a:pt x="346" y="180"/>
                  </a:lnTo>
                  <a:lnTo>
                    <a:pt x="342" y="139"/>
                  </a:lnTo>
                  <a:close/>
                  <a:moveTo>
                    <a:pt x="184" y="11"/>
                  </a:moveTo>
                  <a:lnTo>
                    <a:pt x="184" y="172"/>
                  </a:lnTo>
                  <a:lnTo>
                    <a:pt x="338" y="128"/>
                  </a:lnTo>
                  <a:lnTo>
                    <a:pt x="325" y="97"/>
                  </a:lnTo>
                  <a:lnTo>
                    <a:pt x="306" y="69"/>
                  </a:lnTo>
                  <a:lnTo>
                    <a:pt x="281" y="46"/>
                  </a:lnTo>
                  <a:lnTo>
                    <a:pt x="252" y="29"/>
                  </a:lnTo>
                  <a:lnTo>
                    <a:pt x="220" y="16"/>
                  </a:lnTo>
                  <a:lnTo>
                    <a:pt x="184" y="11"/>
                  </a:lnTo>
                  <a:close/>
                  <a:moveTo>
                    <a:pt x="173" y="11"/>
                  </a:moveTo>
                  <a:lnTo>
                    <a:pt x="135" y="18"/>
                  </a:lnTo>
                  <a:lnTo>
                    <a:pt x="101" y="31"/>
                  </a:lnTo>
                  <a:lnTo>
                    <a:pt x="72" y="51"/>
                  </a:lnTo>
                  <a:lnTo>
                    <a:pt x="47" y="77"/>
                  </a:lnTo>
                  <a:lnTo>
                    <a:pt x="27" y="106"/>
                  </a:lnTo>
                  <a:lnTo>
                    <a:pt x="16" y="142"/>
                  </a:lnTo>
                  <a:lnTo>
                    <a:pt x="11" y="180"/>
                  </a:lnTo>
                  <a:lnTo>
                    <a:pt x="16" y="219"/>
                  </a:lnTo>
                  <a:lnTo>
                    <a:pt x="27" y="254"/>
                  </a:lnTo>
                  <a:lnTo>
                    <a:pt x="49" y="285"/>
                  </a:lnTo>
                  <a:lnTo>
                    <a:pt x="73" y="311"/>
                  </a:lnTo>
                  <a:lnTo>
                    <a:pt x="106" y="331"/>
                  </a:lnTo>
                  <a:lnTo>
                    <a:pt x="140" y="344"/>
                  </a:lnTo>
                  <a:lnTo>
                    <a:pt x="180" y="349"/>
                  </a:lnTo>
                  <a:lnTo>
                    <a:pt x="212" y="345"/>
                  </a:lnTo>
                  <a:lnTo>
                    <a:pt x="243" y="335"/>
                  </a:lnTo>
                  <a:lnTo>
                    <a:pt x="271" y="321"/>
                  </a:lnTo>
                  <a:lnTo>
                    <a:pt x="296" y="299"/>
                  </a:lnTo>
                  <a:lnTo>
                    <a:pt x="173" y="183"/>
                  </a:lnTo>
                  <a:lnTo>
                    <a:pt x="173" y="11"/>
                  </a:lnTo>
                  <a:close/>
                  <a:moveTo>
                    <a:pt x="180" y="0"/>
                  </a:moveTo>
                  <a:lnTo>
                    <a:pt x="219" y="5"/>
                  </a:lnTo>
                  <a:lnTo>
                    <a:pt x="255" y="16"/>
                  </a:lnTo>
                  <a:lnTo>
                    <a:pt x="288" y="36"/>
                  </a:lnTo>
                  <a:lnTo>
                    <a:pt x="315" y="62"/>
                  </a:lnTo>
                  <a:lnTo>
                    <a:pt x="337" y="93"/>
                  </a:lnTo>
                  <a:lnTo>
                    <a:pt x="351" y="128"/>
                  </a:lnTo>
                  <a:lnTo>
                    <a:pt x="353" y="131"/>
                  </a:lnTo>
                  <a:lnTo>
                    <a:pt x="353" y="133"/>
                  </a:lnTo>
                  <a:lnTo>
                    <a:pt x="358" y="155"/>
                  </a:lnTo>
                  <a:lnTo>
                    <a:pt x="360" y="180"/>
                  </a:lnTo>
                  <a:lnTo>
                    <a:pt x="356" y="214"/>
                  </a:lnTo>
                  <a:lnTo>
                    <a:pt x="346" y="247"/>
                  </a:lnTo>
                  <a:lnTo>
                    <a:pt x="330" y="278"/>
                  </a:lnTo>
                  <a:lnTo>
                    <a:pt x="310" y="304"/>
                  </a:lnTo>
                  <a:lnTo>
                    <a:pt x="309" y="304"/>
                  </a:lnTo>
                  <a:lnTo>
                    <a:pt x="309" y="304"/>
                  </a:lnTo>
                  <a:lnTo>
                    <a:pt x="283" y="327"/>
                  </a:lnTo>
                  <a:lnTo>
                    <a:pt x="250" y="345"/>
                  </a:lnTo>
                  <a:lnTo>
                    <a:pt x="216" y="357"/>
                  </a:lnTo>
                  <a:lnTo>
                    <a:pt x="180" y="360"/>
                  </a:lnTo>
                  <a:lnTo>
                    <a:pt x="137" y="355"/>
                  </a:lnTo>
                  <a:lnTo>
                    <a:pt x="99" y="342"/>
                  </a:lnTo>
                  <a:lnTo>
                    <a:pt x="67" y="321"/>
                  </a:lnTo>
                  <a:lnTo>
                    <a:pt x="39" y="293"/>
                  </a:lnTo>
                  <a:lnTo>
                    <a:pt x="18" y="259"/>
                  </a:lnTo>
                  <a:lnTo>
                    <a:pt x="4" y="221"/>
                  </a:lnTo>
                  <a:lnTo>
                    <a:pt x="0" y="180"/>
                  </a:lnTo>
                  <a:lnTo>
                    <a:pt x="4" y="139"/>
                  </a:lnTo>
                  <a:lnTo>
                    <a:pt x="18" y="101"/>
                  </a:lnTo>
                  <a:lnTo>
                    <a:pt x="39" y="67"/>
                  </a:lnTo>
                  <a:lnTo>
                    <a:pt x="67" y="39"/>
                  </a:lnTo>
                  <a:lnTo>
                    <a:pt x="99" y="18"/>
                  </a:lnTo>
                  <a:lnTo>
                    <a:pt x="137" y="5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451"/>
            <p:cNvSpPr>
              <a:spLocks noEditPoints="1"/>
            </p:cNvSpPr>
            <p:nvPr/>
          </p:nvSpPr>
          <p:spPr bwMode="auto">
            <a:xfrm>
              <a:off x="-3191224" y="333686"/>
              <a:ext cx="452062" cy="504056"/>
            </a:xfrm>
            <a:custGeom>
              <a:avLst/>
              <a:gdLst>
                <a:gd name="T0" fmla="*/ 137 w 313"/>
                <a:gd name="T1" fmla="*/ 21 h 349"/>
                <a:gd name="T2" fmla="*/ 131 w 313"/>
                <a:gd name="T3" fmla="*/ 31 h 349"/>
                <a:gd name="T4" fmla="*/ 121 w 313"/>
                <a:gd name="T5" fmla="*/ 31 h 349"/>
                <a:gd name="T6" fmla="*/ 116 w 313"/>
                <a:gd name="T7" fmla="*/ 39 h 349"/>
                <a:gd name="T8" fmla="*/ 93 w 313"/>
                <a:gd name="T9" fmla="*/ 83 h 349"/>
                <a:gd name="T10" fmla="*/ 88 w 313"/>
                <a:gd name="T11" fmla="*/ 113 h 349"/>
                <a:gd name="T12" fmla="*/ 83 w 313"/>
                <a:gd name="T13" fmla="*/ 115 h 349"/>
                <a:gd name="T14" fmla="*/ 92 w 313"/>
                <a:gd name="T15" fmla="*/ 151 h 349"/>
                <a:gd name="T16" fmla="*/ 100 w 313"/>
                <a:gd name="T17" fmla="*/ 155 h 349"/>
                <a:gd name="T18" fmla="*/ 115 w 313"/>
                <a:gd name="T19" fmla="*/ 183 h 349"/>
                <a:gd name="T20" fmla="*/ 129 w 313"/>
                <a:gd name="T21" fmla="*/ 200 h 349"/>
                <a:gd name="T22" fmla="*/ 124 w 313"/>
                <a:gd name="T23" fmla="*/ 234 h 349"/>
                <a:gd name="T24" fmla="*/ 69 w 313"/>
                <a:gd name="T25" fmla="*/ 262 h 349"/>
                <a:gd name="T26" fmla="*/ 13 w 313"/>
                <a:gd name="T27" fmla="*/ 306 h 349"/>
                <a:gd name="T28" fmla="*/ 15 w 313"/>
                <a:gd name="T29" fmla="*/ 329 h 349"/>
                <a:gd name="T30" fmla="*/ 285 w 313"/>
                <a:gd name="T31" fmla="*/ 335 h 349"/>
                <a:gd name="T32" fmla="*/ 301 w 313"/>
                <a:gd name="T33" fmla="*/ 324 h 349"/>
                <a:gd name="T34" fmla="*/ 296 w 313"/>
                <a:gd name="T35" fmla="*/ 291 h 349"/>
                <a:gd name="T36" fmla="*/ 231 w 313"/>
                <a:gd name="T37" fmla="*/ 259 h 349"/>
                <a:gd name="T38" fmla="*/ 187 w 313"/>
                <a:gd name="T39" fmla="*/ 227 h 349"/>
                <a:gd name="T40" fmla="*/ 187 w 313"/>
                <a:gd name="T41" fmla="*/ 198 h 349"/>
                <a:gd name="T42" fmla="*/ 206 w 313"/>
                <a:gd name="T43" fmla="*/ 170 h 349"/>
                <a:gd name="T44" fmla="*/ 218 w 313"/>
                <a:gd name="T45" fmla="*/ 152 h 349"/>
                <a:gd name="T46" fmla="*/ 229 w 313"/>
                <a:gd name="T47" fmla="*/ 123 h 349"/>
                <a:gd name="T48" fmla="*/ 224 w 313"/>
                <a:gd name="T49" fmla="*/ 115 h 349"/>
                <a:gd name="T50" fmla="*/ 219 w 313"/>
                <a:gd name="T51" fmla="*/ 82 h 349"/>
                <a:gd name="T52" fmla="*/ 169 w 313"/>
                <a:gd name="T53" fmla="*/ 26 h 349"/>
                <a:gd name="T54" fmla="*/ 139 w 313"/>
                <a:gd name="T55" fmla="*/ 15 h 349"/>
                <a:gd name="T56" fmla="*/ 144 w 313"/>
                <a:gd name="T57" fmla="*/ 2 h 349"/>
                <a:gd name="T58" fmla="*/ 155 w 313"/>
                <a:gd name="T59" fmla="*/ 10 h 349"/>
                <a:gd name="T60" fmla="*/ 221 w 313"/>
                <a:gd name="T61" fmla="*/ 51 h 349"/>
                <a:gd name="T62" fmla="*/ 239 w 313"/>
                <a:gd name="T63" fmla="*/ 108 h 349"/>
                <a:gd name="T64" fmla="*/ 237 w 313"/>
                <a:gd name="T65" fmla="*/ 144 h 349"/>
                <a:gd name="T66" fmla="*/ 219 w 313"/>
                <a:gd name="T67" fmla="*/ 170 h 349"/>
                <a:gd name="T68" fmla="*/ 201 w 313"/>
                <a:gd name="T69" fmla="*/ 198 h 349"/>
                <a:gd name="T70" fmla="*/ 205 w 313"/>
                <a:gd name="T71" fmla="*/ 237 h 349"/>
                <a:gd name="T72" fmla="*/ 273 w 313"/>
                <a:gd name="T73" fmla="*/ 260 h 349"/>
                <a:gd name="T74" fmla="*/ 311 w 313"/>
                <a:gd name="T75" fmla="*/ 303 h 349"/>
                <a:gd name="T76" fmla="*/ 299 w 313"/>
                <a:gd name="T77" fmla="*/ 344 h 349"/>
                <a:gd name="T78" fmla="*/ 3 w 313"/>
                <a:gd name="T79" fmla="*/ 334 h 349"/>
                <a:gd name="T80" fmla="*/ 5 w 313"/>
                <a:gd name="T81" fmla="*/ 290 h 349"/>
                <a:gd name="T82" fmla="*/ 75 w 313"/>
                <a:gd name="T83" fmla="*/ 247 h 349"/>
                <a:gd name="T84" fmla="*/ 116 w 313"/>
                <a:gd name="T85" fmla="*/ 221 h 349"/>
                <a:gd name="T86" fmla="*/ 101 w 313"/>
                <a:gd name="T87" fmla="*/ 183 h 349"/>
                <a:gd name="T88" fmla="*/ 85 w 313"/>
                <a:gd name="T89" fmla="*/ 160 h 349"/>
                <a:gd name="T90" fmla="*/ 72 w 313"/>
                <a:gd name="T91" fmla="*/ 131 h 349"/>
                <a:gd name="T92" fmla="*/ 75 w 313"/>
                <a:gd name="T93" fmla="*/ 105 h 349"/>
                <a:gd name="T94" fmla="*/ 93 w 313"/>
                <a:gd name="T95" fmla="*/ 49 h 349"/>
                <a:gd name="T96" fmla="*/ 108 w 313"/>
                <a:gd name="T97" fmla="*/ 26 h 349"/>
                <a:gd name="T98" fmla="*/ 126 w 313"/>
                <a:gd name="T99" fmla="*/ 13 h 349"/>
                <a:gd name="T100" fmla="*/ 139 w 313"/>
                <a:gd name="T10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349">
                  <a:moveTo>
                    <a:pt x="139" y="15"/>
                  </a:moveTo>
                  <a:lnTo>
                    <a:pt x="137" y="20"/>
                  </a:lnTo>
                  <a:lnTo>
                    <a:pt x="137" y="20"/>
                  </a:lnTo>
                  <a:lnTo>
                    <a:pt x="137" y="21"/>
                  </a:lnTo>
                  <a:lnTo>
                    <a:pt x="137" y="25"/>
                  </a:lnTo>
                  <a:lnTo>
                    <a:pt x="137" y="28"/>
                  </a:lnTo>
                  <a:lnTo>
                    <a:pt x="134" y="29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4" y="31"/>
                  </a:lnTo>
                  <a:lnTo>
                    <a:pt x="121" y="31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8" y="38"/>
                  </a:lnTo>
                  <a:lnTo>
                    <a:pt x="116" y="39"/>
                  </a:lnTo>
                  <a:lnTo>
                    <a:pt x="115" y="41"/>
                  </a:lnTo>
                  <a:lnTo>
                    <a:pt x="106" y="51"/>
                  </a:lnTo>
                  <a:lnTo>
                    <a:pt x="98" y="65"/>
                  </a:lnTo>
                  <a:lnTo>
                    <a:pt x="93" y="83"/>
                  </a:lnTo>
                  <a:lnTo>
                    <a:pt x="92" y="108"/>
                  </a:lnTo>
                  <a:lnTo>
                    <a:pt x="92" y="111"/>
                  </a:lnTo>
                  <a:lnTo>
                    <a:pt x="90" y="113"/>
                  </a:lnTo>
                  <a:lnTo>
                    <a:pt x="88" y="113"/>
                  </a:lnTo>
                  <a:lnTo>
                    <a:pt x="85" y="115"/>
                  </a:lnTo>
                  <a:lnTo>
                    <a:pt x="85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3" y="123"/>
                  </a:lnTo>
                  <a:lnTo>
                    <a:pt x="85" y="136"/>
                  </a:lnTo>
                  <a:lnTo>
                    <a:pt x="90" y="149"/>
                  </a:lnTo>
                  <a:lnTo>
                    <a:pt x="92" y="151"/>
                  </a:lnTo>
                  <a:lnTo>
                    <a:pt x="93" y="151"/>
                  </a:lnTo>
                  <a:lnTo>
                    <a:pt x="95" y="152"/>
                  </a:lnTo>
                  <a:lnTo>
                    <a:pt x="98" y="152"/>
                  </a:lnTo>
                  <a:lnTo>
                    <a:pt x="100" y="155"/>
                  </a:lnTo>
                  <a:lnTo>
                    <a:pt x="103" y="164"/>
                  </a:lnTo>
                  <a:lnTo>
                    <a:pt x="106" y="170"/>
                  </a:lnTo>
                  <a:lnTo>
                    <a:pt x="111" y="178"/>
                  </a:lnTo>
                  <a:lnTo>
                    <a:pt x="115" y="183"/>
                  </a:lnTo>
                  <a:lnTo>
                    <a:pt x="119" y="190"/>
                  </a:lnTo>
                  <a:lnTo>
                    <a:pt x="123" y="195"/>
                  </a:lnTo>
                  <a:lnTo>
                    <a:pt x="128" y="198"/>
                  </a:lnTo>
                  <a:lnTo>
                    <a:pt x="129" y="200"/>
                  </a:lnTo>
                  <a:lnTo>
                    <a:pt x="129" y="203"/>
                  </a:lnTo>
                  <a:lnTo>
                    <a:pt x="129" y="211"/>
                  </a:lnTo>
                  <a:lnTo>
                    <a:pt x="128" y="223"/>
                  </a:lnTo>
                  <a:lnTo>
                    <a:pt x="124" y="234"/>
                  </a:lnTo>
                  <a:lnTo>
                    <a:pt x="119" y="242"/>
                  </a:lnTo>
                  <a:lnTo>
                    <a:pt x="111" y="247"/>
                  </a:lnTo>
                  <a:lnTo>
                    <a:pt x="106" y="250"/>
                  </a:lnTo>
                  <a:lnTo>
                    <a:pt x="69" y="262"/>
                  </a:lnTo>
                  <a:lnTo>
                    <a:pt x="41" y="273"/>
                  </a:lnTo>
                  <a:lnTo>
                    <a:pt x="25" y="283"/>
                  </a:lnTo>
                  <a:lnTo>
                    <a:pt x="16" y="291"/>
                  </a:lnTo>
                  <a:lnTo>
                    <a:pt x="13" y="306"/>
                  </a:lnTo>
                  <a:lnTo>
                    <a:pt x="11" y="316"/>
                  </a:lnTo>
                  <a:lnTo>
                    <a:pt x="11" y="319"/>
                  </a:lnTo>
                  <a:lnTo>
                    <a:pt x="11" y="324"/>
                  </a:lnTo>
                  <a:lnTo>
                    <a:pt x="15" y="329"/>
                  </a:lnTo>
                  <a:lnTo>
                    <a:pt x="18" y="332"/>
                  </a:lnTo>
                  <a:lnTo>
                    <a:pt x="23" y="335"/>
                  </a:lnTo>
                  <a:lnTo>
                    <a:pt x="28" y="335"/>
                  </a:lnTo>
                  <a:lnTo>
                    <a:pt x="285" y="335"/>
                  </a:lnTo>
                  <a:lnTo>
                    <a:pt x="290" y="335"/>
                  </a:lnTo>
                  <a:lnTo>
                    <a:pt x="295" y="332"/>
                  </a:lnTo>
                  <a:lnTo>
                    <a:pt x="298" y="329"/>
                  </a:lnTo>
                  <a:lnTo>
                    <a:pt x="301" y="324"/>
                  </a:lnTo>
                  <a:lnTo>
                    <a:pt x="301" y="319"/>
                  </a:lnTo>
                  <a:lnTo>
                    <a:pt x="301" y="314"/>
                  </a:lnTo>
                  <a:lnTo>
                    <a:pt x="299" y="306"/>
                  </a:lnTo>
                  <a:lnTo>
                    <a:pt x="296" y="291"/>
                  </a:lnTo>
                  <a:lnTo>
                    <a:pt x="288" y="281"/>
                  </a:lnTo>
                  <a:lnTo>
                    <a:pt x="272" y="272"/>
                  </a:lnTo>
                  <a:lnTo>
                    <a:pt x="252" y="265"/>
                  </a:lnTo>
                  <a:lnTo>
                    <a:pt x="231" y="259"/>
                  </a:lnTo>
                  <a:lnTo>
                    <a:pt x="214" y="252"/>
                  </a:lnTo>
                  <a:lnTo>
                    <a:pt x="200" y="247"/>
                  </a:lnTo>
                  <a:lnTo>
                    <a:pt x="191" y="241"/>
                  </a:lnTo>
                  <a:lnTo>
                    <a:pt x="187" y="227"/>
                  </a:lnTo>
                  <a:lnTo>
                    <a:pt x="185" y="214"/>
                  </a:lnTo>
                  <a:lnTo>
                    <a:pt x="183" y="203"/>
                  </a:lnTo>
                  <a:lnTo>
                    <a:pt x="185" y="200"/>
                  </a:lnTo>
                  <a:lnTo>
                    <a:pt x="187" y="198"/>
                  </a:lnTo>
                  <a:lnTo>
                    <a:pt x="191" y="191"/>
                  </a:lnTo>
                  <a:lnTo>
                    <a:pt x="198" y="183"/>
                  </a:lnTo>
                  <a:lnTo>
                    <a:pt x="201" y="178"/>
                  </a:lnTo>
                  <a:lnTo>
                    <a:pt x="206" y="170"/>
                  </a:lnTo>
                  <a:lnTo>
                    <a:pt x="209" y="164"/>
                  </a:lnTo>
                  <a:lnTo>
                    <a:pt x="213" y="155"/>
                  </a:lnTo>
                  <a:lnTo>
                    <a:pt x="214" y="154"/>
                  </a:lnTo>
                  <a:lnTo>
                    <a:pt x="218" y="152"/>
                  </a:lnTo>
                  <a:lnTo>
                    <a:pt x="219" y="151"/>
                  </a:lnTo>
                  <a:lnTo>
                    <a:pt x="221" y="149"/>
                  </a:lnTo>
                  <a:lnTo>
                    <a:pt x="226" y="136"/>
                  </a:lnTo>
                  <a:lnTo>
                    <a:pt x="229" y="123"/>
                  </a:lnTo>
                  <a:lnTo>
                    <a:pt x="229" y="115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4" y="115"/>
                  </a:lnTo>
                  <a:lnTo>
                    <a:pt x="223" y="113"/>
                  </a:lnTo>
                  <a:lnTo>
                    <a:pt x="221" y="111"/>
                  </a:lnTo>
                  <a:lnTo>
                    <a:pt x="221" y="108"/>
                  </a:lnTo>
                  <a:lnTo>
                    <a:pt x="219" y="82"/>
                  </a:lnTo>
                  <a:lnTo>
                    <a:pt x="211" y="59"/>
                  </a:lnTo>
                  <a:lnTo>
                    <a:pt x="198" y="43"/>
                  </a:lnTo>
                  <a:lnTo>
                    <a:pt x="180" y="31"/>
                  </a:lnTo>
                  <a:lnTo>
                    <a:pt x="169" y="26"/>
                  </a:lnTo>
                  <a:lnTo>
                    <a:pt x="152" y="21"/>
                  </a:lnTo>
                  <a:lnTo>
                    <a:pt x="147" y="20"/>
                  </a:lnTo>
                  <a:lnTo>
                    <a:pt x="142" y="18"/>
                  </a:lnTo>
                  <a:lnTo>
                    <a:pt x="139" y="15"/>
                  </a:lnTo>
                  <a:close/>
                  <a:moveTo>
                    <a:pt x="139" y="0"/>
                  </a:moveTo>
                  <a:lnTo>
                    <a:pt x="141" y="0"/>
                  </a:lnTo>
                  <a:lnTo>
                    <a:pt x="142" y="0"/>
                  </a:lnTo>
                  <a:lnTo>
                    <a:pt x="144" y="2"/>
                  </a:lnTo>
                  <a:lnTo>
                    <a:pt x="146" y="5"/>
                  </a:lnTo>
                  <a:lnTo>
                    <a:pt x="147" y="7"/>
                  </a:lnTo>
                  <a:lnTo>
                    <a:pt x="151" y="8"/>
                  </a:lnTo>
                  <a:lnTo>
                    <a:pt x="155" y="10"/>
                  </a:lnTo>
                  <a:lnTo>
                    <a:pt x="173" y="15"/>
                  </a:lnTo>
                  <a:lnTo>
                    <a:pt x="185" y="20"/>
                  </a:lnTo>
                  <a:lnTo>
                    <a:pt x="205" y="33"/>
                  </a:lnTo>
                  <a:lnTo>
                    <a:pt x="221" y="51"/>
                  </a:lnTo>
                  <a:lnTo>
                    <a:pt x="231" y="75"/>
                  </a:lnTo>
                  <a:lnTo>
                    <a:pt x="232" y="103"/>
                  </a:lnTo>
                  <a:lnTo>
                    <a:pt x="236" y="105"/>
                  </a:lnTo>
                  <a:lnTo>
                    <a:pt x="239" y="108"/>
                  </a:lnTo>
                  <a:lnTo>
                    <a:pt x="241" y="111"/>
                  </a:lnTo>
                  <a:lnTo>
                    <a:pt x="241" y="119"/>
                  </a:lnTo>
                  <a:lnTo>
                    <a:pt x="241" y="131"/>
                  </a:lnTo>
                  <a:lnTo>
                    <a:pt x="237" y="144"/>
                  </a:lnTo>
                  <a:lnTo>
                    <a:pt x="232" y="154"/>
                  </a:lnTo>
                  <a:lnTo>
                    <a:pt x="227" y="159"/>
                  </a:lnTo>
                  <a:lnTo>
                    <a:pt x="223" y="162"/>
                  </a:lnTo>
                  <a:lnTo>
                    <a:pt x="219" y="170"/>
                  </a:lnTo>
                  <a:lnTo>
                    <a:pt x="216" y="178"/>
                  </a:lnTo>
                  <a:lnTo>
                    <a:pt x="211" y="183"/>
                  </a:lnTo>
                  <a:lnTo>
                    <a:pt x="208" y="190"/>
                  </a:lnTo>
                  <a:lnTo>
                    <a:pt x="201" y="198"/>
                  </a:lnTo>
                  <a:lnTo>
                    <a:pt x="196" y="205"/>
                  </a:lnTo>
                  <a:lnTo>
                    <a:pt x="198" y="219"/>
                  </a:lnTo>
                  <a:lnTo>
                    <a:pt x="201" y="231"/>
                  </a:lnTo>
                  <a:lnTo>
                    <a:pt x="205" y="237"/>
                  </a:lnTo>
                  <a:lnTo>
                    <a:pt x="219" y="242"/>
                  </a:lnTo>
                  <a:lnTo>
                    <a:pt x="234" y="247"/>
                  </a:lnTo>
                  <a:lnTo>
                    <a:pt x="254" y="252"/>
                  </a:lnTo>
                  <a:lnTo>
                    <a:pt x="273" y="260"/>
                  </a:lnTo>
                  <a:lnTo>
                    <a:pt x="290" y="267"/>
                  </a:lnTo>
                  <a:lnTo>
                    <a:pt x="301" y="277"/>
                  </a:lnTo>
                  <a:lnTo>
                    <a:pt x="308" y="290"/>
                  </a:lnTo>
                  <a:lnTo>
                    <a:pt x="311" y="303"/>
                  </a:lnTo>
                  <a:lnTo>
                    <a:pt x="313" y="313"/>
                  </a:lnTo>
                  <a:lnTo>
                    <a:pt x="313" y="319"/>
                  </a:lnTo>
                  <a:lnTo>
                    <a:pt x="309" y="334"/>
                  </a:lnTo>
                  <a:lnTo>
                    <a:pt x="299" y="344"/>
                  </a:lnTo>
                  <a:lnTo>
                    <a:pt x="285" y="349"/>
                  </a:lnTo>
                  <a:lnTo>
                    <a:pt x="28" y="349"/>
                  </a:lnTo>
                  <a:lnTo>
                    <a:pt x="13" y="344"/>
                  </a:lnTo>
                  <a:lnTo>
                    <a:pt x="3" y="33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2" y="304"/>
                  </a:lnTo>
                  <a:lnTo>
                    <a:pt x="5" y="290"/>
                  </a:lnTo>
                  <a:lnTo>
                    <a:pt x="13" y="277"/>
                  </a:lnTo>
                  <a:lnTo>
                    <a:pt x="28" y="265"/>
                  </a:lnTo>
                  <a:lnTo>
                    <a:pt x="51" y="255"/>
                  </a:lnTo>
                  <a:lnTo>
                    <a:pt x="75" y="247"/>
                  </a:lnTo>
                  <a:lnTo>
                    <a:pt x="103" y="239"/>
                  </a:lnTo>
                  <a:lnTo>
                    <a:pt x="108" y="236"/>
                  </a:lnTo>
                  <a:lnTo>
                    <a:pt x="113" y="232"/>
                  </a:lnTo>
                  <a:lnTo>
                    <a:pt x="116" y="221"/>
                  </a:lnTo>
                  <a:lnTo>
                    <a:pt x="118" y="206"/>
                  </a:lnTo>
                  <a:lnTo>
                    <a:pt x="111" y="198"/>
                  </a:lnTo>
                  <a:lnTo>
                    <a:pt x="105" y="190"/>
                  </a:lnTo>
                  <a:lnTo>
                    <a:pt x="101" y="183"/>
                  </a:lnTo>
                  <a:lnTo>
                    <a:pt x="97" y="178"/>
                  </a:lnTo>
                  <a:lnTo>
                    <a:pt x="93" y="170"/>
                  </a:lnTo>
                  <a:lnTo>
                    <a:pt x="90" y="162"/>
                  </a:lnTo>
                  <a:lnTo>
                    <a:pt x="85" y="160"/>
                  </a:lnTo>
                  <a:lnTo>
                    <a:pt x="82" y="159"/>
                  </a:lnTo>
                  <a:lnTo>
                    <a:pt x="80" y="154"/>
                  </a:lnTo>
                  <a:lnTo>
                    <a:pt x="75" y="142"/>
                  </a:lnTo>
                  <a:lnTo>
                    <a:pt x="72" y="131"/>
                  </a:lnTo>
                  <a:lnTo>
                    <a:pt x="70" y="119"/>
                  </a:lnTo>
                  <a:lnTo>
                    <a:pt x="72" y="111"/>
                  </a:lnTo>
                  <a:lnTo>
                    <a:pt x="74" y="108"/>
                  </a:lnTo>
                  <a:lnTo>
                    <a:pt x="75" y="105"/>
                  </a:lnTo>
                  <a:lnTo>
                    <a:pt x="80" y="103"/>
                  </a:lnTo>
                  <a:lnTo>
                    <a:pt x="82" y="82"/>
                  </a:lnTo>
                  <a:lnTo>
                    <a:pt x="87" y="64"/>
                  </a:lnTo>
                  <a:lnTo>
                    <a:pt x="93" y="49"/>
                  </a:lnTo>
                  <a:lnTo>
                    <a:pt x="101" y="39"/>
                  </a:lnTo>
                  <a:lnTo>
                    <a:pt x="101" y="36"/>
                  </a:lnTo>
                  <a:lnTo>
                    <a:pt x="105" y="29"/>
                  </a:lnTo>
                  <a:lnTo>
                    <a:pt x="108" y="26"/>
                  </a:lnTo>
                  <a:lnTo>
                    <a:pt x="113" y="23"/>
                  </a:lnTo>
                  <a:lnTo>
                    <a:pt x="119" y="20"/>
                  </a:lnTo>
                  <a:lnTo>
                    <a:pt x="124" y="18"/>
                  </a:lnTo>
                  <a:lnTo>
                    <a:pt x="126" y="13"/>
                  </a:lnTo>
                  <a:lnTo>
                    <a:pt x="128" y="8"/>
                  </a:lnTo>
                  <a:lnTo>
                    <a:pt x="131" y="5"/>
                  </a:lnTo>
                  <a:lnTo>
                    <a:pt x="134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876256" y="843558"/>
            <a:ext cx="936104" cy="936104"/>
            <a:chOff x="7596336" y="738783"/>
            <a:chExt cx="936104" cy="936104"/>
          </a:xfrm>
        </p:grpSpPr>
        <p:sp>
          <p:nvSpPr>
            <p:cNvPr id="20" name="Овал 19"/>
            <p:cNvSpPr/>
            <p:nvPr/>
          </p:nvSpPr>
          <p:spPr>
            <a:xfrm>
              <a:off x="7596336" y="738783"/>
              <a:ext cx="936104" cy="9361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>
              <a:innerShdw blurRad="38100" dist="254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7794522" y="1031007"/>
              <a:ext cx="539174" cy="402865"/>
              <a:chOff x="-1667614" y="-855450"/>
              <a:chExt cx="924662" cy="690898"/>
            </a:xfrm>
          </p:grpSpPr>
          <p:sp>
            <p:nvSpPr>
              <p:cNvPr id="25" name="Freeform 321"/>
              <p:cNvSpPr>
                <a:spLocks noEditPoints="1"/>
              </p:cNvSpPr>
              <p:nvPr/>
            </p:nvSpPr>
            <p:spPr bwMode="auto">
              <a:xfrm>
                <a:off x="-1247008" y="-855450"/>
                <a:ext cx="504056" cy="469053"/>
              </a:xfrm>
              <a:custGeom>
                <a:avLst/>
                <a:gdLst>
                  <a:gd name="T0" fmla="*/ 11 w 360"/>
                  <a:gd name="T1" fmla="*/ 306 h 335"/>
                  <a:gd name="T2" fmla="*/ 15 w 360"/>
                  <a:gd name="T3" fmla="*/ 316 h 335"/>
                  <a:gd name="T4" fmla="*/ 25 w 360"/>
                  <a:gd name="T5" fmla="*/ 322 h 335"/>
                  <a:gd name="T6" fmla="*/ 331 w 360"/>
                  <a:gd name="T7" fmla="*/ 324 h 335"/>
                  <a:gd name="T8" fmla="*/ 340 w 360"/>
                  <a:gd name="T9" fmla="*/ 321 h 335"/>
                  <a:gd name="T10" fmla="*/ 347 w 360"/>
                  <a:gd name="T11" fmla="*/ 311 h 335"/>
                  <a:gd name="T12" fmla="*/ 349 w 360"/>
                  <a:gd name="T13" fmla="*/ 216 h 335"/>
                  <a:gd name="T14" fmla="*/ 337 w 360"/>
                  <a:gd name="T15" fmla="*/ 221 h 335"/>
                  <a:gd name="T16" fmla="*/ 227 w 360"/>
                  <a:gd name="T17" fmla="*/ 223 h 335"/>
                  <a:gd name="T18" fmla="*/ 133 w 360"/>
                  <a:gd name="T19" fmla="*/ 245 h 335"/>
                  <a:gd name="T20" fmla="*/ 29 w 360"/>
                  <a:gd name="T21" fmla="*/ 223 h 335"/>
                  <a:gd name="T22" fmla="*/ 18 w 360"/>
                  <a:gd name="T23" fmla="*/ 219 h 335"/>
                  <a:gd name="T24" fmla="*/ 144 w 360"/>
                  <a:gd name="T25" fmla="*/ 187 h 335"/>
                  <a:gd name="T26" fmla="*/ 216 w 360"/>
                  <a:gd name="T27" fmla="*/ 234 h 335"/>
                  <a:gd name="T28" fmla="*/ 144 w 360"/>
                  <a:gd name="T29" fmla="*/ 187 h 335"/>
                  <a:gd name="T30" fmla="*/ 25 w 360"/>
                  <a:gd name="T31" fmla="*/ 56 h 335"/>
                  <a:gd name="T32" fmla="*/ 15 w 360"/>
                  <a:gd name="T33" fmla="*/ 62 h 335"/>
                  <a:gd name="T34" fmla="*/ 11 w 360"/>
                  <a:gd name="T35" fmla="*/ 72 h 335"/>
                  <a:gd name="T36" fmla="*/ 13 w 360"/>
                  <a:gd name="T37" fmla="*/ 198 h 335"/>
                  <a:gd name="T38" fmla="*/ 20 w 360"/>
                  <a:gd name="T39" fmla="*/ 206 h 335"/>
                  <a:gd name="T40" fmla="*/ 29 w 360"/>
                  <a:gd name="T41" fmla="*/ 209 h 335"/>
                  <a:gd name="T42" fmla="*/ 133 w 360"/>
                  <a:gd name="T43" fmla="*/ 173 h 335"/>
                  <a:gd name="T44" fmla="*/ 227 w 360"/>
                  <a:gd name="T45" fmla="*/ 209 h 335"/>
                  <a:gd name="T46" fmla="*/ 335 w 360"/>
                  <a:gd name="T47" fmla="*/ 209 h 335"/>
                  <a:gd name="T48" fmla="*/ 345 w 360"/>
                  <a:gd name="T49" fmla="*/ 203 h 335"/>
                  <a:gd name="T50" fmla="*/ 349 w 360"/>
                  <a:gd name="T51" fmla="*/ 191 h 335"/>
                  <a:gd name="T52" fmla="*/ 347 w 360"/>
                  <a:gd name="T53" fmla="*/ 67 h 335"/>
                  <a:gd name="T54" fmla="*/ 340 w 360"/>
                  <a:gd name="T55" fmla="*/ 57 h 335"/>
                  <a:gd name="T56" fmla="*/ 331 w 360"/>
                  <a:gd name="T57" fmla="*/ 54 h 335"/>
                  <a:gd name="T58" fmla="*/ 144 w 360"/>
                  <a:gd name="T59" fmla="*/ 11 h 335"/>
                  <a:gd name="T60" fmla="*/ 136 w 360"/>
                  <a:gd name="T61" fmla="*/ 15 h 335"/>
                  <a:gd name="T62" fmla="*/ 129 w 360"/>
                  <a:gd name="T63" fmla="*/ 23 h 335"/>
                  <a:gd name="T64" fmla="*/ 118 w 360"/>
                  <a:gd name="T65" fmla="*/ 43 h 335"/>
                  <a:gd name="T66" fmla="*/ 234 w 360"/>
                  <a:gd name="T67" fmla="*/ 28 h 335"/>
                  <a:gd name="T68" fmla="*/ 227 w 360"/>
                  <a:gd name="T69" fmla="*/ 18 h 335"/>
                  <a:gd name="T70" fmla="*/ 221 w 360"/>
                  <a:gd name="T71" fmla="*/ 13 h 335"/>
                  <a:gd name="T72" fmla="*/ 144 w 360"/>
                  <a:gd name="T73" fmla="*/ 11 h 335"/>
                  <a:gd name="T74" fmla="*/ 216 w 360"/>
                  <a:gd name="T75" fmla="*/ 0 h 335"/>
                  <a:gd name="T76" fmla="*/ 234 w 360"/>
                  <a:gd name="T77" fmla="*/ 8 h 335"/>
                  <a:gd name="T78" fmla="*/ 244 w 360"/>
                  <a:gd name="T79" fmla="*/ 23 h 335"/>
                  <a:gd name="T80" fmla="*/ 255 w 360"/>
                  <a:gd name="T81" fmla="*/ 43 h 335"/>
                  <a:gd name="T82" fmla="*/ 345 w 360"/>
                  <a:gd name="T83" fmla="*/ 46 h 335"/>
                  <a:gd name="T84" fmla="*/ 360 w 360"/>
                  <a:gd name="T85" fmla="*/ 72 h 335"/>
                  <a:gd name="T86" fmla="*/ 355 w 360"/>
                  <a:gd name="T87" fmla="*/ 321 h 335"/>
                  <a:gd name="T88" fmla="*/ 331 w 360"/>
                  <a:gd name="T89" fmla="*/ 335 h 335"/>
                  <a:gd name="T90" fmla="*/ 15 w 360"/>
                  <a:gd name="T91" fmla="*/ 332 h 335"/>
                  <a:gd name="T92" fmla="*/ 0 w 360"/>
                  <a:gd name="T93" fmla="*/ 306 h 335"/>
                  <a:gd name="T94" fmla="*/ 5 w 360"/>
                  <a:gd name="T95" fmla="*/ 57 h 335"/>
                  <a:gd name="T96" fmla="*/ 29 w 360"/>
                  <a:gd name="T97" fmla="*/ 43 h 335"/>
                  <a:gd name="T98" fmla="*/ 115 w 360"/>
                  <a:gd name="T99" fmla="*/ 25 h 335"/>
                  <a:gd name="T100" fmla="*/ 124 w 360"/>
                  <a:gd name="T101" fmla="*/ 8 h 335"/>
                  <a:gd name="T102" fmla="*/ 144 w 360"/>
                  <a:gd name="T103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0" h="335">
                    <a:moveTo>
                      <a:pt x="11" y="216"/>
                    </a:moveTo>
                    <a:lnTo>
                      <a:pt x="11" y="306"/>
                    </a:lnTo>
                    <a:lnTo>
                      <a:pt x="13" y="311"/>
                    </a:lnTo>
                    <a:lnTo>
                      <a:pt x="15" y="316"/>
                    </a:lnTo>
                    <a:lnTo>
                      <a:pt x="20" y="321"/>
                    </a:lnTo>
                    <a:lnTo>
                      <a:pt x="25" y="322"/>
                    </a:lnTo>
                    <a:lnTo>
                      <a:pt x="29" y="324"/>
                    </a:lnTo>
                    <a:lnTo>
                      <a:pt x="331" y="324"/>
                    </a:lnTo>
                    <a:lnTo>
                      <a:pt x="335" y="322"/>
                    </a:lnTo>
                    <a:lnTo>
                      <a:pt x="340" y="321"/>
                    </a:lnTo>
                    <a:lnTo>
                      <a:pt x="345" y="316"/>
                    </a:lnTo>
                    <a:lnTo>
                      <a:pt x="347" y="311"/>
                    </a:lnTo>
                    <a:lnTo>
                      <a:pt x="349" y="306"/>
                    </a:lnTo>
                    <a:lnTo>
                      <a:pt x="349" y="216"/>
                    </a:lnTo>
                    <a:lnTo>
                      <a:pt x="342" y="219"/>
                    </a:lnTo>
                    <a:lnTo>
                      <a:pt x="337" y="221"/>
                    </a:lnTo>
                    <a:lnTo>
                      <a:pt x="331" y="223"/>
                    </a:lnTo>
                    <a:lnTo>
                      <a:pt x="227" y="223"/>
                    </a:lnTo>
                    <a:lnTo>
                      <a:pt x="227" y="245"/>
                    </a:lnTo>
                    <a:lnTo>
                      <a:pt x="133" y="245"/>
                    </a:lnTo>
                    <a:lnTo>
                      <a:pt x="133" y="223"/>
                    </a:lnTo>
                    <a:lnTo>
                      <a:pt x="29" y="223"/>
                    </a:lnTo>
                    <a:lnTo>
                      <a:pt x="23" y="221"/>
                    </a:lnTo>
                    <a:lnTo>
                      <a:pt x="18" y="219"/>
                    </a:lnTo>
                    <a:lnTo>
                      <a:pt x="11" y="216"/>
                    </a:lnTo>
                    <a:close/>
                    <a:moveTo>
                      <a:pt x="144" y="187"/>
                    </a:moveTo>
                    <a:lnTo>
                      <a:pt x="144" y="234"/>
                    </a:lnTo>
                    <a:lnTo>
                      <a:pt x="216" y="234"/>
                    </a:lnTo>
                    <a:lnTo>
                      <a:pt x="216" y="187"/>
                    </a:lnTo>
                    <a:lnTo>
                      <a:pt x="144" y="187"/>
                    </a:lnTo>
                    <a:close/>
                    <a:moveTo>
                      <a:pt x="29" y="54"/>
                    </a:moveTo>
                    <a:lnTo>
                      <a:pt x="25" y="56"/>
                    </a:lnTo>
                    <a:lnTo>
                      <a:pt x="20" y="57"/>
                    </a:lnTo>
                    <a:lnTo>
                      <a:pt x="15" y="62"/>
                    </a:lnTo>
                    <a:lnTo>
                      <a:pt x="13" y="67"/>
                    </a:lnTo>
                    <a:lnTo>
                      <a:pt x="11" y="72"/>
                    </a:lnTo>
                    <a:lnTo>
                      <a:pt x="11" y="191"/>
                    </a:lnTo>
                    <a:lnTo>
                      <a:pt x="13" y="198"/>
                    </a:lnTo>
                    <a:lnTo>
                      <a:pt x="15" y="203"/>
                    </a:lnTo>
                    <a:lnTo>
                      <a:pt x="20" y="206"/>
                    </a:lnTo>
                    <a:lnTo>
                      <a:pt x="25" y="209"/>
                    </a:lnTo>
                    <a:lnTo>
                      <a:pt x="29" y="209"/>
                    </a:lnTo>
                    <a:lnTo>
                      <a:pt x="133" y="209"/>
                    </a:lnTo>
                    <a:lnTo>
                      <a:pt x="133" y="173"/>
                    </a:lnTo>
                    <a:lnTo>
                      <a:pt x="227" y="173"/>
                    </a:lnTo>
                    <a:lnTo>
                      <a:pt x="227" y="209"/>
                    </a:lnTo>
                    <a:lnTo>
                      <a:pt x="331" y="209"/>
                    </a:lnTo>
                    <a:lnTo>
                      <a:pt x="335" y="209"/>
                    </a:lnTo>
                    <a:lnTo>
                      <a:pt x="340" y="206"/>
                    </a:lnTo>
                    <a:lnTo>
                      <a:pt x="345" y="203"/>
                    </a:lnTo>
                    <a:lnTo>
                      <a:pt x="347" y="198"/>
                    </a:lnTo>
                    <a:lnTo>
                      <a:pt x="349" y="191"/>
                    </a:lnTo>
                    <a:lnTo>
                      <a:pt x="349" y="72"/>
                    </a:lnTo>
                    <a:lnTo>
                      <a:pt x="347" y="67"/>
                    </a:lnTo>
                    <a:lnTo>
                      <a:pt x="345" y="62"/>
                    </a:lnTo>
                    <a:lnTo>
                      <a:pt x="340" y="57"/>
                    </a:lnTo>
                    <a:lnTo>
                      <a:pt x="335" y="56"/>
                    </a:lnTo>
                    <a:lnTo>
                      <a:pt x="331" y="54"/>
                    </a:lnTo>
                    <a:lnTo>
                      <a:pt x="29" y="54"/>
                    </a:lnTo>
                    <a:close/>
                    <a:moveTo>
                      <a:pt x="144" y="11"/>
                    </a:moveTo>
                    <a:lnTo>
                      <a:pt x="139" y="13"/>
                    </a:lnTo>
                    <a:lnTo>
                      <a:pt x="136" y="15"/>
                    </a:lnTo>
                    <a:lnTo>
                      <a:pt x="133" y="18"/>
                    </a:lnTo>
                    <a:lnTo>
                      <a:pt x="129" y="23"/>
                    </a:lnTo>
                    <a:lnTo>
                      <a:pt x="126" y="29"/>
                    </a:lnTo>
                    <a:lnTo>
                      <a:pt x="118" y="43"/>
                    </a:lnTo>
                    <a:lnTo>
                      <a:pt x="242" y="43"/>
                    </a:lnTo>
                    <a:lnTo>
                      <a:pt x="234" y="28"/>
                    </a:lnTo>
                    <a:lnTo>
                      <a:pt x="231" y="23"/>
                    </a:lnTo>
                    <a:lnTo>
                      <a:pt x="227" y="18"/>
                    </a:lnTo>
                    <a:lnTo>
                      <a:pt x="224" y="15"/>
                    </a:lnTo>
                    <a:lnTo>
                      <a:pt x="221" y="13"/>
                    </a:lnTo>
                    <a:lnTo>
                      <a:pt x="216" y="11"/>
                    </a:lnTo>
                    <a:lnTo>
                      <a:pt x="144" y="11"/>
                    </a:lnTo>
                    <a:close/>
                    <a:moveTo>
                      <a:pt x="144" y="0"/>
                    </a:moveTo>
                    <a:lnTo>
                      <a:pt x="216" y="0"/>
                    </a:lnTo>
                    <a:lnTo>
                      <a:pt x="226" y="2"/>
                    </a:lnTo>
                    <a:lnTo>
                      <a:pt x="234" y="8"/>
                    </a:lnTo>
                    <a:lnTo>
                      <a:pt x="241" y="15"/>
                    </a:lnTo>
                    <a:lnTo>
                      <a:pt x="244" y="23"/>
                    </a:lnTo>
                    <a:lnTo>
                      <a:pt x="245" y="25"/>
                    </a:lnTo>
                    <a:lnTo>
                      <a:pt x="255" y="43"/>
                    </a:lnTo>
                    <a:lnTo>
                      <a:pt x="331" y="43"/>
                    </a:lnTo>
                    <a:lnTo>
                      <a:pt x="345" y="46"/>
                    </a:lnTo>
                    <a:lnTo>
                      <a:pt x="355" y="57"/>
                    </a:lnTo>
                    <a:lnTo>
                      <a:pt x="360" y="72"/>
                    </a:lnTo>
                    <a:lnTo>
                      <a:pt x="360" y="306"/>
                    </a:lnTo>
                    <a:lnTo>
                      <a:pt x="355" y="321"/>
                    </a:lnTo>
                    <a:lnTo>
                      <a:pt x="345" y="332"/>
                    </a:lnTo>
                    <a:lnTo>
                      <a:pt x="331" y="335"/>
                    </a:lnTo>
                    <a:lnTo>
                      <a:pt x="29" y="335"/>
                    </a:lnTo>
                    <a:lnTo>
                      <a:pt x="15" y="332"/>
                    </a:lnTo>
                    <a:lnTo>
                      <a:pt x="5" y="321"/>
                    </a:lnTo>
                    <a:lnTo>
                      <a:pt x="0" y="306"/>
                    </a:lnTo>
                    <a:lnTo>
                      <a:pt x="0" y="72"/>
                    </a:lnTo>
                    <a:lnTo>
                      <a:pt x="5" y="57"/>
                    </a:lnTo>
                    <a:lnTo>
                      <a:pt x="15" y="46"/>
                    </a:lnTo>
                    <a:lnTo>
                      <a:pt x="29" y="43"/>
                    </a:lnTo>
                    <a:lnTo>
                      <a:pt x="105" y="43"/>
                    </a:lnTo>
                    <a:lnTo>
                      <a:pt x="115" y="25"/>
                    </a:lnTo>
                    <a:lnTo>
                      <a:pt x="119" y="16"/>
                    </a:lnTo>
                    <a:lnTo>
                      <a:pt x="124" y="8"/>
                    </a:lnTo>
                    <a:lnTo>
                      <a:pt x="133" y="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D2327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451"/>
              <p:cNvSpPr>
                <a:spLocks noEditPoints="1"/>
              </p:cNvSpPr>
              <p:nvPr/>
            </p:nvSpPr>
            <p:spPr bwMode="auto">
              <a:xfrm>
                <a:off x="-1667614" y="-739146"/>
                <a:ext cx="515323" cy="574594"/>
              </a:xfrm>
              <a:custGeom>
                <a:avLst/>
                <a:gdLst>
                  <a:gd name="T0" fmla="*/ 137 w 313"/>
                  <a:gd name="T1" fmla="*/ 21 h 349"/>
                  <a:gd name="T2" fmla="*/ 131 w 313"/>
                  <a:gd name="T3" fmla="*/ 31 h 349"/>
                  <a:gd name="T4" fmla="*/ 121 w 313"/>
                  <a:gd name="T5" fmla="*/ 31 h 349"/>
                  <a:gd name="T6" fmla="*/ 116 w 313"/>
                  <a:gd name="T7" fmla="*/ 39 h 349"/>
                  <a:gd name="T8" fmla="*/ 93 w 313"/>
                  <a:gd name="T9" fmla="*/ 83 h 349"/>
                  <a:gd name="T10" fmla="*/ 88 w 313"/>
                  <a:gd name="T11" fmla="*/ 113 h 349"/>
                  <a:gd name="T12" fmla="*/ 83 w 313"/>
                  <a:gd name="T13" fmla="*/ 115 h 349"/>
                  <a:gd name="T14" fmla="*/ 92 w 313"/>
                  <a:gd name="T15" fmla="*/ 151 h 349"/>
                  <a:gd name="T16" fmla="*/ 100 w 313"/>
                  <a:gd name="T17" fmla="*/ 155 h 349"/>
                  <a:gd name="T18" fmla="*/ 115 w 313"/>
                  <a:gd name="T19" fmla="*/ 183 h 349"/>
                  <a:gd name="T20" fmla="*/ 129 w 313"/>
                  <a:gd name="T21" fmla="*/ 200 h 349"/>
                  <a:gd name="T22" fmla="*/ 124 w 313"/>
                  <a:gd name="T23" fmla="*/ 234 h 349"/>
                  <a:gd name="T24" fmla="*/ 69 w 313"/>
                  <a:gd name="T25" fmla="*/ 262 h 349"/>
                  <a:gd name="T26" fmla="*/ 13 w 313"/>
                  <a:gd name="T27" fmla="*/ 306 h 349"/>
                  <a:gd name="T28" fmla="*/ 15 w 313"/>
                  <a:gd name="T29" fmla="*/ 329 h 349"/>
                  <a:gd name="T30" fmla="*/ 285 w 313"/>
                  <a:gd name="T31" fmla="*/ 335 h 349"/>
                  <a:gd name="T32" fmla="*/ 301 w 313"/>
                  <a:gd name="T33" fmla="*/ 324 h 349"/>
                  <a:gd name="T34" fmla="*/ 296 w 313"/>
                  <a:gd name="T35" fmla="*/ 291 h 349"/>
                  <a:gd name="T36" fmla="*/ 231 w 313"/>
                  <a:gd name="T37" fmla="*/ 259 h 349"/>
                  <a:gd name="T38" fmla="*/ 187 w 313"/>
                  <a:gd name="T39" fmla="*/ 227 h 349"/>
                  <a:gd name="T40" fmla="*/ 187 w 313"/>
                  <a:gd name="T41" fmla="*/ 198 h 349"/>
                  <a:gd name="T42" fmla="*/ 206 w 313"/>
                  <a:gd name="T43" fmla="*/ 170 h 349"/>
                  <a:gd name="T44" fmla="*/ 218 w 313"/>
                  <a:gd name="T45" fmla="*/ 152 h 349"/>
                  <a:gd name="T46" fmla="*/ 229 w 313"/>
                  <a:gd name="T47" fmla="*/ 123 h 349"/>
                  <a:gd name="T48" fmla="*/ 224 w 313"/>
                  <a:gd name="T49" fmla="*/ 115 h 349"/>
                  <a:gd name="T50" fmla="*/ 219 w 313"/>
                  <a:gd name="T51" fmla="*/ 82 h 349"/>
                  <a:gd name="T52" fmla="*/ 169 w 313"/>
                  <a:gd name="T53" fmla="*/ 26 h 349"/>
                  <a:gd name="T54" fmla="*/ 139 w 313"/>
                  <a:gd name="T55" fmla="*/ 15 h 349"/>
                  <a:gd name="T56" fmla="*/ 144 w 313"/>
                  <a:gd name="T57" fmla="*/ 2 h 349"/>
                  <a:gd name="T58" fmla="*/ 155 w 313"/>
                  <a:gd name="T59" fmla="*/ 10 h 349"/>
                  <a:gd name="T60" fmla="*/ 221 w 313"/>
                  <a:gd name="T61" fmla="*/ 51 h 349"/>
                  <a:gd name="T62" fmla="*/ 239 w 313"/>
                  <a:gd name="T63" fmla="*/ 108 h 349"/>
                  <a:gd name="T64" fmla="*/ 237 w 313"/>
                  <a:gd name="T65" fmla="*/ 144 h 349"/>
                  <a:gd name="T66" fmla="*/ 219 w 313"/>
                  <a:gd name="T67" fmla="*/ 170 h 349"/>
                  <a:gd name="T68" fmla="*/ 201 w 313"/>
                  <a:gd name="T69" fmla="*/ 198 h 349"/>
                  <a:gd name="T70" fmla="*/ 205 w 313"/>
                  <a:gd name="T71" fmla="*/ 237 h 349"/>
                  <a:gd name="T72" fmla="*/ 273 w 313"/>
                  <a:gd name="T73" fmla="*/ 260 h 349"/>
                  <a:gd name="T74" fmla="*/ 311 w 313"/>
                  <a:gd name="T75" fmla="*/ 303 h 349"/>
                  <a:gd name="T76" fmla="*/ 299 w 313"/>
                  <a:gd name="T77" fmla="*/ 344 h 349"/>
                  <a:gd name="T78" fmla="*/ 3 w 313"/>
                  <a:gd name="T79" fmla="*/ 334 h 349"/>
                  <a:gd name="T80" fmla="*/ 5 w 313"/>
                  <a:gd name="T81" fmla="*/ 290 h 349"/>
                  <a:gd name="T82" fmla="*/ 75 w 313"/>
                  <a:gd name="T83" fmla="*/ 247 h 349"/>
                  <a:gd name="T84" fmla="*/ 116 w 313"/>
                  <a:gd name="T85" fmla="*/ 221 h 349"/>
                  <a:gd name="T86" fmla="*/ 101 w 313"/>
                  <a:gd name="T87" fmla="*/ 183 h 349"/>
                  <a:gd name="T88" fmla="*/ 85 w 313"/>
                  <a:gd name="T89" fmla="*/ 160 h 349"/>
                  <a:gd name="T90" fmla="*/ 72 w 313"/>
                  <a:gd name="T91" fmla="*/ 131 h 349"/>
                  <a:gd name="T92" fmla="*/ 75 w 313"/>
                  <a:gd name="T93" fmla="*/ 105 h 349"/>
                  <a:gd name="T94" fmla="*/ 93 w 313"/>
                  <a:gd name="T95" fmla="*/ 49 h 349"/>
                  <a:gd name="T96" fmla="*/ 108 w 313"/>
                  <a:gd name="T97" fmla="*/ 26 h 349"/>
                  <a:gd name="T98" fmla="*/ 126 w 313"/>
                  <a:gd name="T99" fmla="*/ 13 h 349"/>
                  <a:gd name="T100" fmla="*/ 139 w 313"/>
                  <a:gd name="T101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3" h="349">
                    <a:moveTo>
                      <a:pt x="139" y="15"/>
                    </a:moveTo>
                    <a:lnTo>
                      <a:pt x="137" y="20"/>
                    </a:lnTo>
                    <a:lnTo>
                      <a:pt x="137" y="20"/>
                    </a:lnTo>
                    <a:lnTo>
                      <a:pt x="137" y="21"/>
                    </a:lnTo>
                    <a:lnTo>
                      <a:pt x="137" y="25"/>
                    </a:lnTo>
                    <a:lnTo>
                      <a:pt x="137" y="28"/>
                    </a:lnTo>
                    <a:lnTo>
                      <a:pt x="134" y="29"/>
                    </a:lnTo>
                    <a:lnTo>
                      <a:pt x="131" y="31"/>
                    </a:lnTo>
                    <a:lnTo>
                      <a:pt x="131" y="31"/>
                    </a:lnTo>
                    <a:lnTo>
                      <a:pt x="129" y="31"/>
                    </a:lnTo>
                    <a:lnTo>
                      <a:pt x="124" y="31"/>
                    </a:lnTo>
                    <a:lnTo>
                      <a:pt x="121" y="31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8" y="38"/>
                    </a:lnTo>
                    <a:lnTo>
                      <a:pt x="116" y="39"/>
                    </a:lnTo>
                    <a:lnTo>
                      <a:pt x="115" y="41"/>
                    </a:lnTo>
                    <a:lnTo>
                      <a:pt x="106" y="51"/>
                    </a:lnTo>
                    <a:lnTo>
                      <a:pt x="98" y="65"/>
                    </a:lnTo>
                    <a:lnTo>
                      <a:pt x="93" y="83"/>
                    </a:lnTo>
                    <a:lnTo>
                      <a:pt x="92" y="108"/>
                    </a:lnTo>
                    <a:lnTo>
                      <a:pt x="92" y="111"/>
                    </a:lnTo>
                    <a:lnTo>
                      <a:pt x="90" y="113"/>
                    </a:lnTo>
                    <a:lnTo>
                      <a:pt x="88" y="113"/>
                    </a:lnTo>
                    <a:lnTo>
                      <a:pt x="85" y="115"/>
                    </a:lnTo>
                    <a:lnTo>
                      <a:pt x="85" y="115"/>
                    </a:lnTo>
                    <a:lnTo>
                      <a:pt x="83" y="115"/>
                    </a:lnTo>
                    <a:lnTo>
                      <a:pt x="83" y="115"/>
                    </a:lnTo>
                    <a:lnTo>
                      <a:pt x="83" y="123"/>
                    </a:lnTo>
                    <a:lnTo>
                      <a:pt x="85" y="136"/>
                    </a:lnTo>
                    <a:lnTo>
                      <a:pt x="90" y="149"/>
                    </a:lnTo>
                    <a:lnTo>
                      <a:pt x="92" y="151"/>
                    </a:lnTo>
                    <a:lnTo>
                      <a:pt x="93" y="151"/>
                    </a:lnTo>
                    <a:lnTo>
                      <a:pt x="95" y="152"/>
                    </a:lnTo>
                    <a:lnTo>
                      <a:pt x="98" y="152"/>
                    </a:lnTo>
                    <a:lnTo>
                      <a:pt x="100" y="155"/>
                    </a:lnTo>
                    <a:lnTo>
                      <a:pt x="103" y="164"/>
                    </a:lnTo>
                    <a:lnTo>
                      <a:pt x="106" y="170"/>
                    </a:lnTo>
                    <a:lnTo>
                      <a:pt x="111" y="178"/>
                    </a:lnTo>
                    <a:lnTo>
                      <a:pt x="115" y="183"/>
                    </a:lnTo>
                    <a:lnTo>
                      <a:pt x="119" y="190"/>
                    </a:lnTo>
                    <a:lnTo>
                      <a:pt x="123" y="195"/>
                    </a:lnTo>
                    <a:lnTo>
                      <a:pt x="128" y="198"/>
                    </a:lnTo>
                    <a:lnTo>
                      <a:pt x="129" y="200"/>
                    </a:lnTo>
                    <a:lnTo>
                      <a:pt x="129" y="203"/>
                    </a:lnTo>
                    <a:lnTo>
                      <a:pt x="129" y="211"/>
                    </a:lnTo>
                    <a:lnTo>
                      <a:pt x="128" y="223"/>
                    </a:lnTo>
                    <a:lnTo>
                      <a:pt x="124" y="234"/>
                    </a:lnTo>
                    <a:lnTo>
                      <a:pt x="119" y="242"/>
                    </a:lnTo>
                    <a:lnTo>
                      <a:pt x="111" y="247"/>
                    </a:lnTo>
                    <a:lnTo>
                      <a:pt x="106" y="250"/>
                    </a:lnTo>
                    <a:lnTo>
                      <a:pt x="69" y="262"/>
                    </a:lnTo>
                    <a:lnTo>
                      <a:pt x="41" y="273"/>
                    </a:lnTo>
                    <a:lnTo>
                      <a:pt x="25" y="283"/>
                    </a:lnTo>
                    <a:lnTo>
                      <a:pt x="16" y="291"/>
                    </a:lnTo>
                    <a:lnTo>
                      <a:pt x="13" y="306"/>
                    </a:lnTo>
                    <a:lnTo>
                      <a:pt x="11" y="316"/>
                    </a:lnTo>
                    <a:lnTo>
                      <a:pt x="11" y="319"/>
                    </a:lnTo>
                    <a:lnTo>
                      <a:pt x="11" y="324"/>
                    </a:lnTo>
                    <a:lnTo>
                      <a:pt x="15" y="329"/>
                    </a:lnTo>
                    <a:lnTo>
                      <a:pt x="18" y="332"/>
                    </a:lnTo>
                    <a:lnTo>
                      <a:pt x="23" y="335"/>
                    </a:lnTo>
                    <a:lnTo>
                      <a:pt x="28" y="335"/>
                    </a:lnTo>
                    <a:lnTo>
                      <a:pt x="285" y="335"/>
                    </a:lnTo>
                    <a:lnTo>
                      <a:pt x="290" y="335"/>
                    </a:lnTo>
                    <a:lnTo>
                      <a:pt x="295" y="332"/>
                    </a:lnTo>
                    <a:lnTo>
                      <a:pt x="298" y="329"/>
                    </a:lnTo>
                    <a:lnTo>
                      <a:pt x="301" y="324"/>
                    </a:lnTo>
                    <a:lnTo>
                      <a:pt x="301" y="319"/>
                    </a:lnTo>
                    <a:lnTo>
                      <a:pt x="301" y="314"/>
                    </a:lnTo>
                    <a:lnTo>
                      <a:pt x="299" y="306"/>
                    </a:lnTo>
                    <a:lnTo>
                      <a:pt x="296" y="291"/>
                    </a:lnTo>
                    <a:lnTo>
                      <a:pt x="288" y="281"/>
                    </a:lnTo>
                    <a:lnTo>
                      <a:pt x="272" y="272"/>
                    </a:lnTo>
                    <a:lnTo>
                      <a:pt x="252" y="265"/>
                    </a:lnTo>
                    <a:lnTo>
                      <a:pt x="231" y="259"/>
                    </a:lnTo>
                    <a:lnTo>
                      <a:pt x="214" y="252"/>
                    </a:lnTo>
                    <a:lnTo>
                      <a:pt x="200" y="247"/>
                    </a:lnTo>
                    <a:lnTo>
                      <a:pt x="191" y="241"/>
                    </a:lnTo>
                    <a:lnTo>
                      <a:pt x="187" y="227"/>
                    </a:lnTo>
                    <a:lnTo>
                      <a:pt x="185" y="214"/>
                    </a:lnTo>
                    <a:lnTo>
                      <a:pt x="183" y="203"/>
                    </a:lnTo>
                    <a:lnTo>
                      <a:pt x="185" y="200"/>
                    </a:lnTo>
                    <a:lnTo>
                      <a:pt x="187" y="198"/>
                    </a:lnTo>
                    <a:lnTo>
                      <a:pt x="191" y="191"/>
                    </a:lnTo>
                    <a:lnTo>
                      <a:pt x="198" y="183"/>
                    </a:lnTo>
                    <a:lnTo>
                      <a:pt x="201" y="178"/>
                    </a:lnTo>
                    <a:lnTo>
                      <a:pt x="206" y="170"/>
                    </a:lnTo>
                    <a:lnTo>
                      <a:pt x="209" y="164"/>
                    </a:lnTo>
                    <a:lnTo>
                      <a:pt x="213" y="155"/>
                    </a:lnTo>
                    <a:lnTo>
                      <a:pt x="214" y="154"/>
                    </a:lnTo>
                    <a:lnTo>
                      <a:pt x="218" y="152"/>
                    </a:lnTo>
                    <a:lnTo>
                      <a:pt x="219" y="151"/>
                    </a:lnTo>
                    <a:lnTo>
                      <a:pt x="221" y="149"/>
                    </a:lnTo>
                    <a:lnTo>
                      <a:pt x="226" y="136"/>
                    </a:lnTo>
                    <a:lnTo>
                      <a:pt x="229" y="123"/>
                    </a:lnTo>
                    <a:lnTo>
                      <a:pt x="229" y="115"/>
                    </a:lnTo>
                    <a:lnTo>
                      <a:pt x="229" y="115"/>
                    </a:lnTo>
                    <a:lnTo>
                      <a:pt x="227" y="115"/>
                    </a:lnTo>
                    <a:lnTo>
                      <a:pt x="224" y="115"/>
                    </a:lnTo>
                    <a:lnTo>
                      <a:pt x="223" y="113"/>
                    </a:lnTo>
                    <a:lnTo>
                      <a:pt x="221" y="111"/>
                    </a:lnTo>
                    <a:lnTo>
                      <a:pt x="221" y="108"/>
                    </a:lnTo>
                    <a:lnTo>
                      <a:pt x="219" y="82"/>
                    </a:lnTo>
                    <a:lnTo>
                      <a:pt x="211" y="59"/>
                    </a:lnTo>
                    <a:lnTo>
                      <a:pt x="198" y="43"/>
                    </a:lnTo>
                    <a:lnTo>
                      <a:pt x="180" y="31"/>
                    </a:lnTo>
                    <a:lnTo>
                      <a:pt x="169" y="26"/>
                    </a:lnTo>
                    <a:lnTo>
                      <a:pt x="152" y="21"/>
                    </a:lnTo>
                    <a:lnTo>
                      <a:pt x="147" y="20"/>
                    </a:lnTo>
                    <a:lnTo>
                      <a:pt x="142" y="18"/>
                    </a:lnTo>
                    <a:lnTo>
                      <a:pt x="139" y="15"/>
                    </a:lnTo>
                    <a:close/>
                    <a:moveTo>
                      <a:pt x="139" y="0"/>
                    </a:moveTo>
                    <a:lnTo>
                      <a:pt x="141" y="0"/>
                    </a:lnTo>
                    <a:lnTo>
                      <a:pt x="142" y="0"/>
                    </a:lnTo>
                    <a:lnTo>
                      <a:pt x="144" y="2"/>
                    </a:lnTo>
                    <a:lnTo>
                      <a:pt x="146" y="5"/>
                    </a:lnTo>
                    <a:lnTo>
                      <a:pt x="147" y="7"/>
                    </a:lnTo>
                    <a:lnTo>
                      <a:pt x="151" y="8"/>
                    </a:lnTo>
                    <a:lnTo>
                      <a:pt x="155" y="10"/>
                    </a:lnTo>
                    <a:lnTo>
                      <a:pt x="173" y="15"/>
                    </a:lnTo>
                    <a:lnTo>
                      <a:pt x="185" y="20"/>
                    </a:lnTo>
                    <a:lnTo>
                      <a:pt x="205" y="33"/>
                    </a:lnTo>
                    <a:lnTo>
                      <a:pt x="221" y="51"/>
                    </a:lnTo>
                    <a:lnTo>
                      <a:pt x="231" y="75"/>
                    </a:lnTo>
                    <a:lnTo>
                      <a:pt x="232" y="103"/>
                    </a:lnTo>
                    <a:lnTo>
                      <a:pt x="236" y="105"/>
                    </a:lnTo>
                    <a:lnTo>
                      <a:pt x="239" y="108"/>
                    </a:lnTo>
                    <a:lnTo>
                      <a:pt x="241" y="111"/>
                    </a:lnTo>
                    <a:lnTo>
                      <a:pt x="241" y="119"/>
                    </a:lnTo>
                    <a:lnTo>
                      <a:pt x="241" y="131"/>
                    </a:lnTo>
                    <a:lnTo>
                      <a:pt x="237" y="144"/>
                    </a:lnTo>
                    <a:lnTo>
                      <a:pt x="232" y="154"/>
                    </a:lnTo>
                    <a:lnTo>
                      <a:pt x="227" y="159"/>
                    </a:lnTo>
                    <a:lnTo>
                      <a:pt x="223" y="162"/>
                    </a:lnTo>
                    <a:lnTo>
                      <a:pt x="219" y="170"/>
                    </a:lnTo>
                    <a:lnTo>
                      <a:pt x="216" y="178"/>
                    </a:lnTo>
                    <a:lnTo>
                      <a:pt x="211" y="183"/>
                    </a:lnTo>
                    <a:lnTo>
                      <a:pt x="208" y="190"/>
                    </a:lnTo>
                    <a:lnTo>
                      <a:pt x="201" y="198"/>
                    </a:lnTo>
                    <a:lnTo>
                      <a:pt x="196" y="205"/>
                    </a:lnTo>
                    <a:lnTo>
                      <a:pt x="198" y="219"/>
                    </a:lnTo>
                    <a:lnTo>
                      <a:pt x="201" y="231"/>
                    </a:lnTo>
                    <a:lnTo>
                      <a:pt x="205" y="237"/>
                    </a:lnTo>
                    <a:lnTo>
                      <a:pt x="219" y="242"/>
                    </a:lnTo>
                    <a:lnTo>
                      <a:pt x="234" y="247"/>
                    </a:lnTo>
                    <a:lnTo>
                      <a:pt x="254" y="252"/>
                    </a:lnTo>
                    <a:lnTo>
                      <a:pt x="273" y="260"/>
                    </a:lnTo>
                    <a:lnTo>
                      <a:pt x="290" y="267"/>
                    </a:lnTo>
                    <a:lnTo>
                      <a:pt x="301" y="277"/>
                    </a:lnTo>
                    <a:lnTo>
                      <a:pt x="308" y="290"/>
                    </a:lnTo>
                    <a:lnTo>
                      <a:pt x="311" y="303"/>
                    </a:lnTo>
                    <a:lnTo>
                      <a:pt x="313" y="313"/>
                    </a:lnTo>
                    <a:lnTo>
                      <a:pt x="313" y="319"/>
                    </a:lnTo>
                    <a:lnTo>
                      <a:pt x="309" y="334"/>
                    </a:lnTo>
                    <a:lnTo>
                      <a:pt x="299" y="344"/>
                    </a:lnTo>
                    <a:lnTo>
                      <a:pt x="285" y="349"/>
                    </a:lnTo>
                    <a:lnTo>
                      <a:pt x="28" y="349"/>
                    </a:lnTo>
                    <a:lnTo>
                      <a:pt x="13" y="344"/>
                    </a:lnTo>
                    <a:lnTo>
                      <a:pt x="3" y="334"/>
                    </a:lnTo>
                    <a:lnTo>
                      <a:pt x="0" y="319"/>
                    </a:lnTo>
                    <a:lnTo>
                      <a:pt x="0" y="314"/>
                    </a:lnTo>
                    <a:lnTo>
                      <a:pt x="2" y="304"/>
                    </a:lnTo>
                    <a:lnTo>
                      <a:pt x="5" y="290"/>
                    </a:lnTo>
                    <a:lnTo>
                      <a:pt x="13" y="277"/>
                    </a:lnTo>
                    <a:lnTo>
                      <a:pt x="28" y="265"/>
                    </a:lnTo>
                    <a:lnTo>
                      <a:pt x="51" y="255"/>
                    </a:lnTo>
                    <a:lnTo>
                      <a:pt x="75" y="247"/>
                    </a:lnTo>
                    <a:lnTo>
                      <a:pt x="103" y="239"/>
                    </a:lnTo>
                    <a:lnTo>
                      <a:pt x="108" y="236"/>
                    </a:lnTo>
                    <a:lnTo>
                      <a:pt x="113" y="232"/>
                    </a:lnTo>
                    <a:lnTo>
                      <a:pt x="116" y="221"/>
                    </a:lnTo>
                    <a:lnTo>
                      <a:pt x="118" y="206"/>
                    </a:lnTo>
                    <a:lnTo>
                      <a:pt x="111" y="198"/>
                    </a:lnTo>
                    <a:lnTo>
                      <a:pt x="105" y="190"/>
                    </a:lnTo>
                    <a:lnTo>
                      <a:pt x="101" y="183"/>
                    </a:lnTo>
                    <a:lnTo>
                      <a:pt x="97" y="178"/>
                    </a:lnTo>
                    <a:lnTo>
                      <a:pt x="93" y="170"/>
                    </a:lnTo>
                    <a:lnTo>
                      <a:pt x="90" y="162"/>
                    </a:lnTo>
                    <a:lnTo>
                      <a:pt x="85" y="160"/>
                    </a:lnTo>
                    <a:lnTo>
                      <a:pt x="82" y="159"/>
                    </a:lnTo>
                    <a:lnTo>
                      <a:pt x="80" y="154"/>
                    </a:lnTo>
                    <a:lnTo>
                      <a:pt x="75" y="142"/>
                    </a:lnTo>
                    <a:lnTo>
                      <a:pt x="72" y="131"/>
                    </a:lnTo>
                    <a:lnTo>
                      <a:pt x="70" y="119"/>
                    </a:lnTo>
                    <a:lnTo>
                      <a:pt x="72" y="111"/>
                    </a:lnTo>
                    <a:lnTo>
                      <a:pt x="74" y="108"/>
                    </a:lnTo>
                    <a:lnTo>
                      <a:pt x="75" y="105"/>
                    </a:lnTo>
                    <a:lnTo>
                      <a:pt x="80" y="103"/>
                    </a:lnTo>
                    <a:lnTo>
                      <a:pt x="82" y="82"/>
                    </a:lnTo>
                    <a:lnTo>
                      <a:pt x="87" y="64"/>
                    </a:lnTo>
                    <a:lnTo>
                      <a:pt x="93" y="49"/>
                    </a:lnTo>
                    <a:lnTo>
                      <a:pt x="101" y="39"/>
                    </a:lnTo>
                    <a:lnTo>
                      <a:pt x="101" y="36"/>
                    </a:lnTo>
                    <a:lnTo>
                      <a:pt x="105" y="29"/>
                    </a:lnTo>
                    <a:lnTo>
                      <a:pt x="108" y="26"/>
                    </a:lnTo>
                    <a:lnTo>
                      <a:pt x="113" y="23"/>
                    </a:lnTo>
                    <a:lnTo>
                      <a:pt x="119" y="20"/>
                    </a:lnTo>
                    <a:lnTo>
                      <a:pt x="124" y="18"/>
                    </a:lnTo>
                    <a:lnTo>
                      <a:pt x="126" y="13"/>
                    </a:lnTo>
                    <a:lnTo>
                      <a:pt x="128" y="8"/>
                    </a:lnTo>
                    <a:lnTo>
                      <a:pt x="131" y="5"/>
                    </a:lnTo>
                    <a:lnTo>
                      <a:pt x="134" y="2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D2327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7" name="Овал 26"/>
            <p:cNvSpPr/>
            <p:nvPr/>
          </p:nvSpPr>
          <p:spPr>
            <a:xfrm>
              <a:off x="7668344" y="824508"/>
              <a:ext cx="792088" cy="792088"/>
            </a:xfrm>
            <a:prstGeom prst="ellipse">
              <a:avLst/>
            </a:prstGeom>
            <a:noFill/>
            <a:ln w="9525">
              <a:solidFill>
                <a:srgbClr val="D23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Овал 28"/>
          <p:cNvSpPr/>
          <p:nvPr/>
        </p:nvSpPr>
        <p:spPr>
          <a:xfrm>
            <a:off x="8028384" y="843558"/>
            <a:ext cx="936104" cy="93610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innerShdw blurRad="38100" dist="254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5868144" y="891183"/>
            <a:ext cx="792088" cy="792088"/>
          </a:xfrm>
          <a:prstGeom prst="ellipse">
            <a:avLst/>
          </a:prstGeom>
          <a:noFill/>
          <a:ln w="9525">
            <a:solidFill>
              <a:srgbClr val="42AD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100392" y="929283"/>
            <a:ext cx="792088" cy="792088"/>
          </a:xfrm>
          <a:prstGeom prst="ellipse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4"/>
          <p:cNvSpPr>
            <a:spLocks noChangeArrowheads="1"/>
          </p:cNvSpPr>
          <p:nvPr/>
        </p:nvSpPr>
        <p:spPr bwMode="auto">
          <a:xfrm>
            <a:off x="481710" y="1567055"/>
            <a:ext cx="2002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Уведомление </a:t>
            </a:r>
          </a:p>
          <a:p>
            <a:pPr marL="285750" indent="-285750" algn="r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событии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Прямоугольник 5"/>
          <p:cNvSpPr>
            <a:spLocks noChangeArrowheads="1"/>
          </p:cNvSpPr>
          <p:nvPr/>
        </p:nvSpPr>
        <p:spPr bwMode="auto">
          <a:xfrm>
            <a:off x="123354" y="831467"/>
            <a:ext cx="23604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Мониторинг финансовой, производственной </a:t>
            </a:r>
          </a:p>
          <a:p>
            <a:pPr marL="285750" indent="-285750" algn="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 другой деятельности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Прямоугольник 6"/>
          <p:cNvSpPr>
            <a:spLocks noChangeArrowheads="1"/>
          </p:cNvSpPr>
          <p:nvPr/>
        </p:nvSpPr>
        <p:spPr bwMode="auto">
          <a:xfrm>
            <a:off x="625726" y="3604542"/>
            <a:ext cx="18580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Отображение </a:t>
            </a:r>
          </a:p>
          <a:p>
            <a:pPr algn="r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р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езультатов 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анализа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Прямоугольник 7"/>
          <p:cNvSpPr>
            <a:spLocks noChangeArrowheads="1"/>
          </p:cNvSpPr>
          <p:nvPr/>
        </p:nvSpPr>
        <p:spPr bwMode="auto">
          <a:xfrm>
            <a:off x="267370" y="4340130"/>
            <a:ext cx="22163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Сигнализация об отклонении параметров от штатных значений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Прямоугольник 4"/>
          <p:cNvSpPr>
            <a:spLocks noChangeArrowheads="1"/>
          </p:cNvSpPr>
          <p:nvPr/>
        </p:nvSpPr>
        <p:spPr bwMode="auto">
          <a:xfrm>
            <a:off x="0" y="2133366"/>
            <a:ext cx="24837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Отображение</a:t>
            </a:r>
          </a:p>
          <a:p>
            <a:pPr marL="285750" indent="-285750" algn="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 показателей на карте, мониторинг подвижных объектов</a:t>
            </a:r>
            <a:endParaRPr lang="ru-RU" sz="1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Прямоугольник 4"/>
          <p:cNvSpPr>
            <a:spLocks noChangeArrowheads="1"/>
          </p:cNvSpPr>
          <p:nvPr/>
        </p:nvSpPr>
        <p:spPr bwMode="auto">
          <a:xfrm>
            <a:off x="-127570" y="3038231"/>
            <a:ext cx="2611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r"/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Визуализация </a:t>
            </a:r>
          </a:p>
          <a:p>
            <a:pPr marL="285750" indent="-285750" algn="r"/>
            <a:r>
              <a:rPr lang="ru-RU" sz="1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</a:t>
            </a:r>
            <a:r>
              <a:rPr lang="ru-RU" sz="1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адач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2945110" y="1525538"/>
            <a:ext cx="361356" cy="361356"/>
            <a:chOff x="-3278188" y="2038350"/>
            <a:chExt cx="571500" cy="571500"/>
          </a:xfrm>
          <a:solidFill>
            <a:schemeClr val="bg1"/>
          </a:solidFill>
        </p:grpSpPr>
        <p:sp>
          <p:nvSpPr>
            <p:cNvPr id="39" name="Freeform 311"/>
            <p:cNvSpPr>
              <a:spLocks noEditPoints="1"/>
            </p:cNvSpPr>
            <p:nvPr/>
          </p:nvSpPr>
          <p:spPr bwMode="auto">
            <a:xfrm>
              <a:off x="-3124200" y="2187575"/>
              <a:ext cx="268288" cy="268288"/>
            </a:xfrm>
            <a:custGeom>
              <a:avLst/>
              <a:gdLst>
                <a:gd name="T0" fmla="*/ 83 w 169"/>
                <a:gd name="T1" fmla="*/ 14 h 169"/>
                <a:gd name="T2" fmla="*/ 61 w 169"/>
                <a:gd name="T3" fmla="*/ 17 h 169"/>
                <a:gd name="T4" fmla="*/ 41 w 169"/>
                <a:gd name="T5" fmla="*/ 27 h 169"/>
                <a:gd name="T6" fmla="*/ 26 w 169"/>
                <a:gd name="T7" fmla="*/ 43 h 169"/>
                <a:gd name="T8" fmla="*/ 16 w 169"/>
                <a:gd name="T9" fmla="*/ 63 h 169"/>
                <a:gd name="T10" fmla="*/ 11 w 169"/>
                <a:gd name="T11" fmla="*/ 86 h 169"/>
                <a:gd name="T12" fmla="*/ 16 w 169"/>
                <a:gd name="T13" fmla="*/ 108 h 169"/>
                <a:gd name="T14" fmla="*/ 26 w 169"/>
                <a:gd name="T15" fmla="*/ 128 h 169"/>
                <a:gd name="T16" fmla="*/ 41 w 169"/>
                <a:gd name="T17" fmla="*/ 143 h 169"/>
                <a:gd name="T18" fmla="*/ 61 w 169"/>
                <a:gd name="T19" fmla="*/ 153 h 169"/>
                <a:gd name="T20" fmla="*/ 83 w 169"/>
                <a:gd name="T21" fmla="*/ 158 h 169"/>
                <a:gd name="T22" fmla="*/ 106 w 169"/>
                <a:gd name="T23" fmla="*/ 153 h 169"/>
                <a:gd name="T24" fmla="*/ 126 w 169"/>
                <a:gd name="T25" fmla="*/ 143 h 169"/>
                <a:gd name="T26" fmla="*/ 142 w 169"/>
                <a:gd name="T27" fmla="*/ 128 h 169"/>
                <a:gd name="T28" fmla="*/ 152 w 169"/>
                <a:gd name="T29" fmla="*/ 108 h 169"/>
                <a:gd name="T30" fmla="*/ 155 w 169"/>
                <a:gd name="T31" fmla="*/ 86 h 169"/>
                <a:gd name="T32" fmla="*/ 152 w 169"/>
                <a:gd name="T33" fmla="*/ 63 h 169"/>
                <a:gd name="T34" fmla="*/ 142 w 169"/>
                <a:gd name="T35" fmla="*/ 43 h 169"/>
                <a:gd name="T36" fmla="*/ 126 w 169"/>
                <a:gd name="T37" fmla="*/ 27 h 169"/>
                <a:gd name="T38" fmla="*/ 106 w 169"/>
                <a:gd name="T39" fmla="*/ 17 h 169"/>
                <a:gd name="T40" fmla="*/ 83 w 169"/>
                <a:gd name="T41" fmla="*/ 14 h 169"/>
                <a:gd name="T42" fmla="*/ 83 w 169"/>
                <a:gd name="T43" fmla="*/ 0 h 169"/>
                <a:gd name="T44" fmla="*/ 111 w 169"/>
                <a:gd name="T45" fmla="*/ 5 h 169"/>
                <a:gd name="T46" fmla="*/ 134 w 169"/>
                <a:gd name="T47" fmla="*/ 17 h 169"/>
                <a:gd name="T48" fmla="*/ 152 w 169"/>
                <a:gd name="T49" fmla="*/ 35 h 169"/>
                <a:gd name="T50" fmla="*/ 164 w 169"/>
                <a:gd name="T51" fmla="*/ 58 h 169"/>
                <a:gd name="T52" fmla="*/ 169 w 169"/>
                <a:gd name="T53" fmla="*/ 86 h 169"/>
                <a:gd name="T54" fmla="*/ 164 w 169"/>
                <a:gd name="T55" fmla="*/ 112 h 169"/>
                <a:gd name="T56" fmla="*/ 152 w 169"/>
                <a:gd name="T57" fmla="*/ 135 h 169"/>
                <a:gd name="T58" fmla="*/ 134 w 169"/>
                <a:gd name="T59" fmla="*/ 153 h 169"/>
                <a:gd name="T60" fmla="*/ 111 w 169"/>
                <a:gd name="T61" fmla="*/ 164 h 169"/>
                <a:gd name="T62" fmla="*/ 83 w 169"/>
                <a:gd name="T63" fmla="*/ 169 h 169"/>
                <a:gd name="T64" fmla="*/ 57 w 169"/>
                <a:gd name="T65" fmla="*/ 164 h 169"/>
                <a:gd name="T66" fmla="*/ 34 w 169"/>
                <a:gd name="T67" fmla="*/ 153 h 169"/>
                <a:gd name="T68" fmla="*/ 16 w 169"/>
                <a:gd name="T69" fmla="*/ 135 h 169"/>
                <a:gd name="T70" fmla="*/ 5 w 169"/>
                <a:gd name="T71" fmla="*/ 112 h 169"/>
                <a:gd name="T72" fmla="*/ 0 w 169"/>
                <a:gd name="T73" fmla="*/ 86 h 169"/>
                <a:gd name="T74" fmla="*/ 5 w 169"/>
                <a:gd name="T75" fmla="*/ 58 h 169"/>
                <a:gd name="T76" fmla="*/ 16 w 169"/>
                <a:gd name="T77" fmla="*/ 35 h 169"/>
                <a:gd name="T78" fmla="*/ 34 w 169"/>
                <a:gd name="T79" fmla="*/ 17 h 169"/>
                <a:gd name="T80" fmla="*/ 57 w 169"/>
                <a:gd name="T81" fmla="*/ 5 h 169"/>
                <a:gd name="T82" fmla="*/ 83 w 169"/>
                <a:gd name="T8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169">
                  <a:moveTo>
                    <a:pt x="83" y="14"/>
                  </a:moveTo>
                  <a:lnTo>
                    <a:pt x="61" y="17"/>
                  </a:lnTo>
                  <a:lnTo>
                    <a:pt x="41" y="27"/>
                  </a:lnTo>
                  <a:lnTo>
                    <a:pt x="26" y="43"/>
                  </a:lnTo>
                  <a:lnTo>
                    <a:pt x="16" y="63"/>
                  </a:lnTo>
                  <a:lnTo>
                    <a:pt x="11" y="86"/>
                  </a:lnTo>
                  <a:lnTo>
                    <a:pt x="16" y="108"/>
                  </a:lnTo>
                  <a:lnTo>
                    <a:pt x="26" y="128"/>
                  </a:lnTo>
                  <a:lnTo>
                    <a:pt x="41" y="143"/>
                  </a:lnTo>
                  <a:lnTo>
                    <a:pt x="61" y="153"/>
                  </a:lnTo>
                  <a:lnTo>
                    <a:pt x="83" y="158"/>
                  </a:lnTo>
                  <a:lnTo>
                    <a:pt x="106" y="153"/>
                  </a:lnTo>
                  <a:lnTo>
                    <a:pt x="126" y="143"/>
                  </a:lnTo>
                  <a:lnTo>
                    <a:pt x="142" y="128"/>
                  </a:lnTo>
                  <a:lnTo>
                    <a:pt x="152" y="108"/>
                  </a:lnTo>
                  <a:lnTo>
                    <a:pt x="155" y="86"/>
                  </a:lnTo>
                  <a:lnTo>
                    <a:pt x="152" y="63"/>
                  </a:lnTo>
                  <a:lnTo>
                    <a:pt x="142" y="43"/>
                  </a:lnTo>
                  <a:lnTo>
                    <a:pt x="126" y="27"/>
                  </a:lnTo>
                  <a:lnTo>
                    <a:pt x="106" y="17"/>
                  </a:lnTo>
                  <a:lnTo>
                    <a:pt x="83" y="14"/>
                  </a:lnTo>
                  <a:close/>
                  <a:moveTo>
                    <a:pt x="83" y="0"/>
                  </a:moveTo>
                  <a:lnTo>
                    <a:pt x="111" y="5"/>
                  </a:lnTo>
                  <a:lnTo>
                    <a:pt x="134" y="17"/>
                  </a:lnTo>
                  <a:lnTo>
                    <a:pt x="152" y="35"/>
                  </a:lnTo>
                  <a:lnTo>
                    <a:pt x="164" y="58"/>
                  </a:lnTo>
                  <a:lnTo>
                    <a:pt x="169" y="86"/>
                  </a:lnTo>
                  <a:lnTo>
                    <a:pt x="164" y="112"/>
                  </a:lnTo>
                  <a:lnTo>
                    <a:pt x="152" y="135"/>
                  </a:lnTo>
                  <a:lnTo>
                    <a:pt x="134" y="153"/>
                  </a:lnTo>
                  <a:lnTo>
                    <a:pt x="111" y="164"/>
                  </a:lnTo>
                  <a:lnTo>
                    <a:pt x="83" y="169"/>
                  </a:lnTo>
                  <a:lnTo>
                    <a:pt x="57" y="164"/>
                  </a:lnTo>
                  <a:lnTo>
                    <a:pt x="34" y="153"/>
                  </a:lnTo>
                  <a:lnTo>
                    <a:pt x="16" y="135"/>
                  </a:lnTo>
                  <a:lnTo>
                    <a:pt x="5" y="112"/>
                  </a:lnTo>
                  <a:lnTo>
                    <a:pt x="0" y="86"/>
                  </a:lnTo>
                  <a:lnTo>
                    <a:pt x="5" y="58"/>
                  </a:lnTo>
                  <a:lnTo>
                    <a:pt x="16" y="35"/>
                  </a:lnTo>
                  <a:lnTo>
                    <a:pt x="34" y="17"/>
                  </a:lnTo>
                  <a:lnTo>
                    <a:pt x="57" y="5"/>
                  </a:lnTo>
                  <a:lnTo>
                    <a:pt x="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12"/>
            <p:cNvSpPr>
              <a:spLocks/>
            </p:cNvSpPr>
            <p:nvPr/>
          </p:nvSpPr>
          <p:spPr bwMode="auto">
            <a:xfrm>
              <a:off x="-2998788" y="2038350"/>
              <a:ext cx="17463" cy="114300"/>
            </a:xfrm>
            <a:custGeom>
              <a:avLst/>
              <a:gdLst>
                <a:gd name="T0" fmla="*/ 4 w 11"/>
                <a:gd name="T1" fmla="*/ 0 h 72"/>
                <a:gd name="T2" fmla="*/ 8 w 11"/>
                <a:gd name="T3" fmla="*/ 0 h 72"/>
                <a:gd name="T4" fmla="*/ 11 w 11"/>
                <a:gd name="T5" fmla="*/ 1 h 72"/>
                <a:gd name="T6" fmla="*/ 11 w 11"/>
                <a:gd name="T7" fmla="*/ 4 h 72"/>
                <a:gd name="T8" fmla="*/ 11 w 11"/>
                <a:gd name="T9" fmla="*/ 65 h 72"/>
                <a:gd name="T10" fmla="*/ 11 w 11"/>
                <a:gd name="T11" fmla="*/ 68 h 72"/>
                <a:gd name="T12" fmla="*/ 8 w 11"/>
                <a:gd name="T13" fmla="*/ 70 h 72"/>
                <a:gd name="T14" fmla="*/ 4 w 11"/>
                <a:gd name="T15" fmla="*/ 72 h 72"/>
                <a:gd name="T16" fmla="*/ 1 w 11"/>
                <a:gd name="T17" fmla="*/ 70 h 72"/>
                <a:gd name="T18" fmla="*/ 0 w 11"/>
                <a:gd name="T19" fmla="*/ 68 h 72"/>
                <a:gd name="T20" fmla="*/ 0 w 11"/>
                <a:gd name="T21" fmla="*/ 65 h 72"/>
                <a:gd name="T22" fmla="*/ 0 w 11"/>
                <a:gd name="T23" fmla="*/ 4 h 72"/>
                <a:gd name="T24" fmla="*/ 0 w 11"/>
                <a:gd name="T25" fmla="*/ 1 h 72"/>
                <a:gd name="T26" fmla="*/ 1 w 11"/>
                <a:gd name="T27" fmla="*/ 0 h 72"/>
                <a:gd name="T28" fmla="*/ 4 w 1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72">
                  <a:moveTo>
                    <a:pt x="4" y="0"/>
                  </a:moveTo>
                  <a:lnTo>
                    <a:pt x="8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1" y="65"/>
                  </a:lnTo>
                  <a:lnTo>
                    <a:pt x="11" y="68"/>
                  </a:lnTo>
                  <a:lnTo>
                    <a:pt x="8" y="70"/>
                  </a:lnTo>
                  <a:lnTo>
                    <a:pt x="4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13"/>
            <p:cNvSpPr>
              <a:spLocks/>
            </p:cNvSpPr>
            <p:nvPr/>
          </p:nvSpPr>
          <p:spPr bwMode="auto">
            <a:xfrm>
              <a:off x="-2998788" y="2495550"/>
              <a:ext cx="17463" cy="114300"/>
            </a:xfrm>
            <a:custGeom>
              <a:avLst/>
              <a:gdLst>
                <a:gd name="T0" fmla="*/ 4 w 11"/>
                <a:gd name="T1" fmla="*/ 0 h 72"/>
                <a:gd name="T2" fmla="*/ 8 w 11"/>
                <a:gd name="T3" fmla="*/ 0 h 72"/>
                <a:gd name="T4" fmla="*/ 11 w 11"/>
                <a:gd name="T5" fmla="*/ 1 h 72"/>
                <a:gd name="T6" fmla="*/ 11 w 11"/>
                <a:gd name="T7" fmla="*/ 4 h 72"/>
                <a:gd name="T8" fmla="*/ 11 w 11"/>
                <a:gd name="T9" fmla="*/ 65 h 72"/>
                <a:gd name="T10" fmla="*/ 11 w 11"/>
                <a:gd name="T11" fmla="*/ 68 h 72"/>
                <a:gd name="T12" fmla="*/ 8 w 11"/>
                <a:gd name="T13" fmla="*/ 70 h 72"/>
                <a:gd name="T14" fmla="*/ 4 w 11"/>
                <a:gd name="T15" fmla="*/ 72 h 72"/>
                <a:gd name="T16" fmla="*/ 1 w 11"/>
                <a:gd name="T17" fmla="*/ 70 h 72"/>
                <a:gd name="T18" fmla="*/ 0 w 11"/>
                <a:gd name="T19" fmla="*/ 68 h 72"/>
                <a:gd name="T20" fmla="*/ 0 w 11"/>
                <a:gd name="T21" fmla="*/ 65 h 72"/>
                <a:gd name="T22" fmla="*/ 0 w 11"/>
                <a:gd name="T23" fmla="*/ 4 h 72"/>
                <a:gd name="T24" fmla="*/ 0 w 11"/>
                <a:gd name="T25" fmla="*/ 1 h 72"/>
                <a:gd name="T26" fmla="*/ 1 w 11"/>
                <a:gd name="T27" fmla="*/ 0 h 72"/>
                <a:gd name="T28" fmla="*/ 4 w 11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72">
                  <a:moveTo>
                    <a:pt x="4" y="0"/>
                  </a:moveTo>
                  <a:lnTo>
                    <a:pt x="8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1" y="65"/>
                  </a:lnTo>
                  <a:lnTo>
                    <a:pt x="11" y="68"/>
                  </a:lnTo>
                  <a:lnTo>
                    <a:pt x="8" y="70"/>
                  </a:lnTo>
                  <a:lnTo>
                    <a:pt x="4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14"/>
            <p:cNvSpPr>
              <a:spLocks/>
            </p:cNvSpPr>
            <p:nvPr/>
          </p:nvSpPr>
          <p:spPr bwMode="auto">
            <a:xfrm>
              <a:off x="-2820988" y="2312988"/>
              <a:ext cx="114300" cy="17463"/>
            </a:xfrm>
            <a:custGeom>
              <a:avLst/>
              <a:gdLst>
                <a:gd name="T0" fmla="*/ 7 w 72"/>
                <a:gd name="T1" fmla="*/ 0 h 11"/>
                <a:gd name="T2" fmla="*/ 68 w 72"/>
                <a:gd name="T3" fmla="*/ 0 h 11"/>
                <a:gd name="T4" fmla="*/ 71 w 72"/>
                <a:gd name="T5" fmla="*/ 2 h 11"/>
                <a:gd name="T6" fmla="*/ 72 w 72"/>
                <a:gd name="T7" fmla="*/ 3 h 11"/>
                <a:gd name="T8" fmla="*/ 72 w 72"/>
                <a:gd name="T9" fmla="*/ 7 h 11"/>
                <a:gd name="T10" fmla="*/ 72 w 72"/>
                <a:gd name="T11" fmla="*/ 10 h 11"/>
                <a:gd name="T12" fmla="*/ 71 w 72"/>
                <a:gd name="T13" fmla="*/ 11 h 11"/>
                <a:gd name="T14" fmla="*/ 68 w 72"/>
                <a:gd name="T15" fmla="*/ 11 h 11"/>
                <a:gd name="T16" fmla="*/ 7 w 72"/>
                <a:gd name="T17" fmla="*/ 11 h 11"/>
                <a:gd name="T18" fmla="*/ 4 w 72"/>
                <a:gd name="T19" fmla="*/ 11 h 11"/>
                <a:gd name="T20" fmla="*/ 2 w 72"/>
                <a:gd name="T21" fmla="*/ 10 h 11"/>
                <a:gd name="T22" fmla="*/ 0 w 72"/>
                <a:gd name="T23" fmla="*/ 7 h 11"/>
                <a:gd name="T24" fmla="*/ 2 w 72"/>
                <a:gd name="T25" fmla="*/ 3 h 11"/>
                <a:gd name="T26" fmla="*/ 4 w 72"/>
                <a:gd name="T27" fmla="*/ 2 h 11"/>
                <a:gd name="T28" fmla="*/ 7 w 72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1">
                  <a:moveTo>
                    <a:pt x="7" y="0"/>
                  </a:moveTo>
                  <a:lnTo>
                    <a:pt x="68" y="0"/>
                  </a:lnTo>
                  <a:lnTo>
                    <a:pt x="71" y="2"/>
                  </a:lnTo>
                  <a:lnTo>
                    <a:pt x="72" y="3"/>
                  </a:lnTo>
                  <a:lnTo>
                    <a:pt x="72" y="7"/>
                  </a:lnTo>
                  <a:lnTo>
                    <a:pt x="72" y="10"/>
                  </a:lnTo>
                  <a:lnTo>
                    <a:pt x="71" y="11"/>
                  </a:lnTo>
                  <a:lnTo>
                    <a:pt x="68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315"/>
            <p:cNvSpPr>
              <a:spLocks/>
            </p:cNvSpPr>
            <p:nvPr/>
          </p:nvSpPr>
          <p:spPr bwMode="auto">
            <a:xfrm>
              <a:off x="-3278188" y="2312988"/>
              <a:ext cx="114300" cy="17463"/>
            </a:xfrm>
            <a:custGeom>
              <a:avLst/>
              <a:gdLst>
                <a:gd name="T0" fmla="*/ 7 w 72"/>
                <a:gd name="T1" fmla="*/ 0 h 11"/>
                <a:gd name="T2" fmla="*/ 68 w 72"/>
                <a:gd name="T3" fmla="*/ 0 h 11"/>
                <a:gd name="T4" fmla="*/ 71 w 72"/>
                <a:gd name="T5" fmla="*/ 2 h 11"/>
                <a:gd name="T6" fmla="*/ 72 w 72"/>
                <a:gd name="T7" fmla="*/ 3 h 11"/>
                <a:gd name="T8" fmla="*/ 72 w 72"/>
                <a:gd name="T9" fmla="*/ 7 h 11"/>
                <a:gd name="T10" fmla="*/ 72 w 72"/>
                <a:gd name="T11" fmla="*/ 10 h 11"/>
                <a:gd name="T12" fmla="*/ 71 w 72"/>
                <a:gd name="T13" fmla="*/ 11 h 11"/>
                <a:gd name="T14" fmla="*/ 68 w 72"/>
                <a:gd name="T15" fmla="*/ 11 h 11"/>
                <a:gd name="T16" fmla="*/ 7 w 72"/>
                <a:gd name="T17" fmla="*/ 11 h 11"/>
                <a:gd name="T18" fmla="*/ 4 w 72"/>
                <a:gd name="T19" fmla="*/ 11 h 11"/>
                <a:gd name="T20" fmla="*/ 2 w 72"/>
                <a:gd name="T21" fmla="*/ 10 h 11"/>
                <a:gd name="T22" fmla="*/ 0 w 72"/>
                <a:gd name="T23" fmla="*/ 7 h 11"/>
                <a:gd name="T24" fmla="*/ 2 w 72"/>
                <a:gd name="T25" fmla="*/ 3 h 11"/>
                <a:gd name="T26" fmla="*/ 4 w 72"/>
                <a:gd name="T27" fmla="*/ 2 h 11"/>
                <a:gd name="T28" fmla="*/ 7 w 72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1">
                  <a:moveTo>
                    <a:pt x="7" y="0"/>
                  </a:moveTo>
                  <a:lnTo>
                    <a:pt x="68" y="0"/>
                  </a:lnTo>
                  <a:lnTo>
                    <a:pt x="71" y="2"/>
                  </a:lnTo>
                  <a:lnTo>
                    <a:pt x="72" y="3"/>
                  </a:lnTo>
                  <a:lnTo>
                    <a:pt x="72" y="7"/>
                  </a:lnTo>
                  <a:lnTo>
                    <a:pt x="72" y="10"/>
                  </a:lnTo>
                  <a:lnTo>
                    <a:pt x="71" y="11"/>
                  </a:lnTo>
                  <a:lnTo>
                    <a:pt x="68" y="11"/>
                  </a:lnTo>
                  <a:lnTo>
                    <a:pt x="7" y="11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316"/>
            <p:cNvSpPr>
              <a:spLocks/>
            </p:cNvSpPr>
            <p:nvPr/>
          </p:nvSpPr>
          <p:spPr bwMode="auto">
            <a:xfrm>
              <a:off x="-2871788" y="2439988"/>
              <a:ext cx="90488" cy="90488"/>
            </a:xfrm>
            <a:custGeom>
              <a:avLst/>
              <a:gdLst>
                <a:gd name="T0" fmla="*/ 5 w 57"/>
                <a:gd name="T1" fmla="*/ 0 h 57"/>
                <a:gd name="T2" fmla="*/ 8 w 57"/>
                <a:gd name="T3" fmla="*/ 0 h 57"/>
                <a:gd name="T4" fmla="*/ 10 w 57"/>
                <a:gd name="T5" fmla="*/ 2 h 57"/>
                <a:gd name="T6" fmla="*/ 55 w 57"/>
                <a:gd name="T7" fmla="*/ 48 h 57"/>
                <a:gd name="T8" fmla="*/ 57 w 57"/>
                <a:gd name="T9" fmla="*/ 51 h 57"/>
                <a:gd name="T10" fmla="*/ 57 w 57"/>
                <a:gd name="T11" fmla="*/ 54 h 57"/>
                <a:gd name="T12" fmla="*/ 55 w 57"/>
                <a:gd name="T13" fmla="*/ 56 h 57"/>
                <a:gd name="T14" fmla="*/ 54 w 57"/>
                <a:gd name="T15" fmla="*/ 57 h 57"/>
                <a:gd name="T16" fmla="*/ 50 w 57"/>
                <a:gd name="T17" fmla="*/ 57 h 57"/>
                <a:gd name="T18" fmla="*/ 49 w 57"/>
                <a:gd name="T19" fmla="*/ 57 h 57"/>
                <a:gd name="T20" fmla="*/ 47 w 57"/>
                <a:gd name="T21" fmla="*/ 56 h 57"/>
                <a:gd name="T22" fmla="*/ 1 w 57"/>
                <a:gd name="T23" fmla="*/ 12 h 57"/>
                <a:gd name="T24" fmla="*/ 0 w 57"/>
                <a:gd name="T25" fmla="*/ 8 h 57"/>
                <a:gd name="T26" fmla="*/ 0 w 57"/>
                <a:gd name="T27" fmla="*/ 5 h 57"/>
                <a:gd name="T28" fmla="*/ 1 w 57"/>
                <a:gd name="T29" fmla="*/ 2 h 57"/>
                <a:gd name="T30" fmla="*/ 5 w 57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57">
                  <a:moveTo>
                    <a:pt x="5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55" y="48"/>
                  </a:lnTo>
                  <a:lnTo>
                    <a:pt x="57" y="51"/>
                  </a:lnTo>
                  <a:lnTo>
                    <a:pt x="57" y="54"/>
                  </a:lnTo>
                  <a:lnTo>
                    <a:pt x="55" y="56"/>
                  </a:lnTo>
                  <a:lnTo>
                    <a:pt x="54" y="57"/>
                  </a:lnTo>
                  <a:lnTo>
                    <a:pt x="50" y="57"/>
                  </a:lnTo>
                  <a:lnTo>
                    <a:pt x="49" y="57"/>
                  </a:lnTo>
                  <a:lnTo>
                    <a:pt x="47" y="56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Freeform 317"/>
            <p:cNvSpPr>
              <a:spLocks/>
            </p:cNvSpPr>
            <p:nvPr/>
          </p:nvSpPr>
          <p:spPr bwMode="auto">
            <a:xfrm>
              <a:off x="-3198813" y="2112963"/>
              <a:ext cx="90488" cy="90488"/>
            </a:xfrm>
            <a:custGeom>
              <a:avLst/>
              <a:gdLst>
                <a:gd name="T0" fmla="*/ 6 w 57"/>
                <a:gd name="T1" fmla="*/ 0 h 57"/>
                <a:gd name="T2" fmla="*/ 9 w 57"/>
                <a:gd name="T3" fmla="*/ 2 h 57"/>
                <a:gd name="T4" fmla="*/ 55 w 57"/>
                <a:gd name="T5" fmla="*/ 47 h 57"/>
                <a:gd name="T6" fmla="*/ 57 w 57"/>
                <a:gd name="T7" fmla="*/ 49 h 57"/>
                <a:gd name="T8" fmla="*/ 57 w 57"/>
                <a:gd name="T9" fmla="*/ 52 h 57"/>
                <a:gd name="T10" fmla="*/ 55 w 57"/>
                <a:gd name="T11" fmla="*/ 56 h 57"/>
                <a:gd name="T12" fmla="*/ 52 w 57"/>
                <a:gd name="T13" fmla="*/ 57 h 57"/>
                <a:gd name="T14" fmla="*/ 50 w 57"/>
                <a:gd name="T15" fmla="*/ 57 h 57"/>
                <a:gd name="T16" fmla="*/ 49 w 57"/>
                <a:gd name="T17" fmla="*/ 57 h 57"/>
                <a:gd name="T18" fmla="*/ 45 w 57"/>
                <a:gd name="T19" fmla="*/ 56 h 57"/>
                <a:gd name="T20" fmla="*/ 1 w 57"/>
                <a:gd name="T21" fmla="*/ 10 h 57"/>
                <a:gd name="T22" fmla="*/ 0 w 57"/>
                <a:gd name="T23" fmla="*/ 8 h 57"/>
                <a:gd name="T24" fmla="*/ 0 w 57"/>
                <a:gd name="T25" fmla="*/ 5 h 57"/>
                <a:gd name="T26" fmla="*/ 1 w 57"/>
                <a:gd name="T27" fmla="*/ 2 h 57"/>
                <a:gd name="T28" fmla="*/ 3 w 57"/>
                <a:gd name="T29" fmla="*/ 0 h 57"/>
                <a:gd name="T30" fmla="*/ 6 w 57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57">
                  <a:moveTo>
                    <a:pt x="6" y="0"/>
                  </a:moveTo>
                  <a:lnTo>
                    <a:pt x="9" y="2"/>
                  </a:lnTo>
                  <a:lnTo>
                    <a:pt x="55" y="47"/>
                  </a:lnTo>
                  <a:lnTo>
                    <a:pt x="57" y="49"/>
                  </a:lnTo>
                  <a:lnTo>
                    <a:pt x="57" y="52"/>
                  </a:lnTo>
                  <a:lnTo>
                    <a:pt x="55" y="56"/>
                  </a:lnTo>
                  <a:lnTo>
                    <a:pt x="52" y="57"/>
                  </a:lnTo>
                  <a:lnTo>
                    <a:pt x="50" y="57"/>
                  </a:lnTo>
                  <a:lnTo>
                    <a:pt x="49" y="57"/>
                  </a:lnTo>
                  <a:lnTo>
                    <a:pt x="45" y="56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318"/>
            <p:cNvSpPr>
              <a:spLocks/>
            </p:cNvSpPr>
            <p:nvPr/>
          </p:nvSpPr>
          <p:spPr bwMode="auto">
            <a:xfrm>
              <a:off x="-2871788" y="2112963"/>
              <a:ext cx="90488" cy="90488"/>
            </a:xfrm>
            <a:custGeom>
              <a:avLst/>
              <a:gdLst>
                <a:gd name="T0" fmla="*/ 52 w 57"/>
                <a:gd name="T1" fmla="*/ 0 h 57"/>
                <a:gd name="T2" fmla="*/ 55 w 57"/>
                <a:gd name="T3" fmla="*/ 2 h 57"/>
                <a:gd name="T4" fmla="*/ 57 w 57"/>
                <a:gd name="T5" fmla="*/ 5 h 57"/>
                <a:gd name="T6" fmla="*/ 57 w 57"/>
                <a:gd name="T7" fmla="*/ 8 h 57"/>
                <a:gd name="T8" fmla="*/ 55 w 57"/>
                <a:gd name="T9" fmla="*/ 10 h 57"/>
                <a:gd name="T10" fmla="*/ 10 w 57"/>
                <a:gd name="T11" fmla="*/ 56 h 57"/>
                <a:gd name="T12" fmla="*/ 8 w 57"/>
                <a:gd name="T13" fmla="*/ 57 h 57"/>
                <a:gd name="T14" fmla="*/ 6 w 57"/>
                <a:gd name="T15" fmla="*/ 57 h 57"/>
                <a:gd name="T16" fmla="*/ 3 w 57"/>
                <a:gd name="T17" fmla="*/ 57 h 57"/>
                <a:gd name="T18" fmla="*/ 1 w 57"/>
                <a:gd name="T19" fmla="*/ 56 h 57"/>
                <a:gd name="T20" fmla="*/ 0 w 57"/>
                <a:gd name="T21" fmla="*/ 52 h 57"/>
                <a:gd name="T22" fmla="*/ 0 w 57"/>
                <a:gd name="T23" fmla="*/ 49 h 57"/>
                <a:gd name="T24" fmla="*/ 1 w 57"/>
                <a:gd name="T25" fmla="*/ 47 h 57"/>
                <a:gd name="T26" fmla="*/ 47 w 57"/>
                <a:gd name="T27" fmla="*/ 2 h 57"/>
                <a:gd name="T28" fmla="*/ 49 w 57"/>
                <a:gd name="T29" fmla="*/ 0 h 57"/>
                <a:gd name="T30" fmla="*/ 52 w 57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57">
                  <a:moveTo>
                    <a:pt x="52" y="0"/>
                  </a:moveTo>
                  <a:lnTo>
                    <a:pt x="55" y="2"/>
                  </a:lnTo>
                  <a:lnTo>
                    <a:pt x="57" y="5"/>
                  </a:lnTo>
                  <a:lnTo>
                    <a:pt x="57" y="8"/>
                  </a:lnTo>
                  <a:lnTo>
                    <a:pt x="55" y="10"/>
                  </a:lnTo>
                  <a:lnTo>
                    <a:pt x="10" y="56"/>
                  </a:lnTo>
                  <a:lnTo>
                    <a:pt x="8" y="57"/>
                  </a:lnTo>
                  <a:lnTo>
                    <a:pt x="6" y="57"/>
                  </a:lnTo>
                  <a:lnTo>
                    <a:pt x="3" y="57"/>
                  </a:lnTo>
                  <a:lnTo>
                    <a:pt x="1" y="56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1" y="47"/>
                  </a:lnTo>
                  <a:lnTo>
                    <a:pt x="47" y="2"/>
                  </a:lnTo>
                  <a:lnTo>
                    <a:pt x="49" y="0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319"/>
            <p:cNvSpPr>
              <a:spLocks/>
            </p:cNvSpPr>
            <p:nvPr/>
          </p:nvSpPr>
          <p:spPr bwMode="auto">
            <a:xfrm>
              <a:off x="-3198813" y="2439988"/>
              <a:ext cx="90488" cy="90488"/>
            </a:xfrm>
            <a:custGeom>
              <a:avLst/>
              <a:gdLst>
                <a:gd name="T0" fmla="*/ 49 w 57"/>
                <a:gd name="T1" fmla="*/ 0 h 57"/>
                <a:gd name="T2" fmla="*/ 52 w 57"/>
                <a:gd name="T3" fmla="*/ 0 h 57"/>
                <a:gd name="T4" fmla="*/ 55 w 57"/>
                <a:gd name="T5" fmla="*/ 2 h 57"/>
                <a:gd name="T6" fmla="*/ 57 w 57"/>
                <a:gd name="T7" fmla="*/ 5 h 57"/>
                <a:gd name="T8" fmla="*/ 57 w 57"/>
                <a:gd name="T9" fmla="*/ 8 h 57"/>
                <a:gd name="T10" fmla="*/ 55 w 57"/>
                <a:gd name="T11" fmla="*/ 12 h 57"/>
                <a:gd name="T12" fmla="*/ 9 w 57"/>
                <a:gd name="T13" fmla="*/ 56 h 57"/>
                <a:gd name="T14" fmla="*/ 8 w 57"/>
                <a:gd name="T15" fmla="*/ 57 h 57"/>
                <a:gd name="T16" fmla="*/ 4 w 57"/>
                <a:gd name="T17" fmla="*/ 57 h 57"/>
                <a:gd name="T18" fmla="*/ 3 w 57"/>
                <a:gd name="T19" fmla="*/ 57 h 57"/>
                <a:gd name="T20" fmla="*/ 1 w 57"/>
                <a:gd name="T21" fmla="*/ 56 h 57"/>
                <a:gd name="T22" fmla="*/ 0 w 57"/>
                <a:gd name="T23" fmla="*/ 54 h 57"/>
                <a:gd name="T24" fmla="*/ 0 w 57"/>
                <a:gd name="T25" fmla="*/ 51 h 57"/>
                <a:gd name="T26" fmla="*/ 1 w 57"/>
                <a:gd name="T27" fmla="*/ 48 h 57"/>
                <a:gd name="T28" fmla="*/ 45 w 57"/>
                <a:gd name="T29" fmla="*/ 2 h 57"/>
                <a:gd name="T30" fmla="*/ 49 w 57"/>
                <a:gd name="T3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57">
                  <a:moveTo>
                    <a:pt x="49" y="0"/>
                  </a:moveTo>
                  <a:lnTo>
                    <a:pt x="52" y="0"/>
                  </a:lnTo>
                  <a:lnTo>
                    <a:pt x="55" y="2"/>
                  </a:lnTo>
                  <a:lnTo>
                    <a:pt x="57" y="5"/>
                  </a:lnTo>
                  <a:lnTo>
                    <a:pt x="57" y="8"/>
                  </a:lnTo>
                  <a:lnTo>
                    <a:pt x="55" y="12"/>
                  </a:lnTo>
                  <a:lnTo>
                    <a:pt x="9" y="56"/>
                  </a:lnTo>
                  <a:lnTo>
                    <a:pt x="8" y="57"/>
                  </a:lnTo>
                  <a:lnTo>
                    <a:pt x="4" y="57"/>
                  </a:lnTo>
                  <a:lnTo>
                    <a:pt x="3" y="57"/>
                  </a:lnTo>
                  <a:lnTo>
                    <a:pt x="1" y="56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1" y="48"/>
                  </a:lnTo>
                  <a:lnTo>
                    <a:pt x="45" y="2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Freeform 284"/>
          <p:cNvSpPr>
            <a:spLocks noEditPoints="1"/>
          </p:cNvSpPr>
          <p:nvPr/>
        </p:nvSpPr>
        <p:spPr bwMode="auto">
          <a:xfrm>
            <a:off x="2796183" y="2384301"/>
            <a:ext cx="360040" cy="360040"/>
          </a:xfrm>
          <a:custGeom>
            <a:avLst/>
            <a:gdLst>
              <a:gd name="T0" fmla="*/ 79 w 360"/>
              <a:gd name="T1" fmla="*/ 212 h 360"/>
              <a:gd name="T2" fmla="*/ 115 w 360"/>
              <a:gd name="T3" fmla="*/ 295 h 360"/>
              <a:gd name="T4" fmla="*/ 129 w 360"/>
              <a:gd name="T5" fmla="*/ 320 h 360"/>
              <a:gd name="T6" fmla="*/ 173 w 360"/>
              <a:gd name="T7" fmla="*/ 254 h 360"/>
              <a:gd name="T8" fmla="*/ 187 w 360"/>
              <a:gd name="T9" fmla="*/ 220 h 360"/>
              <a:gd name="T10" fmla="*/ 110 w 360"/>
              <a:gd name="T11" fmla="*/ 182 h 360"/>
              <a:gd name="T12" fmla="*/ 116 w 360"/>
              <a:gd name="T13" fmla="*/ 334 h 360"/>
              <a:gd name="T14" fmla="*/ 98 w 360"/>
              <a:gd name="T15" fmla="*/ 266 h 360"/>
              <a:gd name="T16" fmla="*/ 54 w 360"/>
              <a:gd name="T17" fmla="*/ 187 h 360"/>
              <a:gd name="T18" fmla="*/ 21 w 360"/>
              <a:gd name="T19" fmla="*/ 151 h 360"/>
              <a:gd name="T20" fmla="*/ 29 w 360"/>
              <a:gd name="T21" fmla="*/ 138 h 360"/>
              <a:gd name="T22" fmla="*/ 59 w 360"/>
              <a:gd name="T23" fmla="*/ 177 h 360"/>
              <a:gd name="T24" fmla="*/ 43 w 360"/>
              <a:gd name="T25" fmla="*/ 156 h 360"/>
              <a:gd name="T26" fmla="*/ 74 w 360"/>
              <a:gd name="T27" fmla="*/ 123 h 360"/>
              <a:gd name="T28" fmla="*/ 134 w 360"/>
              <a:gd name="T29" fmla="*/ 59 h 360"/>
              <a:gd name="T30" fmla="*/ 205 w 360"/>
              <a:gd name="T31" fmla="*/ 22 h 360"/>
              <a:gd name="T32" fmla="*/ 227 w 360"/>
              <a:gd name="T33" fmla="*/ 35 h 360"/>
              <a:gd name="T34" fmla="*/ 236 w 360"/>
              <a:gd name="T35" fmla="*/ 72 h 360"/>
              <a:gd name="T36" fmla="*/ 242 w 360"/>
              <a:gd name="T37" fmla="*/ 84 h 360"/>
              <a:gd name="T38" fmla="*/ 262 w 360"/>
              <a:gd name="T39" fmla="*/ 82 h 360"/>
              <a:gd name="T40" fmla="*/ 286 w 360"/>
              <a:gd name="T41" fmla="*/ 94 h 360"/>
              <a:gd name="T42" fmla="*/ 316 w 360"/>
              <a:gd name="T43" fmla="*/ 94 h 360"/>
              <a:gd name="T44" fmla="*/ 298 w 360"/>
              <a:gd name="T45" fmla="*/ 118 h 360"/>
              <a:gd name="T46" fmla="*/ 250 w 360"/>
              <a:gd name="T47" fmla="*/ 113 h 360"/>
              <a:gd name="T48" fmla="*/ 226 w 360"/>
              <a:gd name="T49" fmla="*/ 122 h 360"/>
              <a:gd name="T50" fmla="*/ 221 w 360"/>
              <a:gd name="T51" fmla="*/ 174 h 360"/>
              <a:gd name="T52" fmla="*/ 281 w 360"/>
              <a:gd name="T53" fmla="*/ 184 h 360"/>
              <a:gd name="T54" fmla="*/ 306 w 360"/>
              <a:gd name="T55" fmla="*/ 239 h 360"/>
              <a:gd name="T56" fmla="*/ 319 w 360"/>
              <a:gd name="T57" fmla="*/ 205 h 360"/>
              <a:gd name="T58" fmla="*/ 270 w 360"/>
              <a:gd name="T59" fmla="*/ 40 h 360"/>
              <a:gd name="T60" fmla="*/ 159 w 360"/>
              <a:gd name="T61" fmla="*/ 63 h 360"/>
              <a:gd name="T62" fmla="*/ 115 w 360"/>
              <a:gd name="T63" fmla="*/ 97 h 360"/>
              <a:gd name="T64" fmla="*/ 79 w 360"/>
              <a:gd name="T65" fmla="*/ 146 h 360"/>
              <a:gd name="T66" fmla="*/ 56 w 360"/>
              <a:gd name="T67" fmla="*/ 131 h 360"/>
              <a:gd name="T68" fmla="*/ 64 w 360"/>
              <a:gd name="T69" fmla="*/ 144 h 360"/>
              <a:gd name="T70" fmla="*/ 79 w 360"/>
              <a:gd name="T71" fmla="*/ 177 h 360"/>
              <a:gd name="T72" fmla="*/ 136 w 360"/>
              <a:gd name="T73" fmla="*/ 184 h 360"/>
              <a:gd name="T74" fmla="*/ 201 w 360"/>
              <a:gd name="T75" fmla="*/ 223 h 360"/>
              <a:gd name="T76" fmla="*/ 182 w 360"/>
              <a:gd name="T77" fmla="*/ 267 h 360"/>
              <a:gd name="T78" fmla="*/ 141 w 360"/>
              <a:gd name="T79" fmla="*/ 328 h 360"/>
              <a:gd name="T80" fmla="*/ 331 w 360"/>
              <a:gd name="T81" fmla="*/ 254 h 360"/>
              <a:gd name="T82" fmla="*/ 327 w 360"/>
              <a:gd name="T83" fmla="*/ 223 h 360"/>
              <a:gd name="T84" fmla="*/ 291 w 360"/>
              <a:gd name="T85" fmla="*/ 262 h 360"/>
              <a:gd name="T86" fmla="*/ 290 w 360"/>
              <a:gd name="T87" fmla="*/ 230 h 360"/>
              <a:gd name="T88" fmla="*/ 254 w 360"/>
              <a:gd name="T89" fmla="*/ 189 h 360"/>
              <a:gd name="T90" fmla="*/ 201 w 360"/>
              <a:gd name="T91" fmla="*/ 131 h 360"/>
              <a:gd name="T92" fmla="*/ 218 w 360"/>
              <a:gd name="T93" fmla="*/ 108 h 360"/>
              <a:gd name="T94" fmla="*/ 250 w 360"/>
              <a:gd name="T95" fmla="*/ 100 h 360"/>
              <a:gd name="T96" fmla="*/ 293 w 360"/>
              <a:gd name="T97" fmla="*/ 107 h 360"/>
              <a:gd name="T98" fmla="*/ 295 w 360"/>
              <a:gd name="T99" fmla="*/ 102 h 360"/>
              <a:gd name="T100" fmla="*/ 257 w 360"/>
              <a:gd name="T101" fmla="*/ 97 h 360"/>
              <a:gd name="T102" fmla="*/ 224 w 360"/>
              <a:gd name="T103" fmla="*/ 100 h 360"/>
              <a:gd name="T104" fmla="*/ 226 w 360"/>
              <a:gd name="T105" fmla="*/ 64 h 360"/>
              <a:gd name="T106" fmla="*/ 214 w 360"/>
              <a:gd name="T107" fmla="*/ 45 h 360"/>
              <a:gd name="T108" fmla="*/ 193 w 360"/>
              <a:gd name="T109" fmla="*/ 14 h 360"/>
              <a:gd name="T110" fmla="*/ 355 w 360"/>
              <a:gd name="T111" fmla="*/ 223 h 360"/>
              <a:gd name="T112" fmla="*/ 39 w 360"/>
              <a:gd name="T113" fmla="*/ 293 h 360"/>
              <a:gd name="T114" fmla="*/ 180 w 360"/>
              <a:gd name="T115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60" h="360">
                <a:moveTo>
                  <a:pt x="106" y="182"/>
                </a:moveTo>
                <a:lnTo>
                  <a:pt x="103" y="182"/>
                </a:lnTo>
                <a:lnTo>
                  <a:pt x="101" y="182"/>
                </a:lnTo>
                <a:lnTo>
                  <a:pt x="101" y="182"/>
                </a:lnTo>
                <a:lnTo>
                  <a:pt x="97" y="187"/>
                </a:lnTo>
                <a:lnTo>
                  <a:pt x="92" y="189"/>
                </a:lnTo>
                <a:lnTo>
                  <a:pt x="87" y="192"/>
                </a:lnTo>
                <a:lnTo>
                  <a:pt x="82" y="194"/>
                </a:lnTo>
                <a:lnTo>
                  <a:pt x="80" y="200"/>
                </a:lnTo>
                <a:lnTo>
                  <a:pt x="79" y="212"/>
                </a:lnTo>
                <a:lnTo>
                  <a:pt x="79" y="220"/>
                </a:lnTo>
                <a:lnTo>
                  <a:pt x="82" y="228"/>
                </a:lnTo>
                <a:lnTo>
                  <a:pt x="88" y="239"/>
                </a:lnTo>
                <a:lnTo>
                  <a:pt x="101" y="251"/>
                </a:lnTo>
                <a:lnTo>
                  <a:pt x="110" y="261"/>
                </a:lnTo>
                <a:lnTo>
                  <a:pt x="115" y="270"/>
                </a:lnTo>
                <a:lnTo>
                  <a:pt x="115" y="279"/>
                </a:lnTo>
                <a:lnTo>
                  <a:pt x="115" y="287"/>
                </a:lnTo>
                <a:lnTo>
                  <a:pt x="115" y="292"/>
                </a:lnTo>
                <a:lnTo>
                  <a:pt x="115" y="295"/>
                </a:lnTo>
                <a:lnTo>
                  <a:pt x="115" y="300"/>
                </a:lnTo>
                <a:lnTo>
                  <a:pt x="116" y="305"/>
                </a:lnTo>
                <a:lnTo>
                  <a:pt x="119" y="311"/>
                </a:lnTo>
                <a:lnTo>
                  <a:pt x="123" y="318"/>
                </a:lnTo>
                <a:lnTo>
                  <a:pt x="124" y="324"/>
                </a:lnTo>
                <a:lnTo>
                  <a:pt x="128" y="331"/>
                </a:lnTo>
                <a:lnTo>
                  <a:pt x="128" y="333"/>
                </a:lnTo>
                <a:lnTo>
                  <a:pt x="128" y="329"/>
                </a:lnTo>
                <a:lnTo>
                  <a:pt x="128" y="323"/>
                </a:lnTo>
                <a:lnTo>
                  <a:pt x="129" y="320"/>
                </a:lnTo>
                <a:lnTo>
                  <a:pt x="131" y="316"/>
                </a:lnTo>
                <a:lnTo>
                  <a:pt x="133" y="313"/>
                </a:lnTo>
                <a:lnTo>
                  <a:pt x="136" y="310"/>
                </a:lnTo>
                <a:lnTo>
                  <a:pt x="141" y="308"/>
                </a:lnTo>
                <a:lnTo>
                  <a:pt x="144" y="305"/>
                </a:lnTo>
                <a:lnTo>
                  <a:pt x="149" y="302"/>
                </a:lnTo>
                <a:lnTo>
                  <a:pt x="154" y="295"/>
                </a:lnTo>
                <a:lnTo>
                  <a:pt x="162" y="282"/>
                </a:lnTo>
                <a:lnTo>
                  <a:pt x="167" y="267"/>
                </a:lnTo>
                <a:lnTo>
                  <a:pt x="173" y="254"/>
                </a:lnTo>
                <a:lnTo>
                  <a:pt x="177" y="243"/>
                </a:lnTo>
                <a:lnTo>
                  <a:pt x="178" y="238"/>
                </a:lnTo>
                <a:lnTo>
                  <a:pt x="180" y="234"/>
                </a:lnTo>
                <a:lnTo>
                  <a:pt x="182" y="233"/>
                </a:lnTo>
                <a:lnTo>
                  <a:pt x="183" y="228"/>
                </a:lnTo>
                <a:lnTo>
                  <a:pt x="187" y="225"/>
                </a:lnTo>
                <a:lnTo>
                  <a:pt x="188" y="223"/>
                </a:lnTo>
                <a:lnTo>
                  <a:pt x="188" y="223"/>
                </a:lnTo>
                <a:lnTo>
                  <a:pt x="188" y="221"/>
                </a:lnTo>
                <a:lnTo>
                  <a:pt x="187" y="220"/>
                </a:lnTo>
                <a:lnTo>
                  <a:pt x="185" y="220"/>
                </a:lnTo>
                <a:lnTo>
                  <a:pt x="182" y="220"/>
                </a:lnTo>
                <a:lnTo>
                  <a:pt x="175" y="220"/>
                </a:lnTo>
                <a:lnTo>
                  <a:pt x="169" y="218"/>
                </a:lnTo>
                <a:lnTo>
                  <a:pt x="154" y="212"/>
                </a:lnTo>
                <a:lnTo>
                  <a:pt x="141" y="203"/>
                </a:lnTo>
                <a:lnTo>
                  <a:pt x="128" y="192"/>
                </a:lnTo>
                <a:lnTo>
                  <a:pt x="123" y="187"/>
                </a:lnTo>
                <a:lnTo>
                  <a:pt x="116" y="184"/>
                </a:lnTo>
                <a:lnTo>
                  <a:pt x="110" y="182"/>
                </a:lnTo>
                <a:lnTo>
                  <a:pt x="106" y="182"/>
                </a:lnTo>
                <a:close/>
                <a:moveTo>
                  <a:pt x="18" y="138"/>
                </a:moveTo>
                <a:lnTo>
                  <a:pt x="13" y="159"/>
                </a:lnTo>
                <a:lnTo>
                  <a:pt x="11" y="180"/>
                </a:lnTo>
                <a:lnTo>
                  <a:pt x="16" y="221"/>
                </a:lnTo>
                <a:lnTo>
                  <a:pt x="31" y="259"/>
                </a:lnTo>
                <a:lnTo>
                  <a:pt x="54" y="292"/>
                </a:lnTo>
                <a:lnTo>
                  <a:pt x="82" y="318"/>
                </a:lnTo>
                <a:lnTo>
                  <a:pt x="116" y="336"/>
                </a:lnTo>
                <a:lnTo>
                  <a:pt x="116" y="334"/>
                </a:lnTo>
                <a:lnTo>
                  <a:pt x="115" y="329"/>
                </a:lnTo>
                <a:lnTo>
                  <a:pt x="111" y="323"/>
                </a:lnTo>
                <a:lnTo>
                  <a:pt x="105" y="308"/>
                </a:lnTo>
                <a:lnTo>
                  <a:pt x="101" y="295"/>
                </a:lnTo>
                <a:lnTo>
                  <a:pt x="101" y="290"/>
                </a:lnTo>
                <a:lnTo>
                  <a:pt x="103" y="285"/>
                </a:lnTo>
                <a:lnTo>
                  <a:pt x="103" y="280"/>
                </a:lnTo>
                <a:lnTo>
                  <a:pt x="103" y="275"/>
                </a:lnTo>
                <a:lnTo>
                  <a:pt x="101" y="270"/>
                </a:lnTo>
                <a:lnTo>
                  <a:pt x="98" y="266"/>
                </a:lnTo>
                <a:lnTo>
                  <a:pt x="95" y="261"/>
                </a:lnTo>
                <a:lnTo>
                  <a:pt x="79" y="248"/>
                </a:lnTo>
                <a:lnTo>
                  <a:pt x="70" y="233"/>
                </a:lnTo>
                <a:lnTo>
                  <a:pt x="67" y="221"/>
                </a:lnTo>
                <a:lnTo>
                  <a:pt x="67" y="216"/>
                </a:lnTo>
                <a:lnTo>
                  <a:pt x="67" y="205"/>
                </a:lnTo>
                <a:lnTo>
                  <a:pt x="70" y="194"/>
                </a:lnTo>
                <a:lnTo>
                  <a:pt x="69" y="194"/>
                </a:lnTo>
                <a:lnTo>
                  <a:pt x="64" y="190"/>
                </a:lnTo>
                <a:lnTo>
                  <a:pt x="54" y="187"/>
                </a:lnTo>
                <a:lnTo>
                  <a:pt x="44" y="182"/>
                </a:lnTo>
                <a:lnTo>
                  <a:pt x="34" y="177"/>
                </a:lnTo>
                <a:lnTo>
                  <a:pt x="31" y="174"/>
                </a:lnTo>
                <a:lnTo>
                  <a:pt x="29" y="169"/>
                </a:lnTo>
                <a:lnTo>
                  <a:pt x="28" y="164"/>
                </a:lnTo>
                <a:lnTo>
                  <a:pt x="26" y="159"/>
                </a:lnTo>
                <a:lnTo>
                  <a:pt x="25" y="158"/>
                </a:lnTo>
                <a:lnTo>
                  <a:pt x="25" y="156"/>
                </a:lnTo>
                <a:lnTo>
                  <a:pt x="25" y="154"/>
                </a:lnTo>
                <a:lnTo>
                  <a:pt x="21" y="151"/>
                </a:lnTo>
                <a:lnTo>
                  <a:pt x="20" y="144"/>
                </a:lnTo>
                <a:lnTo>
                  <a:pt x="18" y="138"/>
                </a:lnTo>
                <a:close/>
                <a:moveTo>
                  <a:pt x="137" y="18"/>
                </a:moveTo>
                <a:lnTo>
                  <a:pt x="101" y="32"/>
                </a:lnTo>
                <a:lnTo>
                  <a:pt x="72" y="53"/>
                </a:lnTo>
                <a:lnTo>
                  <a:pt x="47" y="79"/>
                </a:lnTo>
                <a:lnTo>
                  <a:pt x="28" y="110"/>
                </a:lnTo>
                <a:lnTo>
                  <a:pt x="28" y="112"/>
                </a:lnTo>
                <a:lnTo>
                  <a:pt x="28" y="123"/>
                </a:lnTo>
                <a:lnTo>
                  <a:pt x="29" y="138"/>
                </a:lnTo>
                <a:lnTo>
                  <a:pt x="31" y="144"/>
                </a:lnTo>
                <a:lnTo>
                  <a:pt x="34" y="148"/>
                </a:lnTo>
                <a:lnTo>
                  <a:pt x="36" y="153"/>
                </a:lnTo>
                <a:lnTo>
                  <a:pt x="38" y="158"/>
                </a:lnTo>
                <a:lnTo>
                  <a:pt x="39" y="161"/>
                </a:lnTo>
                <a:lnTo>
                  <a:pt x="41" y="166"/>
                </a:lnTo>
                <a:lnTo>
                  <a:pt x="43" y="169"/>
                </a:lnTo>
                <a:lnTo>
                  <a:pt x="47" y="171"/>
                </a:lnTo>
                <a:lnTo>
                  <a:pt x="52" y="174"/>
                </a:lnTo>
                <a:lnTo>
                  <a:pt x="59" y="177"/>
                </a:lnTo>
                <a:lnTo>
                  <a:pt x="65" y="179"/>
                </a:lnTo>
                <a:lnTo>
                  <a:pt x="65" y="174"/>
                </a:lnTo>
                <a:lnTo>
                  <a:pt x="64" y="167"/>
                </a:lnTo>
                <a:lnTo>
                  <a:pt x="62" y="162"/>
                </a:lnTo>
                <a:lnTo>
                  <a:pt x="62" y="159"/>
                </a:lnTo>
                <a:lnTo>
                  <a:pt x="59" y="161"/>
                </a:lnTo>
                <a:lnTo>
                  <a:pt x="54" y="161"/>
                </a:lnTo>
                <a:lnTo>
                  <a:pt x="49" y="161"/>
                </a:lnTo>
                <a:lnTo>
                  <a:pt x="46" y="159"/>
                </a:lnTo>
                <a:lnTo>
                  <a:pt x="43" y="156"/>
                </a:lnTo>
                <a:lnTo>
                  <a:pt x="41" y="153"/>
                </a:lnTo>
                <a:lnTo>
                  <a:pt x="39" y="148"/>
                </a:lnTo>
                <a:lnTo>
                  <a:pt x="39" y="138"/>
                </a:lnTo>
                <a:lnTo>
                  <a:pt x="44" y="126"/>
                </a:lnTo>
                <a:lnTo>
                  <a:pt x="52" y="118"/>
                </a:lnTo>
                <a:lnTo>
                  <a:pt x="56" y="117"/>
                </a:lnTo>
                <a:lnTo>
                  <a:pt x="61" y="117"/>
                </a:lnTo>
                <a:lnTo>
                  <a:pt x="65" y="117"/>
                </a:lnTo>
                <a:lnTo>
                  <a:pt x="70" y="120"/>
                </a:lnTo>
                <a:lnTo>
                  <a:pt x="74" y="123"/>
                </a:lnTo>
                <a:lnTo>
                  <a:pt x="77" y="126"/>
                </a:lnTo>
                <a:lnTo>
                  <a:pt x="80" y="131"/>
                </a:lnTo>
                <a:lnTo>
                  <a:pt x="80" y="128"/>
                </a:lnTo>
                <a:lnTo>
                  <a:pt x="83" y="120"/>
                </a:lnTo>
                <a:lnTo>
                  <a:pt x="90" y="108"/>
                </a:lnTo>
                <a:lnTo>
                  <a:pt x="100" y="95"/>
                </a:lnTo>
                <a:lnTo>
                  <a:pt x="111" y="84"/>
                </a:lnTo>
                <a:lnTo>
                  <a:pt x="121" y="71"/>
                </a:lnTo>
                <a:lnTo>
                  <a:pt x="131" y="63"/>
                </a:lnTo>
                <a:lnTo>
                  <a:pt x="134" y="59"/>
                </a:lnTo>
                <a:lnTo>
                  <a:pt x="139" y="59"/>
                </a:lnTo>
                <a:lnTo>
                  <a:pt x="144" y="59"/>
                </a:lnTo>
                <a:lnTo>
                  <a:pt x="142" y="54"/>
                </a:lnTo>
                <a:lnTo>
                  <a:pt x="144" y="51"/>
                </a:lnTo>
                <a:lnTo>
                  <a:pt x="144" y="43"/>
                </a:lnTo>
                <a:lnTo>
                  <a:pt x="141" y="30"/>
                </a:lnTo>
                <a:lnTo>
                  <a:pt x="137" y="18"/>
                </a:lnTo>
                <a:close/>
                <a:moveTo>
                  <a:pt x="205" y="15"/>
                </a:moveTo>
                <a:lnTo>
                  <a:pt x="205" y="15"/>
                </a:lnTo>
                <a:lnTo>
                  <a:pt x="205" y="22"/>
                </a:lnTo>
                <a:lnTo>
                  <a:pt x="206" y="25"/>
                </a:lnTo>
                <a:lnTo>
                  <a:pt x="208" y="28"/>
                </a:lnTo>
                <a:lnTo>
                  <a:pt x="209" y="28"/>
                </a:lnTo>
                <a:lnTo>
                  <a:pt x="214" y="30"/>
                </a:lnTo>
                <a:lnTo>
                  <a:pt x="218" y="32"/>
                </a:lnTo>
                <a:lnTo>
                  <a:pt x="221" y="33"/>
                </a:lnTo>
                <a:lnTo>
                  <a:pt x="223" y="35"/>
                </a:lnTo>
                <a:lnTo>
                  <a:pt x="224" y="35"/>
                </a:lnTo>
                <a:lnTo>
                  <a:pt x="226" y="35"/>
                </a:lnTo>
                <a:lnTo>
                  <a:pt x="227" y="35"/>
                </a:lnTo>
                <a:lnTo>
                  <a:pt x="232" y="33"/>
                </a:lnTo>
                <a:lnTo>
                  <a:pt x="237" y="32"/>
                </a:lnTo>
                <a:lnTo>
                  <a:pt x="241" y="32"/>
                </a:lnTo>
                <a:lnTo>
                  <a:pt x="245" y="33"/>
                </a:lnTo>
                <a:lnTo>
                  <a:pt x="249" y="35"/>
                </a:lnTo>
                <a:lnTo>
                  <a:pt x="250" y="40"/>
                </a:lnTo>
                <a:lnTo>
                  <a:pt x="250" y="43"/>
                </a:lnTo>
                <a:lnTo>
                  <a:pt x="250" y="48"/>
                </a:lnTo>
                <a:lnTo>
                  <a:pt x="244" y="59"/>
                </a:lnTo>
                <a:lnTo>
                  <a:pt x="236" y="72"/>
                </a:lnTo>
                <a:lnTo>
                  <a:pt x="229" y="81"/>
                </a:lnTo>
                <a:lnTo>
                  <a:pt x="226" y="84"/>
                </a:lnTo>
                <a:lnTo>
                  <a:pt x="224" y="86"/>
                </a:lnTo>
                <a:lnTo>
                  <a:pt x="223" y="89"/>
                </a:lnTo>
                <a:lnTo>
                  <a:pt x="226" y="89"/>
                </a:lnTo>
                <a:lnTo>
                  <a:pt x="229" y="89"/>
                </a:lnTo>
                <a:lnTo>
                  <a:pt x="231" y="89"/>
                </a:lnTo>
                <a:lnTo>
                  <a:pt x="232" y="87"/>
                </a:lnTo>
                <a:lnTo>
                  <a:pt x="237" y="86"/>
                </a:lnTo>
                <a:lnTo>
                  <a:pt x="242" y="84"/>
                </a:lnTo>
                <a:lnTo>
                  <a:pt x="244" y="82"/>
                </a:lnTo>
                <a:lnTo>
                  <a:pt x="245" y="82"/>
                </a:lnTo>
                <a:lnTo>
                  <a:pt x="245" y="81"/>
                </a:lnTo>
                <a:lnTo>
                  <a:pt x="247" y="79"/>
                </a:lnTo>
                <a:lnTo>
                  <a:pt x="249" y="76"/>
                </a:lnTo>
                <a:lnTo>
                  <a:pt x="250" y="76"/>
                </a:lnTo>
                <a:lnTo>
                  <a:pt x="254" y="74"/>
                </a:lnTo>
                <a:lnTo>
                  <a:pt x="257" y="76"/>
                </a:lnTo>
                <a:lnTo>
                  <a:pt x="260" y="79"/>
                </a:lnTo>
                <a:lnTo>
                  <a:pt x="262" y="82"/>
                </a:lnTo>
                <a:lnTo>
                  <a:pt x="263" y="84"/>
                </a:lnTo>
                <a:lnTo>
                  <a:pt x="263" y="86"/>
                </a:lnTo>
                <a:lnTo>
                  <a:pt x="265" y="87"/>
                </a:lnTo>
                <a:lnTo>
                  <a:pt x="268" y="89"/>
                </a:lnTo>
                <a:lnTo>
                  <a:pt x="273" y="89"/>
                </a:lnTo>
                <a:lnTo>
                  <a:pt x="278" y="90"/>
                </a:lnTo>
                <a:lnTo>
                  <a:pt x="281" y="92"/>
                </a:lnTo>
                <a:lnTo>
                  <a:pt x="283" y="94"/>
                </a:lnTo>
                <a:lnTo>
                  <a:pt x="285" y="94"/>
                </a:lnTo>
                <a:lnTo>
                  <a:pt x="286" y="94"/>
                </a:lnTo>
                <a:lnTo>
                  <a:pt x="290" y="92"/>
                </a:lnTo>
                <a:lnTo>
                  <a:pt x="293" y="90"/>
                </a:lnTo>
                <a:lnTo>
                  <a:pt x="296" y="87"/>
                </a:lnTo>
                <a:lnTo>
                  <a:pt x="301" y="87"/>
                </a:lnTo>
                <a:lnTo>
                  <a:pt x="304" y="86"/>
                </a:lnTo>
                <a:lnTo>
                  <a:pt x="308" y="87"/>
                </a:lnTo>
                <a:lnTo>
                  <a:pt x="309" y="87"/>
                </a:lnTo>
                <a:lnTo>
                  <a:pt x="311" y="89"/>
                </a:lnTo>
                <a:lnTo>
                  <a:pt x="313" y="92"/>
                </a:lnTo>
                <a:lnTo>
                  <a:pt x="316" y="94"/>
                </a:lnTo>
                <a:lnTo>
                  <a:pt x="317" y="97"/>
                </a:lnTo>
                <a:lnTo>
                  <a:pt x="319" y="102"/>
                </a:lnTo>
                <a:lnTo>
                  <a:pt x="319" y="105"/>
                </a:lnTo>
                <a:lnTo>
                  <a:pt x="317" y="107"/>
                </a:lnTo>
                <a:lnTo>
                  <a:pt x="317" y="110"/>
                </a:lnTo>
                <a:lnTo>
                  <a:pt x="314" y="112"/>
                </a:lnTo>
                <a:lnTo>
                  <a:pt x="311" y="115"/>
                </a:lnTo>
                <a:lnTo>
                  <a:pt x="306" y="117"/>
                </a:lnTo>
                <a:lnTo>
                  <a:pt x="301" y="118"/>
                </a:lnTo>
                <a:lnTo>
                  <a:pt x="298" y="118"/>
                </a:lnTo>
                <a:lnTo>
                  <a:pt x="295" y="120"/>
                </a:lnTo>
                <a:lnTo>
                  <a:pt x="291" y="122"/>
                </a:lnTo>
                <a:lnTo>
                  <a:pt x="288" y="122"/>
                </a:lnTo>
                <a:lnTo>
                  <a:pt x="285" y="123"/>
                </a:lnTo>
                <a:lnTo>
                  <a:pt x="280" y="123"/>
                </a:lnTo>
                <a:lnTo>
                  <a:pt x="275" y="122"/>
                </a:lnTo>
                <a:lnTo>
                  <a:pt x="268" y="120"/>
                </a:lnTo>
                <a:lnTo>
                  <a:pt x="262" y="118"/>
                </a:lnTo>
                <a:lnTo>
                  <a:pt x="255" y="115"/>
                </a:lnTo>
                <a:lnTo>
                  <a:pt x="250" y="113"/>
                </a:lnTo>
                <a:lnTo>
                  <a:pt x="247" y="112"/>
                </a:lnTo>
                <a:lnTo>
                  <a:pt x="244" y="112"/>
                </a:lnTo>
                <a:lnTo>
                  <a:pt x="241" y="113"/>
                </a:lnTo>
                <a:lnTo>
                  <a:pt x="237" y="115"/>
                </a:lnTo>
                <a:lnTo>
                  <a:pt x="234" y="115"/>
                </a:lnTo>
                <a:lnTo>
                  <a:pt x="229" y="115"/>
                </a:lnTo>
                <a:lnTo>
                  <a:pt x="227" y="115"/>
                </a:lnTo>
                <a:lnTo>
                  <a:pt x="227" y="118"/>
                </a:lnTo>
                <a:lnTo>
                  <a:pt x="226" y="120"/>
                </a:lnTo>
                <a:lnTo>
                  <a:pt x="226" y="122"/>
                </a:lnTo>
                <a:lnTo>
                  <a:pt x="224" y="125"/>
                </a:lnTo>
                <a:lnTo>
                  <a:pt x="221" y="126"/>
                </a:lnTo>
                <a:lnTo>
                  <a:pt x="218" y="128"/>
                </a:lnTo>
                <a:lnTo>
                  <a:pt x="216" y="131"/>
                </a:lnTo>
                <a:lnTo>
                  <a:pt x="214" y="133"/>
                </a:lnTo>
                <a:lnTo>
                  <a:pt x="213" y="135"/>
                </a:lnTo>
                <a:lnTo>
                  <a:pt x="213" y="138"/>
                </a:lnTo>
                <a:lnTo>
                  <a:pt x="214" y="156"/>
                </a:lnTo>
                <a:lnTo>
                  <a:pt x="218" y="167"/>
                </a:lnTo>
                <a:lnTo>
                  <a:pt x="221" y="174"/>
                </a:lnTo>
                <a:lnTo>
                  <a:pt x="224" y="176"/>
                </a:lnTo>
                <a:lnTo>
                  <a:pt x="229" y="177"/>
                </a:lnTo>
                <a:lnTo>
                  <a:pt x="236" y="179"/>
                </a:lnTo>
                <a:lnTo>
                  <a:pt x="239" y="179"/>
                </a:lnTo>
                <a:lnTo>
                  <a:pt x="242" y="177"/>
                </a:lnTo>
                <a:lnTo>
                  <a:pt x="250" y="177"/>
                </a:lnTo>
                <a:lnTo>
                  <a:pt x="262" y="177"/>
                </a:lnTo>
                <a:lnTo>
                  <a:pt x="272" y="179"/>
                </a:lnTo>
                <a:lnTo>
                  <a:pt x="277" y="179"/>
                </a:lnTo>
                <a:lnTo>
                  <a:pt x="281" y="184"/>
                </a:lnTo>
                <a:lnTo>
                  <a:pt x="286" y="194"/>
                </a:lnTo>
                <a:lnTo>
                  <a:pt x="291" y="203"/>
                </a:lnTo>
                <a:lnTo>
                  <a:pt x="295" y="213"/>
                </a:lnTo>
                <a:lnTo>
                  <a:pt x="296" y="216"/>
                </a:lnTo>
                <a:lnTo>
                  <a:pt x="298" y="220"/>
                </a:lnTo>
                <a:lnTo>
                  <a:pt x="299" y="223"/>
                </a:lnTo>
                <a:lnTo>
                  <a:pt x="303" y="226"/>
                </a:lnTo>
                <a:lnTo>
                  <a:pt x="304" y="230"/>
                </a:lnTo>
                <a:lnTo>
                  <a:pt x="306" y="234"/>
                </a:lnTo>
                <a:lnTo>
                  <a:pt x="306" y="239"/>
                </a:lnTo>
                <a:lnTo>
                  <a:pt x="306" y="243"/>
                </a:lnTo>
                <a:lnTo>
                  <a:pt x="304" y="248"/>
                </a:lnTo>
                <a:lnTo>
                  <a:pt x="303" y="251"/>
                </a:lnTo>
                <a:lnTo>
                  <a:pt x="306" y="246"/>
                </a:lnTo>
                <a:lnTo>
                  <a:pt x="311" y="241"/>
                </a:lnTo>
                <a:lnTo>
                  <a:pt x="313" y="236"/>
                </a:lnTo>
                <a:lnTo>
                  <a:pt x="314" y="233"/>
                </a:lnTo>
                <a:lnTo>
                  <a:pt x="314" y="226"/>
                </a:lnTo>
                <a:lnTo>
                  <a:pt x="316" y="221"/>
                </a:lnTo>
                <a:lnTo>
                  <a:pt x="319" y="205"/>
                </a:lnTo>
                <a:lnTo>
                  <a:pt x="326" y="192"/>
                </a:lnTo>
                <a:lnTo>
                  <a:pt x="327" y="189"/>
                </a:lnTo>
                <a:lnTo>
                  <a:pt x="334" y="177"/>
                </a:lnTo>
                <a:lnTo>
                  <a:pt x="340" y="164"/>
                </a:lnTo>
                <a:lnTo>
                  <a:pt x="344" y="153"/>
                </a:lnTo>
                <a:lnTo>
                  <a:pt x="345" y="151"/>
                </a:lnTo>
                <a:lnTo>
                  <a:pt x="335" y="117"/>
                </a:lnTo>
                <a:lnTo>
                  <a:pt x="319" y="87"/>
                </a:lnTo>
                <a:lnTo>
                  <a:pt x="296" y="61"/>
                </a:lnTo>
                <a:lnTo>
                  <a:pt x="270" y="40"/>
                </a:lnTo>
                <a:lnTo>
                  <a:pt x="239" y="23"/>
                </a:lnTo>
                <a:lnTo>
                  <a:pt x="205" y="15"/>
                </a:lnTo>
                <a:close/>
                <a:moveTo>
                  <a:pt x="180" y="14"/>
                </a:moveTo>
                <a:lnTo>
                  <a:pt x="149" y="15"/>
                </a:lnTo>
                <a:lnTo>
                  <a:pt x="152" y="27"/>
                </a:lnTo>
                <a:lnTo>
                  <a:pt x="155" y="41"/>
                </a:lnTo>
                <a:lnTo>
                  <a:pt x="155" y="54"/>
                </a:lnTo>
                <a:lnTo>
                  <a:pt x="155" y="56"/>
                </a:lnTo>
                <a:lnTo>
                  <a:pt x="157" y="59"/>
                </a:lnTo>
                <a:lnTo>
                  <a:pt x="159" y="63"/>
                </a:lnTo>
                <a:lnTo>
                  <a:pt x="159" y="66"/>
                </a:lnTo>
                <a:lnTo>
                  <a:pt x="159" y="68"/>
                </a:lnTo>
                <a:lnTo>
                  <a:pt x="155" y="69"/>
                </a:lnTo>
                <a:lnTo>
                  <a:pt x="152" y="71"/>
                </a:lnTo>
                <a:lnTo>
                  <a:pt x="146" y="71"/>
                </a:lnTo>
                <a:lnTo>
                  <a:pt x="144" y="71"/>
                </a:lnTo>
                <a:lnTo>
                  <a:pt x="141" y="71"/>
                </a:lnTo>
                <a:lnTo>
                  <a:pt x="139" y="71"/>
                </a:lnTo>
                <a:lnTo>
                  <a:pt x="126" y="84"/>
                </a:lnTo>
                <a:lnTo>
                  <a:pt x="115" y="97"/>
                </a:lnTo>
                <a:lnTo>
                  <a:pt x="103" y="112"/>
                </a:lnTo>
                <a:lnTo>
                  <a:pt x="95" y="123"/>
                </a:lnTo>
                <a:lnTo>
                  <a:pt x="93" y="130"/>
                </a:lnTo>
                <a:lnTo>
                  <a:pt x="92" y="135"/>
                </a:lnTo>
                <a:lnTo>
                  <a:pt x="90" y="140"/>
                </a:lnTo>
                <a:lnTo>
                  <a:pt x="87" y="143"/>
                </a:lnTo>
                <a:lnTo>
                  <a:pt x="85" y="144"/>
                </a:lnTo>
                <a:lnTo>
                  <a:pt x="82" y="146"/>
                </a:lnTo>
                <a:lnTo>
                  <a:pt x="80" y="146"/>
                </a:lnTo>
                <a:lnTo>
                  <a:pt x="79" y="146"/>
                </a:lnTo>
                <a:lnTo>
                  <a:pt x="79" y="146"/>
                </a:lnTo>
                <a:lnTo>
                  <a:pt x="75" y="146"/>
                </a:lnTo>
                <a:lnTo>
                  <a:pt x="74" y="143"/>
                </a:lnTo>
                <a:lnTo>
                  <a:pt x="70" y="138"/>
                </a:lnTo>
                <a:lnTo>
                  <a:pt x="67" y="135"/>
                </a:lnTo>
                <a:lnTo>
                  <a:pt x="64" y="130"/>
                </a:lnTo>
                <a:lnTo>
                  <a:pt x="61" y="128"/>
                </a:lnTo>
                <a:lnTo>
                  <a:pt x="59" y="128"/>
                </a:lnTo>
                <a:lnTo>
                  <a:pt x="57" y="128"/>
                </a:lnTo>
                <a:lnTo>
                  <a:pt x="56" y="131"/>
                </a:lnTo>
                <a:lnTo>
                  <a:pt x="52" y="135"/>
                </a:lnTo>
                <a:lnTo>
                  <a:pt x="51" y="138"/>
                </a:lnTo>
                <a:lnTo>
                  <a:pt x="51" y="141"/>
                </a:lnTo>
                <a:lnTo>
                  <a:pt x="51" y="146"/>
                </a:lnTo>
                <a:lnTo>
                  <a:pt x="51" y="148"/>
                </a:lnTo>
                <a:lnTo>
                  <a:pt x="52" y="149"/>
                </a:lnTo>
                <a:lnTo>
                  <a:pt x="56" y="149"/>
                </a:lnTo>
                <a:lnTo>
                  <a:pt x="59" y="148"/>
                </a:lnTo>
                <a:lnTo>
                  <a:pt x="61" y="146"/>
                </a:lnTo>
                <a:lnTo>
                  <a:pt x="64" y="144"/>
                </a:lnTo>
                <a:lnTo>
                  <a:pt x="67" y="144"/>
                </a:lnTo>
                <a:lnTo>
                  <a:pt x="70" y="148"/>
                </a:lnTo>
                <a:lnTo>
                  <a:pt x="74" y="149"/>
                </a:lnTo>
                <a:lnTo>
                  <a:pt x="74" y="153"/>
                </a:lnTo>
                <a:lnTo>
                  <a:pt x="74" y="156"/>
                </a:lnTo>
                <a:lnTo>
                  <a:pt x="74" y="158"/>
                </a:lnTo>
                <a:lnTo>
                  <a:pt x="74" y="161"/>
                </a:lnTo>
                <a:lnTo>
                  <a:pt x="75" y="164"/>
                </a:lnTo>
                <a:lnTo>
                  <a:pt x="77" y="171"/>
                </a:lnTo>
                <a:lnTo>
                  <a:pt x="79" y="177"/>
                </a:lnTo>
                <a:lnTo>
                  <a:pt x="79" y="182"/>
                </a:lnTo>
                <a:lnTo>
                  <a:pt x="82" y="180"/>
                </a:lnTo>
                <a:lnTo>
                  <a:pt x="85" y="179"/>
                </a:lnTo>
                <a:lnTo>
                  <a:pt x="90" y="176"/>
                </a:lnTo>
                <a:lnTo>
                  <a:pt x="93" y="174"/>
                </a:lnTo>
                <a:lnTo>
                  <a:pt x="97" y="172"/>
                </a:lnTo>
                <a:lnTo>
                  <a:pt x="101" y="171"/>
                </a:lnTo>
                <a:lnTo>
                  <a:pt x="106" y="169"/>
                </a:lnTo>
                <a:lnTo>
                  <a:pt x="121" y="174"/>
                </a:lnTo>
                <a:lnTo>
                  <a:pt x="136" y="184"/>
                </a:lnTo>
                <a:lnTo>
                  <a:pt x="154" y="197"/>
                </a:lnTo>
                <a:lnTo>
                  <a:pt x="170" y="207"/>
                </a:lnTo>
                <a:lnTo>
                  <a:pt x="177" y="207"/>
                </a:lnTo>
                <a:lnTo>
                  <a:pt x="183" y="208"/>
                </a:lnTo>
                <a:lnTo>
                  <a:pt x="187" y="208"/>
                </a:lnTo>
                <a:lnTo>
                  <a:pt x="191" y="210"/>
                </a:lnTo>
                <a:lnTo>
                  <a:pt x="195" y="212"/>
                </a:lnTo>
                <a:lnTo>
                  <a:pt x="198" y="213"/>
                </a:lnTo>
                <a:lnTo>
                  <a:pt x="200" y="218"/>
                </a:lnTo>
                <a:lnTo>
                  <a:pt x="201" y="223"/>
                </a:lnTo>
                <a:lnTo>
                  <a:pt x="200" y="226"/>
                </a:lnTo>
                <a:lnTo>
                  <a:pt x="200" y="230"/>
                </a:lnTo>
                <a:lnTo>
                  <a:pt x="198" y="231"/>
                </a:lnTo>
                <a:lnTo>
                  <a:pt x="196" y="233"/>
                </a:lnTo>
                <a:lnTo>
                  <a:pt x="193" y="234"/>
                </a:lnTo>
                <a:lnTo>
                  <a:pt x="191" y="238"/>
                </a:lnTo>
                <a:lnTo>
                  <a:pt x="191" y="239"/>
                </a:lnTo>
                <a:lnTo>
                  <a:pt x="190" y="243"/>
                </a:lnTo>
                <a:lnTo>
                  <a:pt x="188" y="246"/>
                </a:lnTo>
                <a:lnTo>
                  <a:pt x="182" y="267"/>
                </a:lnTo>
                <a:lnTo>
                  <a:pt x="173" y="287"/>
                </a:lnTo>
                <a:lnTo>
                  <a:pt x="164" y="302"/>
                </a:lnTo>
                <a:lnTo>
                  <a:pt x="155" y="311"/>
                </a:lnTo>
                <a:lnTo>
                  <a:pt x="151" y="315"/>
                </a:lnTo>
                <a:lnTo>
                  <a:pt x="147" y="318"/>
                </a:lnTo>
                <a:lnTo>
                  <a:pt x="142" y="320"/>
                </a:lnTo>
                <a:lnTo>
                  <a:pt x="141" y="321"/>
                </a:lnTo>
                <a:lnTo>
                  <a:pt x="141" y="323"/>
                </a:lnTo>
                <a:lnTo>
                  <a:pt x="139" y="324"/>
                </a:lnTo>
                <a:lnTo>
                  <a:pt x="141" y="328"/>
                </a:lnTo>
                <a:lnTo>
                  <a:pt x="141" y="334"/>
                </a:lnTo>
                <a:lnTo>
                  <a:pt x="141" y="339"/>
                </a:lnTo>
                <a:lnTo>
                  <a:pt x="141" y="342"/>
                </a:lnTo>
                <a:lnTo>
                  <a:pt x="141" y="344"/>
                </a:lnTo>
                <a:lnTo>
                  <a:pt x="180" y="349"/>
                </a:lnTo>
                <a:lnTo>
                  <a:pt x="219" y="344"/>
                </a:lnTo>
                <a:lnTo>
                  <a:pt x="254" y="333"/>
                </a:lnTo>
                <a:lnTo>
                  <a:pt x="285" y="311"/>
                </a:lnTo>
                <a:lnTo>
                  <a:pt x="311" y="287"/>
                </a:lnTo>
                <a:lnTo>
                  <a:pt x="331" y="254"/>
                </a:lnTo>
                <a:lnTo>
                  <a:pt x="344" y="220"/>
                </a:lnTo>
                <a:lnTo>
                  <a:pt x="349" y="180"/>
                </a:lnTo>
                <a:lnTo>
                  <a:pt x="349" y="177"/>
                </a:lnTo>
                <a:lnTo>
                  <a:pt x="342" y="187"/>
                </a:lnTo>
                <a:lnTo>
                  <a:pt x="337" y="195"/>
                </a:lnTo>
                <a:lnTo>
                  <a:pt x="335" y="198"/>
                </a:lnTo>
                <a:lnTo>
                  <a:pt x="332" y="203"/>
                </a:lnTo>
                <a:lnTo>
                  <a:pt x="331" y="210"/>
                </a:lnTo>
                <a:lnTo>
                  <a:pt x="329" y="216"/>
                </a:lnTo>
                <a:lnTo>
                  <a:pt x="327" y="223"/>
                </a:lnTo>
                <a:lnTo>
                  <a:pt x="327" y="230"/>
                </a:lnTo>
                <a:lnTo>
                  <a:pt x="326" y="236"/>
                </a:lnTo>
                <a:lnTo>
                  <a:pt x="324" y="241"/>
                </a:lnTo>
                <a:lnTo>
                  <a:pt x="321" y="248"/>
                </a:lnTo>
                <a:lnTo>
                  <a:pt x="314" y="257"/>
                </a:lnTo>
                <a:lnTo>
                  <a:pt x="306" y="264"/>
                </a:lnTo>
                <a:lnTo>
                  <a:pt x="299" y="267"/>
                </a:lnTo>
                <a:lnTo>
                  <a:pt x="296" y="267"/>
                </a:lnTo>
                <a:lnTo>
                  <a:pt x="293" y="266"/>
                </a:lnTo>
                <a:lnTo>
                  <a:pt x="291" y="262"/>
                </a:lnTo>
                <a:lnTo>
                  <a:pt x="290" y="257"/>
                </a:lnTo>
                <a:lnTo>
                  <a:pt x="291" y="254"/>
                </a:lnTo>
                <a:lnTo>
                  <a:pt x="291" y="249"/>
                </a:lnTo>
                <a:lnTo>
                  <a:pt x="293" y="244"/>
                </a:lnTo>
                <a:lnTo>
                  <a:pt x="293" y="241"/>
                </a:lnTo>
                <a:lnTo>
                  <a:pt x="295" y="239"/>
                </a:lnTo>
                <a:lnTo>
                  <a:pt x="295" y="238"/>
                </a:lnTo>
                <a:lnTo>
                  <a:pt x="293" y="234"/>
                </a:lnTo>
                <a:lnTo>
                  <a:pt x="291" y="233"/>
                </a:lnTo>
                <a:lnTo>
                  <a:pt x="290" y="230"/>
                </a:lnTo>
                <a:lnTo>
                  <a:pt x="288" y="225"/>
                </a:lnTo>
                <a:lnTo>
                  <a:pt x="285" y="220"/>
                </a:lnTo>
                <a:lnTo>
                  <a:pt x="283" y="215"/>
                </a:lnTo>
                <a:lnTo>
                  <a:pt x="280" y="205"/>
                </a:lnTo>
                <a:lnTo>
                  <a:pt x="275" y="197"/>
                </a:lnTo>
                <a:lnTo>
                  <a:pt x="272" y="190"/>
                </a:lnTo>
                <a:lnTo>
                  <a:pt x="268" y="190"/>
                </a:lnTo>
                <a:lnTo>
                  <a:pt x="263" y="190"/>
                </a:lnTo>
                <a:lnTo>
                  <a:pt x="259" y="189"/>
                </a:lnTo>
                <a:lnTo>
                  <a:pt x="254" y="189"/>
                </a:lnTo>
                <a:lnTo>
                  <a:pt x="249" y="189"/>
                </a:lnTo>
                <a:lnTo>
                  <a:pt x="247" y="189"/>
                </a:lnTo>
                <a:lnTo>
                  <a:pt x="237" y="190"/>
                </a:lnTo>
                <a:lnTo>
                  <a:pt x="224" y="189"/>
                </a:lnTo>
                <a:lnTo>
                  <a:pt x="213" y="182"/>
                </a:lnTo>
                <a:lnTo>
                  <a:pt x="206" y="172"/>
                </a:lnTo>
                <a:lnTo>
                  <a:pt x="203" y="156"/>
                </a:lnTo>
                <a:lnTo>
                  <a:pt x="201" y="138"/>
                </a:lnTo>
                <a:lnTo>
                  <a:pt x="201" y="136"/>
                </a:lnTo>
                <a:lnTo>
                  <a:pt x="201" y="131"/>
                </a:lnTo>
                <a:lnTo>
                  <a:pt x="203" y="128"/>
                </a:lnTo>
                <a:lnTo>
                  <a:pt x="206" y="125"/>
                </a:lnTo>
                <a:lnTo>
                  <a:pt x="208" y="122"/>
                </a:lnTo>
                <a:lnTo>
                  <a:pt x="211" y="120"/>
                </a:lnTo>
                <a:lnTo>
                  <a:pt x="213" y="118"/>
                </a:lnTo>
                <a:lnTo>
                  <a:pt x="214" y="117"/>
                </a:lnTo>
                <a:lnTo>
                  <a:pt x="214" y="117"/>
                </a:lnTo>
                <a:lnTo>
                  <a:pt x="216" y="115"/>
                </a:lnTo>
                <a:lnTo>
                  <a:pt x="216" y="112"/>
                </a:lnTo>
                <a:lnTo>
                  <a:pt x="218" y="108"/>
                </a:lnTo>
                <a:lnTo>
                  <a:pt x="221" y="107"/>
                </a:lnTo>
                <a:lnTo>
                  <a:pt x="224" y="104"/>
                </a:lnTo>
                <a:lnTo>
                  <a:pt x="227" y="104"/>
                </a:lnTo>
                <a:lnTo>
                  <a:pt x="231" y="104"/>
                </a:lnTo>
                <a:lnTo>
                  <a:pt x="234" y="104"/>
                </a:lnTo>
                <a:lnTo>
                  <a:pt x="236" y="102"/>
                </a:lnTo>
                <a:lnTo>
                  <a:pt x="237" y="102"/>
                </a:lnTo>
                <a:lnTo>
                  <a:pt x="239" y="100"/>
                </a:lnTo>
                <a:lnTo>
                  <a:pt x="244" y="100"/>
                </a:lnTo>
                <a:lnTo>
                  <a:pt x="250" y="100"/>
                </a:lnTo>
                <a:lnTo>
                  <a:pt x="255" y="102"/>
                </a:lnTo>
                <a:lnTo>
                  <a:pt x="260" y="105"/>
                </a:lnTo>
                <a:lnTo>
                  <a:pt x="265" y="107"/>
                </a:lnTo>
                <a:lnTo>
                  <a:pt x="272" y="108"/>
                </a:lnTo>
                <a:lnTo>
                  <a:pt x="277" y="110"/>
                </a:lnTo>
                <a:lnTo>
                  <a:pt x="281" y="110"/>
                </a:lnTo>
                <a:lnTo>
                  <a:pt x="285" y="110"/>
                </a:lnTo>
                <a:lnTo>
                  <a:pt x="288" y="110"/>
                </a:lnTo>
                <a:lnTo>
                  <a:pt x="290" y="108"/>
                </a:lnTo>
                <a:lnTo>
                  <a:pt x="293" y="107"/>
                </a:lnTo>
                <a:lnTo>
                  <a:pt x="298" y="107"/>
                </a:lnTo>
                <a:lnTo>
                  <a:pt x="303" y="105"/>
                </a:lnTo>
                <a:lnTo>
                  <a:pt x="306" y="104"/>
                </a:lnTo>
                <a:lnTo>
                  <a:pt x="308" y="104"/>
                </a:lnTo>
                <a:lnTo>
                  <a:pt x="306" y="102"/>
                </a:lnTo>
                <a:lnTo>
                  <a:pt x="304" y="100"/>
                </a:lnTo>
                <a:lnTo>
                  <a:pt x="303" y="99"/>
                </a:lnTo>
                <a:lnTo>
                  <a:pt x="301" y="99"/>
                </a:lnTo>
                <a:lnTo>
                  <a:pt x="299" y="100"/>
                </a:lnTo>
                <a:lnTo>
                  <a:pt x="295" y="102"/>
                </a:lnTo>
                <a:lnTo>
                  <a:pt x="290" y="105"/>
                </a:lnTo>
                <a:lnTo>
                  <a:pt x="286" y="105"/>
                </a:lnTo>
                <a:lnTo>
                  <a:pt x="283" y="105"/>
                </a:lnTo>
                <a:lnTo>
                  <a:pt x="280" y="105"/>
                </a:lnTo>
                <a:lnTo>
                  <a:pt x="277" y="104"/>
                </a:lnTo>
                <a:lnTo>
                  <a:pt x="275" y="102"/>
                </a:lnTo>
                <a:lnTo>
                  <a:pt x="270" y="102"/>
                </a:lnTo>
                <a:lnTo>
                  <a:pt x="267" y="100"/>
                </a:lnTo>
                <a:lnTo>
                  <a:pt x="260" y="99"/>
                </a:lnTo>
                <a:lnTo>
                  <a:pt x="257" y="97"/>
                </a:lnTo>
                <a:lnTo>
                  <a:pt x="254" y="94"/>
                </a:lnTo>
                <a:lnTo>
                  <a:pt x="252" y="90"/>
                </a:lnTo>
                <a:lnTo>
                  <a:pt x="249" y="94"/>
                </a:lnTo>
                <a:lnTo>
                  <a:pt x="245" y="95"/>
                </a:lnTo>
                <a:lnTo>
                  <a:pt x="241" y="97"/>
                </a:lnTo>
                <a:lnTo>
                  <a:pt x="239" y="99"/>
                </a:lnTo>
                <a:lnTo>
                  <a:pt x="236" y="99"/>
                </a:lnTo>
                <a:lnTo>
                  <a:pt x="232" y="100"/>
                </a:lnTo>
                <a:lnTo>
                  <a:pt x="229" y="100"/>
                </a:lnTo>
                <a:lnTo>
                  <a:pt x="224" y="100"/>
                </a:lnTo>
                <a:lnTo>
                  <a:pt x="219" y="100"/>
                </a:lnTo>
                <a:lnTo>
                  <a:pt x="216" y="99"/>
                </a:lnTo>
                <a:lnTo>
                  <a:pt x="213" y="95"/>
                </a:lnTo>
                <a:lnTo>
                  <a:pt x="209" y="92"/>
                </a:lnTo>
                <a:lnTo>
                  <a:pt x="209" y="87"/>
                </a:lnTo>
                <a:lnTo>
                  <a:pt x="211" y="84"/>
                </a:lnTo>
                <a:lnTo>
                  <a:pt x="214" y="79"/>
                </a:lnTo>
                <a:lnTo>
                  <a:pt x="218" y="76"/>
                </a:lnTo>
                <a:lnTo>
                  <a:pt x="219" y="74"/>
                </a:lnTo>
                <a:lnTo>
                  <a:pt x="226" y="64"/>
                </a:lnTo>
                <a:lnTo>
                  <a:pt x="234" y="54"/>
                </a:lnTo>
                <a:lnTo>
                  <a:pt x="239" y="45"/>
                </a:lnTo>
                <a:lnTo>
                  <a:pt x="239" y="45"/>
                </a:lnTo>
                <a:lnTo>
                  <a:pt x="236" y="45"/>
                </a:lnTo>
                <a:lnTo>
                  <a:pt x="231" y="46"/>
                </a:lnTo>
                <a:lnTo>
                  <a:pt x="226" y="46"/>
                </a:lnTo>
                <a:lnTo>
                  <a:pt x="223" y="46"/>
                </a:lnTo>
                <a:lnTo>
                  <a:pt x="219" y="46"/>
                </a:lnTo>
                <a:lnTo>
                  <a:pt x="218" y="45"/>
                </a:lnTo>
                <a:lnTo>
                  <a:pt x="214" y="45"/>
                </a:lnTo>
                <a:lnTo>
                  <a:pt x="211" y="43"/>
                </a:lnTo>
                <a:lnTo>
                  <a:pt x="206" y="40"/>
                </a:lnTo>
                <a:lnTo>
                  <a:pt x="201" y="38"/>
                </a:lnTo>
                <a:lnTo>
                  <a:pt x="198" y="35"/>
                </a:lnTo>
                <a:lnTo>
                  <a:pt x="195" y="32"/>
                </a:lnTo>
                <a:lnTo>
                  <a:pt x="193" y="27"/>
                </a:lnTo>
                <a:lnTo>
                  <a:pt x="193" y="23"/>
                </a:lnTo>
                <a:lnTo>
                  <a:pt x="193" y="18"/>
                </a:lnTo>
                <a:lnTo>
                  <a:pt x="193" y="15"/>
                </a:lnTo>
                <a:lnTo>
                  <a:pt x="193" y="14"/>
                </a:lnTo>
                <a:lnTo>
                  <a:pt x="180" y="14"/>
                </a:lnTo>
                <a:close/>
                <a:moveTo>
                  <a:pt x="180" y="0"/>
                </a:moveTo>
                <a:lnTo>
                  <a:pt x="221" y="5"/>
                </a:lnTo>
                <a:lnTo>
                  <a:pt x="259" y="20"/>
                </a:lnTo>
                <a:lnTo>
                  <a:pt x="293" y="41"/>
                </a:lnTo>
                <a:lnTo>
                  <a:pt x="321" y="69"/>
                </a:lnTo>
                <a:lnTo>
                  <a:pt x="342" y="102"/>
                </a:lnTo>
                <a:lnTo>
                  <a:pt x="355" y="140"/>
                </a:lnTo>
                <a:lnTo>
                  <a:pt x="360" y="180"/>
                </a:lnTo>
                <a:lnTo>
                  <a:pt x="355" y="223"/>
                </a:lnTo>
                <a:lnTo>
                  <a:pt x="342" y="261"/>
                </a:lnTo>
                <a:lnTo>
                  <a:pt x="321" y="293"/>
                </a:lnTo>
                <a:lnTo>
                  <a:pt x="293" y="321"/>
                </a:lnTo>
                <a:lnTo>
                  <a:pt x="259" y="342"/>
                </a:lnTo>
                <a:lnTo>
                  <a:pt x="221" y="356"/>
                </a:lnTo>
                <a:lnTo>
                  <a:pt x="180" y="360"/>
                </a:lnTo>
                <a:lnTo>
                  <a:pt x="139" y="356"/>
                </a:lnTo>
                <a:lnTo>
                  <a:pt x="101" y="342"/>
                </a:lnTo>
                <a:lnTo>
                  <a:pt x="67" y="321"/>
                </a:lnTo>
                <a:lnTo>
                  <a:pt x="39" y="293"/>
                </a:lnTo>
                <a:lnTo>
                  <a:pt x="18" y="261"/>
                </a:lnTo>
                <a:lnTo>
                  <a:pt x="5" y="223"/>
                </a:lnTo>
                <a:lnTo>
                  <a:pt x="0" y="180"/>
                </a:lnTo>
                <a:lnTo>
                  <a:pt x="5" y="140"/>
                </a:lnTo>
                <a:lnTo>
                  <a:pt x="18" y="102"/>
                </a:lnTo>
                <a:lnTo>
                  <a:pt x="39" y="69"/>
                </a:lnTo>
                <a:lnTo>
                  <a:pt x="67" y="41"/>
                </a:lnTo>
                <a:lnTo>
                  <a:pt x="101" y="20"/>
                </a:lnTo>
                <a:lnTo>
                  <a:pt x="139" y="5"/>
                </a:lnTo>
                <a:lnTo>
                  <a:pt x="18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>
            <a:off x="3067622" y="2139702"/>
            <a:ext cx="202791" cy="287288"/>
            <a:chOff x="-4724400" y="1276350"/>
            <a:chExt cx="400050" cy="566738"/>
          </a:xfrm>
          <a:solidFill>
            <a:schemeClr val="bg1"/>
          </a:solidFill>
        </p:grpSpPr>
        <p:sp>
          <p:nvSpPr>
            <p:cNvPr id="50" name="Freeform 275"/>
            <p:cNvSpPr>
              <a:spLocks noEditPoints="1"/>
            </p:cNvSpPr>
            <p:nvPr/>
          </p:nvSpPr>
          <p:spPr bwMode="auto">
            <a:xfrm>
              <a:off x="-4724400" y="1276350"/>
              <a:ext cx="400050" cy="566738"/>
            </a:xfrm>
            <a:custGeom>
              <a:avLst/>
              <a:gdLst>
                <a:gd name="T0" fmla="*/ 97 w 252"/>
                <a:gd name="T1" fmla="*/ 16 h 357"/>
                <a:gd name="T2" fmla="*/ 46 w 252"/>
                <a:gd name="T3" fmla="*/ 46 h 357"/>
                <a:gd name="T4" fmla="*/ 16 w 252"/>
                <a:gd name="T5" fmla="*/ 95 h 357"/>
                <a:gd name="T6" fmla="*/ 15 w 252"/>
                <a:gd name="T7" fmla="*/ 151 h 357"/>
                <a:gd name="T8" fmla="*/ 38 w 252"/>
                <a:gd name="T9" fmla="*/ 205 h 357"/>
                <a:gd name="T10" fmla="*/ 72 w 252"/>
                <a:gd name="T11" fmla="*/ 262 h 357"/>
                <a:gd name="T12" fmla="*/ 105 w 252"/>
                <a:gd name="T13" fmla="*/ 309 h 357"/>
                <a:gd name="T14" fmla="*/ 126 w 252"/>
                <a:gd name="T15" fmla="*/ 337 h 357"/>
                <a:gd name="T16" fmla="*/ 147 w 252"/>
                <a:gd name="T17" fmla="*/ 309 h 357"/>
                <a:gd name="T18" fmla="*/ 180 w 252"/>
                <a:gd name="T19" fmla="*/ 262 h 357"/>
                <a:gd name="T20" fmla="*/ 214 w 252"/>
                <a:gd name="T21" fmla="*/ 205 h 357"/>
                <a:gd name="T22" fmla="*/ 237 w 252"/>
                <a:gd name="T23" fmla="*/ 151 h 357"/>
                <a:gd name="T24" fmla="*/ 236 w 252"/>
                <a:gd name="T25" fmla="*/ 95 h 357"/>
                <a:gd name="T26" fmla="*/ 206 w 252"/>
                <a:gd name="T27" fmla="*/ 46 h 357"/>
                <a:gd name="T28" fmla="*/ 157 w 252"/>
                <a:gd name="T29" fmla="*/ 16 h 357"/>
                <a:gd name="T30" fmla="*/ 126 w 252"/>
                <a:gd name="T31" fmla="*/ 0 h 357"/>
                <a:gd name="T32" fmla="*/ 190 w 252"/>
                <a:gd name="T33" fmla="*/ 18 h 357"/>
                <a:gd name="T34" fmla="*/ 234 w 252"/>
                <a:gd name="T35" fmla="*/ 62 h 357"/>
                <a:gd name="T36" fmla="*/ 252 w 252"/>
                <a:gd name="T37" fmla="*/ 126 h 357"/>
                <a:gd name="T38" fmla="*/ 239 w 252"/>
                <a:gd name="T39" fmla="*/ 178 h 357"/>
                <a:gd name="T40" fmla="*/ 211 w 252"/>
                <a:gd name="T41" fmla="*/ 236 h 357"/>
                <a:gd name="T42" fmla="*/ 178 w 252"/>
                <a:gd name="T43" fmla="*/ 286 h 357"/>
                <a:gd name="T44" fmla="*/ 151 w 252"/>
                <a:gd name="T45" fmla="*/ 326 h 357"/>
                <a:gd name="T46" fmla="*/ 133 w 252"/>
                <a:gd name="T47" fmla="*/ 347 h 357"/>
                <a:gd name="T48" fmla="*/ 126 w 252"/>
                <a:gd name="T49" fmla="*/ 357 h 357"/>
                <a:gd name="T50" fmla="*/ 119 w 252"/>
                <a:gd name="T51" fmla="*/ 347 h 357"/>
                <a:gd name="T52" fmla="*/ 101 w 252"/>
                <a:gd name="T53" fmla="*/ 326 h 357"/>
                <a:gd name="T54" fmla="*/ 74 w 252"/>
                <a:gd name="T55" fmla="*/ 286 h 357"/>
                <a:gd name="T56" fmla="*/ 41 w 252"/>
                <a:gd name="T57" fmla="*/ 236 h 357"/>
                <a:gd name="T58" fmla="*/ 11 w 252"/>
                <a:gd name="T59" fmla="*/ 178 h 357"/>
                <a:gd name="T60" fmla="*/ 0 w 252"/>
                <a:gd name="T61" fmla="*/ 126 h 357"/>
                <a:gd name="T62" fmla="*/ 18 w 252"/>
                <a:gd name="T63" fmla="*/ 62 h 357"/>
                <a:gd name="T64" fmla="*/ 62 w 252"/>
                <a:gd name="T65" fmla="*/ 18 h 357"/>
                <a:gd name="T66" fmla="*/ 126 w 252"/>
                <a:gd name="T6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2" h="357">
                  <a:moveTo>
                    <a:pt x="126" y="12"/>
                  </a:moveTo>
                  <a:lnTo>
                    <a:pt x="97" y="16"/>
                  </a:lnTo>
                  <a:lnTo>
                    <a:pt x="69" y="28"/>
                  </a:lnTo>
                  <a:lnTo>
                    <a:pt x="46" y="46"/>
                  </a:lnTo>
                  <a:lnTo>
                    <a:pt x="28" y="69"/>
                  </a:lnTo>
                  <a:lnTo>
                    <a:pt x="16" y="95"/>
                  </a:lnTo>
                  <a:lnTo>
                    <a:pt x="11" y="126"/>
                  </a:lnTo>
                  <a:lnTo>
                    <a:pt x="15" y="151"/>
                  </a:lnTo>
                  <a:lnTo>
                    <a:pt x="23" y="174"/>
                  </a:lnTo>
                  <a:lnTo>
                    <a:pt x="38" y="205"/>
                  </a:lnTo>
                  <a:lnTo>
                    <a:pt x="54" y="234"/>
                  </a:lnTo>
                  <a:lnTo>
                    <a:pt x="72" y="262"/>
                  </a:lnTo>
                  <a:lnTo>
                    <a:pt x="88" y="288"/>
                  </a:lnTo>
                  <a:lnTo>
                    <a:pt x="105" y="309"/>
                  </a:lnTo>
                  <a:lnTo>
                    <a:pt x="116" y="326"/>
                  </a:lnTo>
                  <a:lnTo>
                    <a:pt x="126" y="337"/>
                  </a:lnTo>
                  <a:lnTo>
                    <a:pt x="136" y="326"/>
                  </a:lnTo>
                  <a:lnTo>
                    <a:pt x="147" y="309"/>
                  </a:lnTo>
                  <a:lnTo>
                    <a:pt x="164" y="288"/>
                  </a:lnTo>
                  <a:lnTo>
                    <a:pt x="180" y="262"/>
                  </a:lnTo>
                  <a:lnTo>
                    <a:pt x="198" y="234"/>
                  </a:lnTo>
                  <a:lnTo>
                    <a:pt x="214" y="205"/>
                  </a:lnTo>
                  <a:lnTo>
                    <a:pt x="229" y="174"/>
                  </a:lnTo>
                  <a:lnTo>
                    <a:pt x="237" y="151"/>
                  </a:lnTo>
                  <a:lnTo>
                    <a:pt x="241" y="126"/>
                  </a:lnTo>
                  <a:lnTo>
                    <a:pt x="236" y="95"/>
                  </a:lnTo>
                  <a:lnTo>
                    <a:pt x="224" y="69"/>
                  </a:lnTo>
                  <a:lnTo>
                    <a:pt x="206" y="46"/>
                  </a:lnTo>
                  <a:lnTo>
                    <a:pt x="183" y="28"/>
                  </a:lnTo>
                  <a:lnTo>
                    <a:pt x="157" y="16"/>
                  </a:lnTo>
                  <a:lnTo>
                    <a:pt x="126" y="12"/>
                  </a:lnTo>
                  <a:close/>
                  <a:moveTo>
                    <a:pt x="126" y="0"/>
                  </a:moveTo>
                  <a:lnTo>
                    <a:pt x="159" y="5"/>
                  </a:lnTo>
                  <a:lnTo>
                    <a:pt x="190" y="18"/>
                  </a:lnTo>
                  <a:lnTo>
                    <a:pt x="214" y="38"/>
                  </a:lnTo>
                  <a:lnTo>
                    <a:pt x="234" y="62"/>
                  </a:lnTo>
                  <a:lnTo>
                    <a:pt x="247" y="92"/>
                  </a:lnTo>
                  <a:lnTo>
                    <a:pt x="252" y="126"/>
                  </a:lnTo>
                  <a:lnTo>
                    <a:pt x="249" y="152"/>
                  </a:lnTo>
                  <a:lnTo>
                    <a:pt x="239" y="178"/>
                  </a:lnTo>
                  <a:lnTo>
                    <a:pt x="226" y="208"/>
                  </a:lnTo>
                  <a:lnTo>
                    <a:pt x="211" y="236"/>
                  </a:lnTo>
                  <a:lnTo>
                    <a:pt x="195" y="262"/>
                  </a:lnTo>
                  <a:lnTo>
                    <a:pt x="178" y="286"/>
                  </a:lnTo>
                  <a:lnTo>
                    <a:pt x="164" y="308"/>
                  </a:lnTo>
                  <a:lnTo>
                    <a:pt x="151" y="326"/>
                  </a:lnTo>
                  <a:lnTo>
                    <a:pt x="141" y="339"/>
                  </a:lnTo>
                  <a:lnTo>
                    <a:pt x="133" y="347"/>
                  </a:lnTo>
                  <a:lnTo>
                    <a:pt x="131" y="350"/>
                  </a:lnTo>
                  <a:lnTo>
                    <a:pt x="126" y="357"/>
                  </a:lnTo>
                  <a:lnTo>
                    <a:pt x="121" y="350"/>
                  </a:lnTo>
                  <a:lnTo>
                    <a:pt x="119" y="347"/>
                  </a:lnTo>
                  <a:lnTo>
                    <a:pt x="111" y="339"/>
                  </a:lnTo>
                  <a:lnTo>
                    <a:pt x="101" y="326"/>
                  </a:lnTo>
                  <a:lnTo>
                    <a:pt x="88" y="308"/>
                  </a:lnTo>
                  <a:lnTo>
                    <a:pt x="74" y="286"/>
                  </a:lnTo>
                  <a:lnTo>
                    <a:pt x="57" y="262"/>
                  </a:lnTo>
                  <a:lnTo>
                    <a:pt x="41" y="236"/>
                  </a:lnTo>
                  <a:lnTo>
                    <a:pt x="26" y="208"/>
                  </a:lnTo>
                  <a:lnTo>
                    <a:pt x="11" y="178"/>
                  </a:lnTo>
                  <a:lnTo>
                    <a:pt x="3" y="154"/>
                  </a:lnTo>
                  <a:lnTo>
                    <a:pt x="0" y="126"/>
                  </a:lnTo>
                  <a:lnTo>
                    <a:pt x="5" y="92"/>
                  </a:lnTo>
                  <a:lnTo>
                    <a:pt x="18" y="62"/>
                  </a:lnTo>
                  <a:lnTo>
                    <a:pt x="38" y="38"/>
                  </a:lnTo>
                  <a:lnTo>
                    <a:pt x="62" y="18"/>
                  </a:lnTo>
                  <a:lnTo>
                    <a:pt x="93" y="5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276"/>
            <p:cNvSpPr>
              <a:spLocks noEditPoints="1"/>
            </p:cNvSpPr>
            <p:nvPr/>
          </p:nvSpPr>
          <p:spPr bwMode="auto">
            <a:xfrm>
              <a:off x="-4627563" y="1366838"/>
              <a:ext cx="206375" cy="211138"/>
            </a:xfrm>
            <a:custGeom>
              <a:avLst/>
              <a:gdLst>
                <a:gd name="T0" fmla="*/ 65 w 130"/>
                <a:gd name="T1" fmla="*/ 13 h 133"/>
                <a:gd name="T2" fmla="*/ 44 w 130"/>
                <a:gd name="T3" fmla="*/ 17 h 133"/>
                <a:gd name="T4" fmla="*/ 27 w 130"/>
                <a:gd name="T5" fmla="*/ 28 h 133"/>
                <a:gd name="T6" fmla="*/ 16 w 130"/>
                <a:gd name="T7" fmla="*/ 46 h 133"/>
                <a:gd name="T8" fmla="*/ 11 w 130"/>
                <a:gd name="T9" fmla="*/ 67 h 133"/>
                <a:gd name="T10" fmla="*/ 16 w 130"/>
                <a:gd name="T11" fmla="*/ 89 h 133"/>
                <a:gd name="T12" fmla="*/ 27 w 130"/>
                <a:gd name="T13" fmla="*/ 105 h 133"/>
                <a:gd name="T14" fmla="*/ 44 w 130"/>
                <a:gd name="T15" fmla="*/ 117 h 133"/>
                <a:gd name="T16" fmla="*/ 65 w 130"/>
                <a:gd name="T17" fmla="*/ 121 h 133"/>
                <a:gd name="T18" fmla="*/ 86 w 130"/>
                <a:gd name="T19" fmla="*/ 117 h 133"/>
                <a:gd name="T20" fmla="*/ 103 w 130"/>
                <a:gd name="T21" fmla="*/ 105 h 133"/>
                <a:gd name="T22" fmla="*/ 114 w 130"/>
                <a:gd name="T23" fmla="*/ 89 h 133"/>
                <a:gd name="T24" fmla="*/ 119 w 130"/>
                <a:gd name="T25" fmla="*/ 67 h 133"/>
                <a:gd name="T26" fmla="*/ 114 w 130"/>
                <a:gd name="T27" fmla="*/ 46 h 133"/>
                <a:gd name="T28" fmla="*/ 103 w 130"/>
                <a:gd name="T29" fmla="*/ 28 h 133"/>
                <a:gd name="T30" fmla="*/ 86 w 130"/>
                <a:gd name="T31" fmla="*/ 17 h 133"/>
                <a:gd name="T32" fmla="*/ 65 w 130"/>
                <a:gd name="T33" fmla="*/ 13 h 133"/>
                <a:gd name="T34" fmla="*/ 65 w 130"/>
                <a:gd name="T35" fmla="*/ 0 h 133"/>
                <a:gd name="T36" fmla="*/ 86 w 130"/>
                <a:gd name="T37" fmla="*/ 5 h 133"/>
                <a:gd name="T38" fmla="*/ 104 w 130"/>
                <a:gd name="T39" fmla="*/ 13 h 133"/>
                <a:gd name="T40" fmla="*/ 119 w 130"/>
                <a:gd name="T41" fmla="*/ 28 h 133"/>
                <a:gd name="T42" fmla="*/ 127 w 130"/>
                <a:gd name="T43" fmla="*/ 46 h 133"/>
                <a:gd name="T44" fmla="*/ 130 w 130"/>
                <a:gd name="T45" fmla="*/ 67 h 133"/>
                <a:gd name="T46" fmla="*/ 127 w 130"/>
                <a:gd name="T47" fmla="*/ 89 h 133"/>
                <a:gd name="T48" fmla="*/ 119 w 130"/>
                <a:gd name="T49" fmla="*/ 107 h 133"/>
                <a:gd name="T50" fmla="*/ 104 w 130"/>
                <a:gd name="T51" fmla="*/ 120 h 133"/>
                <a:gd name="T52" fmla="*/ 86 w 130"/>
                <a:gd name="T53" fmla="*/ 130 h 133"/>
                <a:gd name="T54" fmla="*/ 65 w 130"/>
                <a:gd name="T55" fmla="*/ 133 h 133"/>
                <a:gd name="T56" fmla="*/ 44 w 130"/>
                <a:gd name="T57" fmla="*/ 130 h 133"/>
                <a:gd name="T58" fmla="*/ 26 w 130"/>
                <a:gd name="T59" fmla="*/ 120 h 133"/>
                <a:gd name="T60" fmla="*/ 11 w 130"/>
                <a:gd name="T61" fmla="*/ 107 h 133"/>
                <a:gd name="T62" fmla="*/ 3 w 130"/>
                <a:gd name="T63" fmla="*/ 89 h 133"/>
                <a:gd name="T64" fmla="*/ 0 w 130"/>
                <a:gd name="T65" fmla="*/ 67 h 133"/>
                <a:gd name="T66" fmla="*/ 3 w 130"/>
                <a:gd name="T67" fmla="*/ 46 h 133"/>
                <a:gd name="T68" fmla="*/ 11 w 130"/>
                <a:gd name="T69" fmla="*/ 28 h 133"/>
                <a:gd name="T70" fmla="*/ 26 w 130"/>
                <a:gd name="T71" fmla="*/ 13 h 133"/>
                <a:gd name="T72" fmla="*/ 44 w 130"/>
                <a:gd name="T73" fmla="*/ 5 h 133"/>
                <a:gd name="T74" fmla="*/ 65 w 130"/>
                <a:gd name="T7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33">
                  <a:moveTo>
                    <a:pt x="65" y="13"/>
                  </a:moveTo>
                  <a:lnTo>
                    <a:pt x="44" y="17"/>
                  </a:lnTo>
                  <a:lnTo>
                    <a:pt x="27" y="28"/>
                  </a:lnTo>
                  <a:lnTo>
                    <a:pt x="16" y="46"/>
                  </a:lnTo>
                  <a:lnTo>
                    <a:pt x="11" y="67"/>
                  </a:lnTo>
                  <a:lnTo>
                    <a:pt x="16" y="89"/>
                  </a:lnTo>
                  <a:lnTo>
                    <a:pt x="27" y="105"/>
                  </a:lnTo>
                  <a:lnTo>
                    <a:pt x="44" y="117"/>
                  </a:lnTo>
                  <a:lnTo>
                    <a:pt x="65" y="121"/>
                  </a:lnTo>
                  <a:lnTo>
                    <a:pt x="86" y="117"/>
                  </a:lnTo>
                  <a:lnTo>
                    <a:pt x="103" y="105"/>
                  </a:lnTo>
                  <a:lnTo>
                    <a:pt x="114" y="89"/>
                  </a:lnTo>
                  <a:lnTo>
                    <a:pt x="119" y="67"/>
                  </a:lnTo>
                  <a:lnTo>
                    <a:pt x="114" y="46"/>
                  </a:lnTo>
                  <a:lnTo>
                    <a:pt x="103" y="28"/>
                  </a:lnTo>
                  <a:lnTo>
                    <a:pt x="86" y="17"/>
                  </a:lnTo>
                  <a:lnTo>
                    <a:pt x="65" y="13"/>
                  </a:lnTo>
                  <a:close/>
                  <a:moveTo>
                    <a:pt x="65" y="0"/>
                  </a:moveTo>
                  <a:lnTo>
                    <a:pt x="86" y="5"/>
                  </a:lnTo>
                  <a:lnTo>
                    <a:pt x="104" y="13"/>
                  </a:lnTo>
                  <a:lnTo>
                    <a:pt x="119" y="28"/>
                  </a:lnTo>
                  <a:lnTo>
                    <a:pt x="127" y="46"/>
                  </a:lnTo>
                  <a:lnTo>
                    <a:pt x="130" y="67"/>
                  </a:lnTo>
                  <a:lnTo>
                    <a:pt x="127" y="89"/>
                  </a:lnTo>
                  <a:lnTo>
                    <a:pt x="119" y="107"/>
                  </a:lnTo>
                  <a:lnTo>
                    <a:pt x="104" y="120"/>
                  </a:lnTo>
                  <a:lnTo>
                    <a:pt x="86" y="130"/>
                  </a:lnTo>
                  <a:lnTo>
                    <a:pt x="65" y="133"/>
                  </a:lnTo>
                  <a:lnTo>
                    <a:pt x="44" y="130"/>
                  </a:lnTo>
                  <a:lnTo>
                    <a:pt x="26" y="120"/>
                  </a:lnTo>
                  <a:lnTo>
                    <a:pt x="11" y="107"/>
                  </a:lnTo>
                  <a:lnTo>
                    <a:pt x="3" y="89"/>
                  </a:lnTo>
                  <a:lnTo>
                    <a:pt x="0" y="67"/>
                  </a:lnTo>
                  <a:lnTo>
                    <a:pt x="3" y="46"/>
                  </a:lnTo>
                  <a:lnTo>
                    <a:pt x="11" y="28"/>
                  </a:lnTo>
                  <a:lnTo>
                    <a:pt x="26" y="13"/>
                  </a:lnTo>
                  <a:lnTo>
                    <a:pt x="44" y="5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2" name="Freeform 451"/>
          <p:cNvSpPr>
            <a:spLocks noEditPoints="1"/>
          </p:cNvSpPr>
          <p:nvPr/>
        </p:nvSpPr>
        <p:spPr bwMode="auto">
          <a:xfrm>
            <a:off x="8287841" y="1224077"/>
            <a:ext cx="264790" cy="295245"/>
          </a:xfrm>
          <a:custGeom>
            <a:avLst/>
            <a:gdLst>
              <a:gd name="T0" fmla="*/ 137 w 313"/>
              <a:gd name="T1" fmla="*/ 21 h 349"/>
              <a:gd name="T2" fmla="*/ 131 w 313"/>
              <a:gd name="T3" fmla="*/ 31 h 349"/>
              <a:gd name="T4" fmla="*/ 121 w 313"/>
              <a:gd name="T5" fmla="*/ 31 h 349"/>
              <a:gd name="T6" fmla="*/ 116 w 313"/>
              <a:gd name="T7" fmla="*/ 39 h 349"/>
              <a:gd name="T8" fmla="*/ 93 w 313"/>
              <a:gd name="T9" fmla="*/ 83 h 349"/>
              <a:gd name="T10" fmla="*/ 88 w 313"/>
              <a:gd name="T11" fmla="*/ 113 h 349"/>
              <a:gd name="T12" fmla="*/ 83 w 313"/>
              <a:gd name="T13" fmla="*/ 115 h 349"/>
              <a:gd name="T14" fmla="*/ 92 w 313"/>
              <a:gd name="T15" fmla="*/ 151 h 349"/>
              <a:gd name="T16" fmla="*/ 100 w 313"/>
              <a:gd name="T17" fmla="*/ 155 h 349"/>
              <a:gd name="T18" fmla="*/ 115 w 313"/>
              <a:gd name="T19" fmla="*/ 183 h 349"/>
              <a:gd name="T20" fmla="*/ 129 w 313"/>
              <a:gd name="T21" fmla="*/ 200 h 349"/>
              <a:gd name="T22" fmla="*/ 124 w 313"/>
              <a:gd name="T23" fmla="*/ 234 h 349"/>
              <a:gd name="T24" fmla="*/ 69 w 313"/>
              <a:gd name="T25" fmla="*/ 262 h 349"/>
              <a:gd name="T26" fmla="*/ 13 w 313"/>
              <a:gd name="T27" fmla="*/ 306 h 349"/>
              <a:gd name="T28" fmla="*/ 15 w 313"/>
              <a:gd name="T29" fmla="*/ 329 h 349"/>
              <a:gd name="T30" fmla="*/ 285 w 313"/>
              <a:gd name="T31" fmla="*/ 335 h 349"/>
              <a:gd name="T32" fmla="*/ 301 w 313"/>
              <a:gd name="T33" fmla="*/ 324 h 349"/>
              <a:gd name="T34" fmla="*/ 296 w 313"/>
              <a:gd name="T35" fmla="*/ 291 h 349"/>
              <a:gd name="T36" fmla="*/ 231 w 313"/>
              <a:gd name="T37" fmla="*/ 259 h 349"/>
              <a:gd name="T38" fmla="*/ 187 w 313"/>
              <a:gd name="T39" fmla="*/ 227 h 349"/>
              <a:gd name="T40" fmla="*/ 187 w 313"/>
              <a:gd name="T41" fmla="*/ 198 h 349"/>
              <a:gd name="T42" fmla="*/ 206 w 313"/>
              <a:gd name="T43" fmla="*/ 170 h 349"/>
              <a:gd name="T44" fmla="*/ 218 w 313"/>
              <a:gd name="T45" fmla="*/ 152 h 349"/>
              <a:gd name="T46" fmla="*/ 229 w 313"/>
              <a:gd name="T47" fmla="*/ 123 h 349"/>
              <a:gd name="T48" fmla="*/ 224 w 313"/>
              <a:gd name="T49" fmla="*/ 115 h 349"/>
              <a:gd name="T50" fmla="*/ 219 w 313"/>
              <a:gd name="T51" fmla="*/ 82 h 349"/>
              <a:gd name="T52" fmla="*/ 169 w 313"/>
              <a:gd name="T53" fmla="*/ 26 h 349"/>
              <a:gd name="T54" fmla="*/ 139 w 313"/>
              <a:gd name="T55" fmla="*/ 15 h 349"/>
              <a:gd name="T56" fmla="*/ 144 w 313"/>
              <a:gd name="T57" fmla="*/ 2 h 349"/>
              <a:gd name="T58" fmla="*/ 155 w 313"/>
              <a:gd name="T59" fmla="*/ 10 h 349"/>
              <a:gd name="T60" fmla="*/ 221 w 313"/>
              <a:gd name="T61" fmla="*/ 51 h 349"/>
              <a:gd name="T62" fmla="*/ 239 w 313"/>
              <a:gd name="T63" fmla="*/ 108 h 349"/>
              <a:gd name="T64" fmla="*/ 237 w 313"/>
              <a:gd name="T65" fmla="*/ 144 h 349"/>
              <a:gd name="T66" fmla="*/ 219 w 313"/>
              <a:gd name="T67" fmla="*/ 170 h 349"/>
              <a:gd name="T68" fmla="*/ 201 w 313"/>
              <a:gd name="T69" fmla="*/ 198 h 349"/>
              <a:gd name="T70" fmla="*/ 205 w 313"/>
              <a:gd name="T71" fmla="*/ 237 h 349"/>
              <a:gd name="T72" fmla="*/ 273 w 313"/>
              <a:gd name="T73" fmla="*/ 260 h 349"/>
              <a:gd name="T74" fmla="*/ 311 w 313"/>
              <a:gd name="T75" fmla="*/ 303 h 349"/>
              <a:gd name="T76" fmla="*/ 299 w 313"/>
              <a:gd name="T77" fmla="*/ 344 h 349"/>
              <a:gd name="T78" fmla="*/ 3 w 313"/>
              <a:gd name="T79" fmla="*/ 334 h 349"/>
              <a:gd name="T80" fmla="*/ 5 w 313"/>
              <a:gd name="T81" fmla="*/ 290 h 349"/>
              <a:gd name="T82" fmla="*/ 75 w 313"/>
              <a:gd name="T83" fmla="*/ 247 h 349"/>
              <a:gd name="T84" fmla="*/ 116 w 313"/>
              <a:gd name="T85" fmla="*/ 221 h 349"/>
              <a:gd name="T86" fmla="*/ 101 w 313"/>
              <a:gd name="T87" fmla="*/ 183 h 349"/>
              <a:gd name="T88" fmla="*/ 85 w 313"/>
              <a:gd name="T89" fmla="*/ 160 h 349"/>
              <a:gd name="T90" fmla="*/ 72 w 313"/>
              <a:gd name="T91" fmla="*/ 131 h 349"/>
              <a:gd name="T92" fmla="*/ 75 w 313"/>
              <a:gd name="T93" fmla="*/ 105 h 349"/>
              <a:gd name="T94" fmla="*/ 93 w 313"/>
              <a:gd name="T95" fmla="*/ 49 h 349"/>
              <a:gd name="T96" fmla="*/ 108 w 313"/>
              <a:gd name="T97" fmla="*/ 26 h 349"/>
              <a:gd name="T98" fmla="*/ 126 w 313"/>
              <a:gd name="T99" fmla="*/ 13 h 349"/>
              <a:gd name="T100" fmla="*/ 139 w 313"/>
              <a:gd name="T101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3" h="349">
                <a:moveTo>
                  <a:pt x="139" y="15"/>
                </a:moveTo>
                <a:lnTo>
                  <a:pt x="137" y="20"/>
                </a:lnTo>
                <a:lnTo>
                  <a:pt x="137" y="20"/>
                </a:lnTo>
                <a:lnTo>
                  <a:pt x="137" y="21"/>
                </a:lnTo>
                <a:lnTo>
                  <a:pt x="137" y="25"/>
                </a:lnTo>
                <a:lnTo>
                  <a:pt x="137" y="28"/>
                </a:lnTo>
                <a:lnTo>
                  <a:pt x="134" y="29"/>
                </a:lnTo>
                <a:lnTo>
                  <a:pt x="131" y="31"/>
                </a:lnTo>
                <a:lnTo>
                  <a:pt x="131" y="31"/>
                </a:lnTo>
                <a:lnTo>
                  <a:pt x="129" y="31"/>
                </a:lnTo>
                <a:lnTo>
                  <a:pt x="124" y="31"/>
                </a:lnTo>
                <a:lnTo>
                  <a:pt x="121" y="31"/>
                </a:lnTo>
                <a:lnTo>
                  <a:pt x="116" y="34"/>
                </a:lnTo>
                <a:lnTo>
                  <a:pt x="116" y="34"/>
                </a:lnTo>
                <a:lnTo>
                  <a:pt x="118" y="38"/>
                </a:lnTo>
                <a:lnTo>
                  <a:pt x="116" y="39"/>
                </a:lnTo>
                <a:lnTo>
                  <a:pt x="115" y="41"/>
                </a:lnTo>
                <a:lnTo>
                  <a:pt x="106" y="51"/>
                </a:lnTo>
                <a:lnTo>
                  <a:pt x="98" y="65"/>
                </a:lnTo>
                <a:lnTo>
                  <a:pt x="93" y="83"/>
                </a:lnTo>
                <a:lnTo>
                  <a:pt x="92" y="108"/>
                </a:lnTo>
                <a:lnTo>
                  <a:pt x="92" y="111"/>
                </a:lnTo>
                <a:lnTo>
                  <a:pt x="90" y="113"/>
                </a:lnTo>
                <a:lnTo>
                  <a:pt x="88" y="113"/>
                </a:lnTo>
                <a:lnTo>
                  <a:pt x="85" y="115"/>
                </a:lnTo>
                <a:lnTo>
                  <a:pt x="85" y="115"/>
                </a:lnTo>
                <a:lnTo>
                  <a:pt x="83" y="115"/>
                </a:lnTo>
                <a:lnTo>
                  <a:pt x="83" y="115"/>
                </a:lnTo>
                <a:lnTo>
                  <a:pt x="83" y="123"/>
                </a:lnTo>
                <a:lnTo>
                  <a:pt x="85" y="136"/>
                </a:lnTo>
                <a:lnTo>
                  <a:pt x="90" y="149"/>
                </a:lnTo>
                <a:lnTo>
                  <a:pt x="92" y="151"/>
                </a:lnTo>
                <a:lnTo>
                  <a:pt x="93" y="151"/>
                </a:lnTo>
                <a:lnTo>
                  <a:pt x="95" y="152"/>
                </a:lnTo>
                <a:lnTo>
                  <a:pt x="98" y="152"/>
                </a:lnTo>
                <a:lnTo>
                  <a:pt x="100" y="155"/>
                </a:lnTo>
                <a:lnTo>
                  <a:pt x="103" y="164"/>
                </a:lnTo>
                <a:lnTo>
                  <a:pt x="106" y="170"/>
                </a:lnTo>
                <a:lnTo>
                  <a:pt x="111" y="178"/>
                </a:lnTo>
                <a:lnTo>
                  <a:pt x="115" y="183"/>
                </a:lnTo>
                <a:lnTo>
                  <a:pt x="119" y="190"/>
                </a:lnTo>
                <a:lnTo>
                  <a:pt x="123" y="195"/>
                </a:lnTo>
                <a:lnTo>
                  <a:pt x="128" y="198"/>
                </a:lnTo>
                <a:lnTo>
                  <a:pt x="129" y="200"/>
                </a:lnTo>
                <a:lnTo>
                  <a:pt x="129" y="203"/>
                </a:lnTo>
                <a:lnTo>
                  <a:pt x="129" y="211"/>
                </a:lnTo>
                <a:lnTo>
                  <a:pt x="128" y="223"/>
                </a:lnTo>
                <a:lnTo>
                  <a:pt x="124" y="234"/>
                </a:lnTo>
                <a:lnTo>
                  <a:pt x="119" y="242"/>
                </a:lnTo>
                <a:lnTo>
                  <a:pt x="111" y="247"/>
                </a:lnTo>
                <a:lnTo>
                  <a:pt x="106" y="250"/>
                </a:lnTo>
                <a:lnTo>
                  <a:pt x="69" y="262"/>
                </a:lnTo>
                <a:lnTo>
                  <a:pt x="41" y="273"/>
                </a:lnTo>
                <a:lnTo>
                  <a:pt x="25" y="283"/>
                </a:lnTo>
                <a:lnTo>
                  <a:pt x="16" y="291"/>
                </a:lnTo>
                <a:lnTo>
                  <a:pt x="13" y="306"/>
                </a:lnTo>
                <a:lnTo>
                  <a:pt x="11" y="316"/>
                </a:lnTo>
                <a:lnTo>
                  <a:pt x="11" y="319"/>
                </a:lnTo>
                <a:lnTo>
                  <a:pt x="11" y="324"/>
                </a:lnTo>
                <a:lnTo>
                  <a:pt x="15" y="329"/>
                </a:lnTo>
                <a:lnTo>
                  <a:pt x="18" y="332"/>
                </a:lnTo>
                <a:lnTo>
                  <a:pt x="23" y="335"/>
                </a:lnTo>
                <a:lnTo>
                  <a:pt x="28" y="335"/>
                </a:lnTo>
                <a:lnTo>
                  <a:pt x="285" y="335"/>
                </a:lnTo>
                <a:lnTo>
                  <a:pt x="290" y="335"/>
                </a:lnTo>
                <a:lnTo>
                  <a:pt x="295" y="332"/>
                </a:lnTo>
                <a:lnTo>
                  <a:pt x="298" y="329"/>
                </a:lnTo>
                <a:lnTo>
                  <a:pt x="301" y="324"/>
                </a:lnTo>
                <a:lnTo>
                  <a:pt x="301" y="319"/>
                </a:lnTo>
                <a:lnTo>
                  <a:pt x="301" y="314"/>
                </a:lnTo>
                <a:lnTo>
                  <a:pt x="299" y="306"/>
                </a:lnTo>
                <a:lnTo>
                  <a:pt x="296" y="291"/>
                </a:lnTo>
                <a:lnTo>
                  <a:pt x="288" y="281"/>
                </a:lnTo>
                <a:lnTo>
                  <a:pt x="272" y="272"/>
                </a:lnTo>
                <a:lnTo>
                  <a:pt x="252" y="265"/>
                </a:lnTo>
                <a:lnTo>
                  <a:pt x="231" y="259"/>
                </a:lnTo>
                <a:lnTo>
                  <a:pt x="214" y="252"/>
                </a:lnTo>
                <a:lnTo>
                  <a:pt x="200" y="247"/>
                </a:lnTo>
                <a:lnTo>
                  <a:pt x="191" y="241"/>
                </a:lnTo>
                <a:lnTo>
                  <a:pt x="187" y="227"/>
                </a:lnTo>
                <a:lnTo>
                  <a:pt x="185" y="214"/>
                </a:lnTo>
                <a:lnTo>
                  <a:pt x="183" y="203"/>
                </a:lnTo>
                <a:lnTo>
                  <a:pt x="185" y="200"/>
                </a:lnTo>
                <a:lnTo>
                  <a:pt x="187" y="198"/>
                </a:lnTo>
                <a:lnTo>
                  <a:pt x="191" y="191"/>
                </a:lnTo>
                <a:lnTo>
                  <a:pt x="198" y="183"/>
                </a:lnTo>
                <a:lnTo>
                  <a:pt x="201" y="178"/>
                </a:lnTo>
                <a:lnTo>
                  <a:pt x="206" y="170"/>
                </a:lnTo>
                <a:lnTo>
                  <a:pt x="209" y="164"/>
                </a:lnTo>
                <a:lnTo>
                  <a:pt x="213" y="155"/>
                </a:lnTo>
                <a:lnTo>
                  <a:pt x="214" y="154"/>
                </a:lnTo>
                <a:lnTo>
                  <a:pt x="218" y="152"/>
                </a:lnTo>
                <a:lnTo>
                  <a:pt x="219" y="151"/>
                </a:lnTo>
                <a:lnTo>
                  <a:pt x="221" y="149"/>
                </a:lnTo>
                <a:lnTo>
                  <a:pt x="226" y="136"/>
                </a:lnTo>
                <a:lnTo>
                  <a:pt x="229" y="123"/>
                </a:lnTo>
                <a:lnTo>
                  <a:pt x="229" y="115"/>
                </a:lnTo>
                <a:lnTo>
                  <a:pt x="229" y="115"/>
                </a:lnTo>
                <a:lnTo>
                  <a:pt x="227" y="115"/>
                </a:lnTo>
                <a:lnTo>
                  <a:pt x="224" y="115"/>
                </a:lnTo>
                <a:lnTo>
                  <a:pt x="223" y="113"/>
                </a:lnTo>
                <a:lnTo>
                  <a:pt x="221" y="111"/>
                </a:lnTo>
                <a:lnTo>
                  <a:pt x="221" y="108"/>
                </a:lnTo>
                <a:lnTo>
                  <a:pt x="219" y="82"/>
                </a:lnTo>
                <a:lnTo>
                  <a:pt x="211" y="59"/>
                </a:lnTo>
                <a:lnTo>
                  <a:pt x="198" y="43"/>
                </a:lnTo>
                <a:lnTo>
                  <a:pt x="180" y="31"/>
                </a:lnTo>
                <a:lnTo>
                  <a:pt x="169" y="26"/>
                </a:lnTo>
                <a:lnTo>
                  <a:pt x="152" y="21"/>
                </a:lnTo>
                <a:lnTo>
                  <a:pt x="147" y="20"/>
                </a:lnTo>
                <a:lnTo>
                  <a:pt x="142" y="18"/>
                </a:lnTo>
                <a:lnTo>
                  <a:pt x="139" y="15"/>
                </a:lnTo>
                <a:close/>
                <a:moveTo>
                  <a:pt x="139" y="0"/>
                </a:moveTo>
                <a:lnTo>
                  <a:pt x="141" y="0"/>
                </a:lnTo>
                <a:lnTo>
                  <a:pt x="142" y="0"/>
                </a:lnTo>
                <a:lnTo>
                  <a:pt x="144" y="2"/>
                </a:lnTo>
                <a:lnTo>
                  <a:pt x="146" y="5"/>
                </a:lnTo>
                <a:lnTo>
                  <a:pt x="147" y="7"/>
                </a:lnTo>
                <a:lnTo>
                  <a:pt x="151" y="8"/>
                </a:lnTo>
                <a:lnTo>
                  <a:pt x="155" y="10"/>
                </a:lnTo>
                <a:lnTo>
                  <a:pt x="173" y="15"/>
                </a:lnTo>
                <a:lnTo>
                  <a:pt x="185" y="20"/>
                </a:lnTo>
                <a:lnTo>
                  <a:pt x="205" y="33"/>
                </a:lnTo>
                <a:lnTo>
                  <a:pt x="221" y="51"/>
                </a:lnTo>
                <a:lnTo>
                  <a:pt x="231" y="75"/>
                </a:lnTo>
                <a:lnTo>
                  <a:pt x="232" y="103"/>
                </a:lnTo>
                <a:lnTo>
                  <a:pt x="236" y="105"/>
                </a:lnTo>
                <a:lnTo>
                  <a:pt x="239" y="108"/>
                </a:lnTo>
                <a:lnTo>
                  <a:pt x="241" y="111"/>
                </a:lnTo>
                <a:lnTo>
                  <a:pt x="241" y="119"/>
                </a:lnTo>
                <a:lnTo>
                  <a:pt x="241" y="131"/>
                </a:lnTo>
                <a:lnTo>
                  <a:pt x="237" y="144"/>
                </a:lnTo>
                <a:lnTo>
                  <a:pt x="232" y="154"/>
                </a:lnTo>
                <a:lnTo>
                  <a:pt x="227" y="159"/>
                </a:lnTo>
                <a:lnTo>
                  <a:pt x="223" y="162"/>
                </a:lnTo>
                <a:lnTo>
                  <a:pt x="219" y="170"/>
                </a:lnTo>
                <a:lnTo>
                  <a:pt x="216" y="178"/>
                </a:lnTo>
                <a:lnTo>
                  <a:pt x="211" y="183"/>
                </a:lnTo>
                <a:lnTo>
                  <a:pt x="208" y="190"/>
                </a:lnTo>
                <a:lnTo>
                  <a:pt x="201" y="198"/>
                </a:lnTo>
                <a:lnTo>
                  <a:pt x="196" y="205"/>
                </a:lnTo>
                <a:lnTo>
                  <a:pt x="198" y="219"/>
                </a:lnTo>
                <a:lnTo>
                  <a:pt x="201" y="231"/>
                </a:lnTo>
                <a:lnTo>
                  <a:pt x="205" y="237"/>
                </a:lnTo>
                <a:lnTo>
                  <a:pt x="219" y="242"/>
                </a:lnTo>
                <a:lnTo>
                  <a:pt x="234" y="247"/>
                </a:lnTo>
                <a:lnTo>
                  <a:pt x="254" y="252"/>
                </a:lnTo>
                <a:lnTo>
                  <a:pt x="273" y="260"/>
                </a:lnTo>
                <a:lnTo>
                  <a:pt x="290" y="267"/>
                </a:lnTo>
                <a:lnTo>
                  <a:pt x="301" y="277"/>
                </a:lnTo>
                <a:lnTo>
                  <a:pt x="308" y="290"/>
                </a:lnTo>
                <a:lnTo>
                  <a:pt x="311" y="303"/>
                </a:lnTo>
                <a:lnTo>
                  <a:pt x="313" y="313"/>
                </a:lnTo>
                <a:lnTo>
                  <a:pt x="313" y="319"/>
                </a:lnTo>
                <a:lnTo>
                  <a:pt x="309" y="334"/>
                </a:lnTo>
                <a:lnTo>
                  <a:pt x="299" y="344"/>
                </a:lnTo>
                <a:lnTo>
                  <a:pt x="285" y="349"/>
                </a:lnTo>
                <a:lnTo>
                  <a:pt x="28" y="349"/>
                </a:lnTo>
                <a:lnTo>
                  <a:pt x="13" y="344"/>
                </a:lnTo>
                <a:lnTo>
                  <a:pt x="3" y="334"/>
                </a:lnTo>
                <a:lnTo>
                  <a:pt x="0" y="319"/>
                </a:lnTo>
                <a:lnTo>
                  <a:pt x="0" y="314"/>
                </a:lnTo>
                <a:lnTo>
                  <a:pt x="2" y="304"/>
                </a:lnTo>
                <a:lnTo>
                  <a:pt x="5" y="290"/>
                </a:lnTo>
                <a:lnTo>
                  <a:pt x="13" y="277"/>
                </a:lnTo>
                <a:lnTo>
                  <a:pt x="28" y="265"/>
                </a:lnTo>
                <a:lnTo>
                  <a:pt x="51" y="255"/>
                </a:lnTo>
                <a:lnTo>
                  <a:pt x="75" y="247"/>
                </a:lnTo>
                <a:lnTo>
                  <a:pt x="103" y="239"/>
                </a:lnTo>
                <a:lnTo>
                  <a:pt x="108" y="236"/>
                </a:lnTo>
                <a:lnTo>
                  <a:pt x="113" y="232"/>
                </a:lnTo>
                <a:lnTo>
                  <a:pt x="116" y="221"/>
                </a:lnTo>
                <a:lnTo>
                  <a:pt x="118" y="206"/>
                </a:lnTo>
                <a:lnTo>
                  <a:pt x="111" y="198"/>
                </a:lnTo>
                <a:lnTo>
                  <a:pt x="105" y="190"/>
                </a:lnTo>
                <a:lnTo>
                  <a:pt x="101" y="183"/>
                </a:lnTo>
                <a:lnTo>
                  <a:pt x="97" y="178"/>
                </a:lnTo>
                <a:lnTo>
                  <a:pt x="93" y="170"/>
                </a:lnTo>
                <a:lnTo>
                  <a:pt x="90" y="162"/>
                </a:lnTo>
                <a:lnTo>
                  <a:pt x="85" y="160"/>
                </a:lnTo>
                <a:lnTo>
                  <a:pt x="82" y="159"/>
                </a:lnTo>
                <a:lnTo>
                  <a:pt x="80" y="154"/>
                </a:lnTo>
                <a:lnTo>
                  <a:pt x="75" y="142"/>
                </a:lnTo>
                <a:lnTo>
                  <a:pt x="72" y="131"/>
                </a:lnTo>
                <a:lnTo>
                  <a:pt x="70" y="119"/>
                </a:lnTo>
                <a:lnTo>
                  <a:pt x="72" y="111"/>
                </a:lnTo>
                <a:lnTo>
                  <a:pt x="74" y="108"/>
                </a:lnTo>
                <a:lnTo>
                  <a:pt x="75" y="105"/>
                </a:lnTo>
                <a:lnTo>
                  <a:pt x="80" y="103"/>
                </a:lnTo>
                <a:lnTo>
                  <a:pt x="82" y="82"/>
                </a:lnTo>
                <a:lnTo>
                  <a:pt x="87" y="64"/>
                </a:lnTo>
                <a:lnTo>
                  <a:pt x="93" y="49"/>
                </a:lnTo>
                <a:lnTo>
                  <a:pt x="101" y="39"/>
                </a:lnTo>
                <a:lnTo>
                  <a:pt x="101" y="36"/>
                </a:lnTo>
                <a:lnTo>
                  <a:pt x="105" y="29"/>
                </a:lnTo>
                <a:lnTo>
                  <a:pt x="108" y="26"/>
                </a:lnTo>
                <a:lnTo>
                  <a:pt x="113" y="23"/>
                </a:lnTo>
                <a:lnTo>
                  <a:pt x="119" y="20"/>
                </a:lnTo>
                <a:lnTo>
                  <a:pt x="124" y="18"/>
                </a:lnTo>
                <a:lnTo>
                  <a:pt x="126" y="13"/>
                </a:lnTo>
                <a:lnTo>
                  <a:pt x="128" y="8"/>
                </a:lnTo>
                <a:lnTo>
                  <a:pt x="131" y="5"/>
                </a:lnTo>
                <a:lnTo>
                  <a:pt x="134" y="2"/>
                </a:lnTo>
                <a:lnTo>
                  <a:pt x="139" y="0"/>
                </a:ln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627784" y="4443958"/>
            <a:ext cx="562744" cy="475770"/>
            <a:chOff x="2627784" y="4443958"/>
            <a:chExt cx="562744" cy="475770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2927698" y="4443958"/>
              <a:ext cx="262830" cy="291876"/>
              <a:chOff x="2796283" y="4400525"/>
              <a:chExt cx="339824" cy="377379"/>
            </a:xfrm>
          </p:grpSpPr>
          <p:sp>
            <p:nvSpPr>
              <p:cNvPr id="61" name="Freeform 349"/>
              <p:cNvSpPr>
                <a:spLocks/>
              </p:cNvSpPr>
              <p:nvPr/>
            </p:nvSpPr>
            <p:spPr bwMode="auto">
              <a:xfrm>
                <a:off x="2796283" y="4515966"/>
                <a:ext cx="249238" cy="261938"/>
              </a:xfrm>
              <a:custGeom>
                <a:avLst/>
                <a:gdLst>
                  <a:gd name="T0" fmla="*/ 7 w 157"/>
                  <a:gd name="T1" fmla="*/ 0 h 165"/>
                  <a:gd name="T2" fmla="*/ 44 w 157"/>
                  <a:gd name="T3" fmla="*/ 13 h 165"/>
                  <a:gd name="T4" fmla="*/ 77 w 157"/>
                  <a:gd name="T5" fmla="*/ 31 h 165"/>
                  <a:gd name="T6" fmla="*/ 105 w 157"/>
                  <a:gd name="T7" fmla="*/ 56 h 165"/>
                  <a:gd name="T8" fmla="*/ 130 w 157"/>
                  <a:gd name="T9" fmla="*/ 87 h 165"/>
                  <a:gd name="T10" fmla="*/ 146 w 157"/>
                  <a:gd name="T11" fmla="*/ 121 h 165"/>
                  <a:gd name="T12" fmla="*/ 157 w 157"/>
                  <a:gd name="T13" fmla="*/ 157 h 165"/>
                  <a:gd name="T14" fmla="*/ 157 w 157"/>
                  <a:gd name="T15" fmla="*/ 160 h 165"/>
                  <a:gd name="T16" fmla="*/ 156 w 157"/>
                  <a:gd name="T17" fmla="*/ 164 h 165"/>
                  <a:gd name="T18" fmla="*/ 152 w 157"/>
                  <a:gd name="T19" fmla="*/ 165 h 165"/>
                  <a:gd name="T20" fmla="*/ 151 w 157"/>
                  <a:gd name="T21" fmla="*/ 165 h 165"/>
                  <a:gd name="T22" fmla="*/ 148 w 157"/>
                  <a:gd name="T23" fmla="*/ 164 h 165"/>
                  <a:gd name="T24" fmla="*/ 146 w 157"/>
                  <a:gd name="T25" fmla="*/ 162 h 165"/>
                  <a:gd name="T26" fmla="*/ 146 w 157"/>
                  <a:gd name="T27" fmla="*/ 160 h 165"/>
                  <a:gd name="T28" fmla="*/ 134 w 157"/>
                  <a:gd name="T29" fmla="*/ 124 h 165"/>
                  <a:gd name="T30" fmla="*/ 118 w 157"/>
                  <a:gd name="T31" fmla="*/ 93 h 165"/>
                  <a:gd name="T32" fmla="*/ 97 w 157"/>
                  <a:gd name="T33" fmla="*/ 65 h 165"/>
                  <a:gd name="T34" fmla="*/ 71 w 157"/>
                  <a:gd name="T35" fmla="*/ 41 h 165"/>
                  <a:gd name="T36" fmla="*/ 40 w 157"/>
                  <a:gd name="T37" fmla="*/ 23 h 165"/>
                  <a:gd name="T38" fmla="*/ 4 w 157"/>
                  <a:gd name="T39" fmla="*/ 11 h 165"/>
                  <a:gd name="T40" fmla="*/ 2 w 157"/>
                  <a:gd name="T41" fmla="*/ 10 h 165"/>
                  <a:gd name="T42" fmla="*/ 0 w 157"/>
                  <a:gd name="T43" fmla="*/ 6 h 165"/>
                  <a:gd name="T44" fmla="*/ 0 w 157"/>
                  <a:gd name="T45" fmla="*/ 5 h 165"/>
                  <a:gd name="T46" fmla="*/ 2 w 157"/>
                  <a:gd name="T47" fmla="*/ 2 h 165"/>
                  <a:gd name="T48" fmla="*/ 4 w 157"/>
                  <a:gd name="T49" fmla="*/ 0 h 165"/>
                  <a:gd name="T50" fmla="*/ 7 w 157"/>
                  <a:gd name="T5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7" h="165">
                    <a:moveTo>
                      <a:pt x="7" y="0"/>
                    </a:moveTo>
                    <a:lnTo>
                      <a:pt x="44" y="13"/>
                    </a:lnTo>
                    <a:lnTo>
                      <a:pt x="77" y="31"/>
                    </a:lnTo>
                    <a:lnTo>
                      <a:pt x="105" y="56"/>
                    </a:lnTo>
                    <a:lnTo>
                      <a:pt x="130" y="87"/>
                    </a:lnTo>
                    <a:lnTo>
                      <a:pt x="146" y="121"/>
                    </a:lnTo>
                    <a:lnTo>
                      <a:pt x="157" y="157"/>
                    </a:lnTo>
                    <a:lnTo>
                      <a:pt x="157" y="160"/>
                    </a:lnTo>
                    <a:lnTo>
                      <a:pt x="156" y="164"/>
                    </a:lnTo>
                    <a:lnTo>
                      <a:pt x="152" y="165"/>
                    </a:lnTo>
                    <a:lnTo>
                      <a:pt x="151" y="165"/>
                    </a:lnTo>
                    <a:lnTo>
                      <a:pt x="148" y="164"/>
                    </a:lnTo>
                    <a:lnTo>
                      <a:pt x="146" y="162"/>
                    </a:lnTo>
                    <a:lnTo>
                      <a:pt x="146" y="160"/>
                    </a:lnTo>
                    <a:lnTo>
                      <a:pt x="134" y="124"/>
                    </a:lnTo>
                    <a:lnTo>
                      <a:pt x="118" y="93"/>
                    </a:lnTo>
                    <a:lnTo>
                      <a:pt x="97" y="65"/>
                    </a:lnTo>
                    <a:lnTo>
                      <a:pt x="71" y="41"/>
                    </a:lnTo>
                    <a:lnTo>
                      <a:pt x="40" y="23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349"/>
              <p:cNvSpPr>
                <a:spLocks/>
              </p:cNvSpPr>
              <p:nvPr/>
            </p:nvSpPr>
            <p:spPr bwMode="auto">
              <a:xfrm>
                <a:off x="2818352" y="4400525"/>
                <a:ext cx="317755" cy="333946"/>
              </a:xfrm>
              <a:custGeom>
                <a:avLst/>
                <a:gdLst>
                  <a:gd name="T0" fmla="*/ 7 w 157"/>
                  <a:gd name="T1" fmla="*/ 0 h 165"/>
                  <a:gd name="T2" fmla="*/ 44 w 157"/>
                  <a:gd name="T3" fmla="*/ 13 h 165"/>
                  <a:gd name="T4" fmla="*/ 77 w 157"/>
                  <a:gd name="T5" fmla="*/ 31 h 165"/>
                  <a:gd name="T6" fmla="*/ 105 w 157"/>
                  <a:gd name="T7" fmla="*/ 56 h 165"/>
                  <a:gd name="T8" fmla="*/ 130 w 157"/>
                  <a:gd name="T9" fmla="*/ 87 h 165"/>
                  <a:gd name="T10" fmla="*/ 146 w 157"/>
                  <a:gd name="T11" fmla="*/ 121 h 165"/>
                  <a:gd name="T12" fmla="*/ 157 w 157"/>
                  <a:gd name="T13" fmla="*/ 157 h 165"/>
                  <a:gd name="T14" fmla="*/ 157 w 157"/>
                  <a:gd name="T15" fmla="*/ 160 h 165"/>
                  <a:gd name="T16" fmla="*/ 156 w 157"/>
                  <a:gd name="T17" fmla="*/ 164 h 165"/>
                  <a:gd name="T18" fmla="*/ 152 w 157"/>
                  <a:gd name="T19" fmla="*/ 165 h 165"/>
                  <a:gd name="T20" fmla="*/ 151 w 157"/>
                  <a:gd name="T21" fmla="*/ 165 h 165"/>
                  <a:gd name="T22" fmla="*/ 148 w 157"/>
                  <a:gd name="T23" fmla="*/ 164 h 165"/>
                  <a:gd name="T24" fmla="*/ 146 w 157"/>
                  <a:gd name="T25" fmla="*/ 162 h 165"/>
                  <a:gd name="T26" fmla="*/ 146 w 157"/>
                  <a:gd name="T27" fmla="*/ 160 h 165"/>
                  <a:gd name="T28" fmla="*/ 134 w 157"/>
                  <a:gd name="T29" fmla="*/ 124 h 165"/>
                  <a:gd name="T30" fmla="*/ 118 w 157"/>
                  <a:gd name="T31" fmla="*/ 93 h 165"/>
                  <a:gd name="T32" fmla="*/ 97 w 157"/>
                  <a:gd name="T33" fmla="*/ 65 h 165"/>
                  <a:gd name="T34" fmla="*/ 71 w 157"/>
                  <a:gd name="T35" fmla="*/ 41 h 165"/>
                  <a:gd name="T36" fmla="*/ 40 w 157"/>
                  <a:gd name="T37" fmla="*/ 23 h 165"/>
                  <a:gd name="T38" fmla="*/ 4 w 157"/>
                  <a:gd name="T39" fmla="*/ 11 h 165"/>
                  <a:gd name="T40" fmla="*/ 2 w 157"/>
                  <a:gd name="T41" fmla="*/ 10 h 165"/>
                  <a:gd name="T42" fmla="*/ 0 w 157"/>
                  <a:gd name="T43" fmla="*/ 6 h 165"/>
                  <a:gd name="T44" fmla="*/ 0 w 157"/>
                  <a:gd name="T45" fmla="*/ 5 h 165"/>
                  <a:gd name="T46" fmla="*/ 2 w 157"/>
                  <a:gd name="T47" fmla="*/ 2 h 165"/>
                  <a:gd name="T48" fmla="*/ 4 w 157"/>
                  <a:gd name="T49" fmla="*/ 0 h 165"/>
                  <a:gd name="T50" fmla="*/ 7 w 157"/>
                  <a:gd name="T5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7" h="165">
                    <a:moveTo>
                      <a:pt x="7" y="0"/>
                    </a:moveTo>
                    <a:lnTo>
                      <a:pt x="44" y="13"/>
                    </a:lnTo>
                    <a:lnTo>
                      <a:pt x="77" y="31"/>
                    </a:lnTo>
                    <a:lnTo>
                      <a:pt x="105" y="56"/>
                    </a:lnTo>
                    <a:lnTo>
                      <a:pt x="130" y="87"/>
                    </a:lnTo>
                    <a:lnTo>
                      <a:pt x="146" y="121"/>
                    </a:lnTo>
                    <a:lnTo>
                      <a:pt x="157" y="157"/>
                    </a:lnTo>
                    <a:lnTo>
                      <a:pt x="157" y="160"/>
                    </a:lnTo>
                    <a:lnTo>
                      <a:pt x="156" y="164"/>
                    </a:lnTo>
                    <a:lnTo>
                      <a:pt x="152" y="165"/>
                    </a:lnTo>
                    <a:lnTo>
                      <a:pt x="151" y="165"/>
                    </a:lnTo>
                    <a:lnTo>
                      <a:pt x="148" y="164"/>
                    </a:lnTo>
                    <a:lnTo>
                      <a:pt x="146" y="162"/>
                    </a:lnTo>
                    <a:lnTo>
                      <a:pt x="146" y="160"/>
                    </a:lnTo>
                    <a:lnTo>
                      <a:pt x="134" y="124"/>
                    </a:lnTo>
                    <a:lnTo>
                      <a:pt x="118" y="93"/>
                    </a:lnTo>
                    <a:lnTo>
                      <a:pt x="97" y="65"/>
                    </a:lnTo>
                    <a:lnTo>
                      <a:pt x="71" y="41"/>
                    </a:lnTo>
                    <a:lnTo>
                      <a:pt x="40" y="23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2627784" y="4587974"/>
              <a:ext cx="332781" cy="331754"/>
              <a:chOff x="-3249613" y="-212725"/>
              <a:chExt cx="514350" cy="512763"/>
            </a:xfrm>
            <a:solidFill>
              <a:schemeClr val="bg1"/>
            </a:solidFill>
          </p:grpSpPr>
          <p:sp>
            <p:nvSpPr>
              <p:cNvPr id="65" name="Freeform 392"/>
              <p:cNvSpPr>
                <a:spLocks noEditPoints="1"/>
              </p:cNvSpPr>
              <p:nvPr/>
            </p:nvSpPr>
            <p:spPr bwMode="auto">
              <a:xfrm>
                <a:off x="-3249613" y="-212725"/>
                <a:ext cx="514350" cy="512763"/>
              </a:xfrm>
              <a:custGeom>
                <a:avLst/>
                <a:gdLst>
                  <a:gd name="T0" fmla="*/ 32 w 324"/>
                  <a:gd name="T1" fmla="*/ 14 h 323"/>
                  <a:gd name="T2" fmla="*/ 25 w 324"/>
                  <a:gd name="T3" fmla="*/ 14 h 323"/>
                  <a:gd name="T4" fmla="*/ 20 w 324"/>
                  <a:gd name="T5" fmla="*/ 17 h 323"/>
                  <a:gd name="T6" fmla="*/ 17 w 324"/>
                  <a:gd name="T7" fmla="*/ 20 h 323"/>
                  <a:gd name="T8" fmla="*/ 14 w 324"/>
                  <a:gd name="T9" fmla="*/ 25 h 323"/>
                  <a:gd name="T10" fmla="*/ 14 w 324"/>
                  <a:gd name="T11" fmla="*/ 32 h 323"/>
                  <a:gd name="T12" fmla="*/ 14 w 324"/>
                  <a:gd name="T13" fmla="*/ 212 h 323"/>
                  <a:gd name="T14" fmla="*/ 14 w 324"/>
                  <a:gd name="T15" fmla="*/ 216 h 323"/>
                  <a:gd name="T16" fmla="*/ 17 w 324"/>
                  <a:gd name="T17" fmla="*/ 221 h 323"/>
                  <a:gd name="T18" fmla="*/ 20 w 324"/>
                  <a:gd name="T19" fmla="*/ 226 h 323"/>
                  <a:gd name="T20" fmla="*/ 25 w 324"/>
                  <a:gd name="T21" fmla="*/ 228 h 323"/>
                  <a:gd name="T22" fmla="*/ 32 w 324"/>
                  <a:gd name="T23" fmla="*/ 230 h 323"/>
                  <a:gd name="T24" fmla="*/ 68 w 324"/>
                  <a:gd name="T25" fmla="*/ 230 h 323"/>
                  <a:gd name="T26" fmla="*/ 48 w 324"/>
                  <a:gd name="T27" fmla="*/ 292 h 323"/>
                  <a:gd name="T28" fmla="*/ 131 w 324"/>
                  <a:gd name="T29" fmla="*/ 230 h 323"/>
                  <a:gd name="T30" fmla="*/ 295 w 324"/>
                  <a:gd name="T31" fmla="*/ 230 h 323"/>
                  <a:gd name="T32" fmla="*/ 300 w 324"/>
                  <a:gd name="T33" fmla="*/ 228 h 323"/>
                  <a:gd name="T34" fmla="*/ 305 w 324"/>
                  <a:gd name="T35" fmla="*/ 226 h 323"/>
                  <a:gd name="T36" fmla="*/ 310 w 324"/>
                  <a:gd name="T37" fmla="*/ 221 h 323"/>
                  <a:gd name="T38" fmla="*/ 311 w 324"/>
                  <a:gd name="T39" fmla="*/ 216 h 323"/>
                  <a:gd name="T40" fmla="*/ 313 w 324"/>
                  <a:gd name="T41" fmla="*/ 212 h 323"/>
                  <a:gd name="T42" fmla="*/ 313 w 324"/>
                  <a:gd name="T43" fmla="*/ 32 h 323"/>
                  <a:gd name="T44" fmla="*/ 311 w 324"/>
                  <a:gd name="T45" fmla="*/ 25 h 323"/>
                  <a:gd name="T46" fmla="*/ 310 w 324"/>
                  <a:gd name="T47" fmla="*/ 20 h 323"/>
                  <a:gd name="T48" fmla="*/ 305 w 324"/>
                  <a:gd name="T49" fmla="*/ 17 h 323"/>
                  <a:gd name="T50" fmla="*/ 300 w 324"/>
                  <a:gd name="T51" fmla="*/ 14 h 323"/>
                  <a:gd name="T52" fmla="*/ 295 w 324"/>
                  <a:gd name="T53" fmla="*/ 14 h 323"/>
                  <a:gd name="T54" fmla="*/ 32 w 324"/>
                  <a:gd name="T55" fmla="*/ 14 h 323"/>
                  <a:gd name="T56" fmla="*/ 32 w 324"/>
                  <a:gd name="T57" fmla="*/ 0 h 323"/>
                  <a:gd name="T58" fmla="*/ 295 w 324"/>
                  <a:gd name="T59" fmla="*/ 0 h 323"/>
                  <a:gd name="T60" fmla="*/ 310 w 324"/>
                  <a:gd name="T61" fmla="*/ 5 h 323"/>
                  <a:gd name="T62" fmla="*/ 321 w 324"/>
                  <a:gd name="T63" fmla="*/ 15 h 323"/>
                  <a:gd name="T64" fmla="*/ 324 w 324"/>
                  <a:gd name="T65" fmla="*/ 32 h 323"/>
                  <a:gd name="T66" fmla="*/ 324 w 324"/>
                  <a:gd name="T67" fmla="*/ 212 h 323"/>
                  <a:gd name="T68" fmla="*/ 321 w 324"/>
                  <a:gd name="T69" fmla="*/ 226 h 323"/>
                  <a:gd name="T70" fmla="*/ 310 w 324"/>
                  <a:gd name="T71" fmla="*/ 236 h 323"/>
                  <a:gd name="T72" fmla="*/ 295 w 324"/>
                  <a:gd name="T73" fmla="*/ 241 h 323"/>
                  <a:gd name="T74" fmla="*/ 135 w 324"/>
                  <a:gd name="T75" fmla="*/ 241 h 323"/>
                  <a:gd name="T76" fmla="*/ 27 w 324"/>
                  <a:gd name="T77" fmla="*/ 323 h 323"/>
                  <a:gd name="T78" fmla="*/ 51 w 324"/>
                  <a:gd name="T79" fmla="*/ 241 h 323"/>
                  <a:gd name="T80" fmla="*/ 32 w 324"/>
                  <a:gd name="T81" fmla="*/ 241 h 323"/>
                  <a:gd name="T82" fmla="*/ 15 w 324"/>
                  <a:gd name="T83" fmla="*/ 236 h 323"/>
                  <a:gd name="T84" fmla="*/ 5 w 324"/>
                  <a:gd name="T85" fmla="*/ 226 h 323"/>
                  <a:gd name="T86" fmla="*/ 0 w 324"/>
                  <a:gd name="T87" fmla="*/ 212 h 323"/>
                  <a:gd name="T88" fmla="*/ 0 w 324"/>
                  <a:gd name="T89" fmla="*/ 32 h 323"/>
                  <a:gd name="T90" fmla="*/ 5 w 324"/>
                  <a:gd name="T91" fmla="*/ 15 h 323"/>
                  <a:gd name="T92" fmla="*/ 15 w 324"/>
                  <a:gd name="T93" fmla="*/ 5 h 323"/>
                  <a:gd name="T94" fmla="*/ 32 w 324"/>
                  <a:gd name="T95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4" h="323">
                    <a:moveTo>
                      <a:pt x="32" y="14"/>
                    </a:moveTo>
                    <a:lnTo>
                      <a:pt x="25" y="14"/>
                    </a:lnTo>
                    <a:lnTo>
                      <a:pt x="20" y="17"/>
                    </a:lnTo>
                    <a:lnTo>
                      <a:pt x="17" y="20"/>
                    </a:lnTo>
                    <a:lnTo>
                      <a:pt x="14" y="25"/>
                    </a:lnTo>
                    <a:lnTo>
                      <a:pt x="14" y="32"/>
                    </a:lnTo>
                    <a:lnTo>
                      <a:pt x="14" y="212"/>
                    </a:lnTo>
                    <a:lnTo>
                      <a:pt x="14" y="216"/>
                    </a:lnTo>
                    <a:lnTo>
                      <a:pt x="17" y="221"/>
                    </a:lnTo>
                    <a:lnTo>
                      <a:pt x="20" y="226"/>
                    </a:lnTo>
                    <a:lnTo>
                      <a:pt x="25" y="228"/>
                    </a:lnTo>
                    <a:lnTo>
                      <a:pt x="32" y="230"/>
                    </a:lnTo>
                    <a:lnTo>
                      <a:pt x="68" y="230"/>
                    </a:lnTo>
                    <a:lnTo>
                      <a:pt x="48" y="292"/>
                    </a:lnTo>
                    <a:lnTo>
                      <a:pt x="131" y="230"/>
                    </a:lnTo>
                    <a:lnTo>
                      <a:pt x="295" y="230"/>
                    </a:lnTo>
                    <a:lnTo>
                      <a:pt x="300" y="228"/>
                    </a:lnTo>
                    <a:lnTo>
                      <a:pt x="305" y="226"/>
                    </a:lnTo>
                    <a:lnTo>
                      <a:pt x="310" y="221"/>
                    </a:lnTo>
                    <a:lnTo>
                      <a:pt x="311" y="216"/>
                    </a:lnTo>
                    <a:lnTo>
                      <a:pt x="313" y="212"/>
                    </a:lnTo>
                    <a:lnTo>
                      <a:pt x="313" y="32"/>
                    </a:lnTo>
                    <a:lnTo>
                      <a:pt x="311" y="25"/>
                    </a:lnTo>
                    <a:lnTo>
                      <a:pt x="310" y="20"/>
                    </a:lnTo>
                    <a:lnTo>
                      <a:pt x="305" y="17"/>
                    </a:lnTo>
                    <a:lnTo>
                      <a:pt x="300" y="14"/>
                    </a:lnTo>
                    <a:lnTo>
                      <a:pt x="295" y="14"/>
                    </a:lnTo>
                    <a:lnTo>
                      <a:pt x="32" y="14"/>
                    </a:lnTo>
                    <a:close/>
                    <a:moveTo>
                      <a:pt x="32" y="0"/>
                    </a:moveTo>
                    <a:lnTo>
                      <a:pt x="295" y="0"/>
                    </a:lnTo>
                    <a:lnTo>
                      <a:pt x="310" y="5"/>
                    </a:lnTo>
                    <a:lnTo>
                      <a:pt x="321" y="15"/>
                    </a:lnTo>
                    <a:lnTo>
                      <a:pt x="324" y="32"/>
                    </a:lnTo>
                    <a:lnTo>
                      <a:pt x="324" y="212"/>
                    </a:lnTo>
                    <a:lnTo>
                      <a:pt x="321" y="226"/>
                    </a:lnTo>
                    <a:lnTo>
                      <a:pt x="310" y="236"/>
                    </a:lnTo>
                    <a:lnTo>
                      <a:pt x="295" y="241"/>
                    </a:lnTo>
                    <a:lnTo>
                      <a:pt x="135" y="241"/>
                    </a:lnTo>
                    <a:lnTo>
                      <a:pt x="27" y="323"/>
                    </a:lnTo>
                    <a:lnTo>
                      <a:pt x="51" y="241"/>
                    </a:lnTo>
                    <a:lnTo>
                      <a:pt x="32" y="241"/>
                    </a:lnTo>
                    <a:lnTo>
                      <a:pt x="15" y="236"/>
                    </a:lnTo>
                    <a:lnTo>
                      <a:pt x="5" y="226"/>
                    </a:lnTo>
                    <a:lnTo>
                      <a:pt x="0" y="212"/>
                    </a:lnTo>
                    <a:lnTo>
                      <a:pt x="0" y="32"/>
                    </a:lnTo>
                    <a:lnTo>
                      <a:pt x="5" y="15"/>
                    </a:lnTo>
                    <a:lnTo>
                      <a:pt x="15" y="5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Freeform 393"/>
              <p:cNvSpPr>
                <a:spLocks/>
              </p:cNvSpPr>
              <p:nvPr/>
            </p:nvSpPr>
            <p:spPr bwMode="auto">
              <a:xfrm>
                <a:off x="-3119438" y="-47625"/>
                <a:ext cx="57150" cy="57150"/>
              </a:xfrm>
              <a:custGeom>
                <a:avLst/>
                <a:gdLst>
                  <a:gd name="T0" fmla="*/ 18 w 36"/>
                  <a:gd name="T1" fmla="*/ 0 h 36"/>
                  <a:gd name="T2" fmla="*/ 23 w 36"/>
                  <a:gd name="T3" fmla="*/ 0 h 36"/>
                  <a:gd name="T4" fmla="*/ 28 w 36"/>
                  <a:gd name="T5" fmla="*/ 3 h 36"/>
                  <a:gd name="T6" fmla="*/ 33 w 36"/>
                  <a:gd name="T7" fmla="*/ 6 h 36"/>
                  <a:gd name="T8" fmla="*/ 35 w 36"/>
                  <a:gd name="T9" fmla="*/ 11 h 36"/>
                  <a:gd name="T10" fmla="*/ 36 w 36"/>
                  <a:gd name="T11" fmla="*/ 18 h 36"/>
                  <a:gd name="T12" fmla="*/ 35 w 36"/>
                  <a:gd name="T13" fmla="*/ 22 h 36"/>
                  <a:gd name="T14" fmla="*/ 33 w 36"/>
                  <a:gd name="T15" fmla="*/ 27 h 36"/>
                  <a:gd name="T16" fmla="*/ 28 w 36"/>
                  <a:gd name="T17" fmla="*/ 32 h 36"/>
                  <a:gd name="T18" fmla="*/ 23 w 36"/>
                  <a:gd name="T19" fmla="*/ 34 h 36"/>
                  <a:gd name="T20" fmla="*/ 18 w 36"/>
                  <a:gd name="T21" fmla="*/ 36 h 36"/>
                  <a:gd name="T22" fmla="*/ 12 w 36"/>
                  <a:gd name="T23" fmla="*/ 34 h 36"/>
                  <a:gd name="T24" fmla="*/ 7 w 36"/>
                  <a:gd name="T25" fmla="*/ 32 h 36"/>
                  <a:gd name="T26" fmla="*/ 4 w 36"/>
                  <a:gd name="T27" fmla="*/ 27 h 36"/>
                  <a:gd name="T28" fmla="*/ 0 w 36"/>
                  <a:gd name="T29" fmla="*/ 22 h 36"/>
                  <a:gd name="T30" fmla="*/ 0 w 36"/>
                  <a:gd name="T31" fmla="*/ 18 h 36"/>
                  <a:gd name="T32" fmla="*/ 0 w 36"/>
                  <a:gd name="T33" fmla="*/ 11 h 36"/>
                  <a:gd name="T34" fmla="*/ 4 w 36"/>
                  <a:gd name="T35" fmla="*/ 6 h 36"/>
                  <a:gd name="T36" fmla="*/ 7 w 36"/>
                  <a:gd name="T37" fmla="*/ 3 h 36"/>
                  <a:gd name="T38" fmla="*/ 12 w 36"/>
                  <a:gd name="T39" fmla="*/ 0 h 36"/>
                  <a:gd name="T40" fmla="*/ 18 w 36"/>
                  <a:gd name="T4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3" y="0"/>
                    </a:lnTo>
                    <a:lnTo>
                      <a:pt x="28" y="3"/>
                    </a:lnTo>
                    <a:lnTo>
                      <a:pt x="33" y="6"/>
                    </a:lnTo>
                    <a:lnTo>
                      <a:pt x="35" y="11"/>
                    </a:lnTo>
                    <a:lnTo>
                      <a:pt x="36" y="18"/>
                    </a:lnTo>
                    <a:lnTo>
                      <a:pt x="35" y="22"/>
                    </a:lnTo>
                    <a:lnTo>
                      <a:pt x="33" y="27"/>
                    </a:lnTo>
                    <a:lnTo>
                      <a:pt x="28" y="32"/>
                    </a:lnTo>
                    <a:lnTo>
                      <a:pt x="23" y="34"/>
                    </a:lnTo>
                    <a:lnTo>
                      <a:pt x="18" y="36"/>
                    </a:lnTo>
                    <a:lnTo>
                      <a:pt x="12" y="34"/>
                    </a:lnTo>
                    <a:lnTo>
                      <a:pt x="7" y="32"/>
                    </a:lnTo>
                    <a:lnTo>
                      <a:pt x="4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394"/>
              <p:cNvSpPr>
                <a:spLocks/>
              </p:cNvSpPr>
              <p:nvPr/>
            </p:nvSpPr>
            <p:spPr bwMode="auto">
              <a:xfrm>
                <a:off x="-3014663" y="-47625"/>
                <a:ext cx="57150" cy="57150"/>
              </a:xfrm>
              <a:custGeom>
                <a:avLst/>
                <a:gdLst>
                  <a:gd name="T0" fmla="*/ 18 w 36"/>
                  <a:gd name="T1" fmla="*/ 0 h 36"/>
                  <a:gd name="T2" fmla="*/ 24 w 36"/>
                  <a:gd name="T3" fmla="*/ 0 h 36"/>
                  <a:gd name="T4" fmla="*/ 29 w 36"/>
                  <a:gd name="T5" fmla="*/ 3 h 36"/>
                  <a:gd name="T6" fmla="*/ 32 w 36"/>
                  <a:gd name="T7" fmla="*/ 6 h 36"/>
                  <a:gd name="T8" fmla="*/ 36 w 36"/>
                  <a:gd name="T9" fmla="*/ 11 h 36"/>
                  <a:gd name="T10" fmla="*/ 36 w 36"/>
                  <a:gd name="T11" fmla="*/ 18 h 36"/>
                  <a:gd name="T12" fmla="*/ 36 w 36"/>
                  <a:gd name="T13" fmla="*/ 22 h 36"/>
                  <a:gd name="T14" fmla="*/ 32 w 36"/>
                  <a:gd name="T15" fmla="*/ 27 h 36"/>
                  <a:gd name="T16" fmla="*/ 29 w 36"/>
                  <a:gd name="T17" fmla="*/ 32 h 36"/>
                  <a:gd name="T18" fmla="*/ 24 w 36"/>
                  <a:gd name="T19" fmla="*/ 34 h 36"/>
                  <a:gd name="T20" fmla="*/ 18 w 36"/>
                  <a:gd name="T21" fmla="*/ 36 h 36"/>
                  <a:gd name="T22" fmla="*/ 13 w 36"/>
                  <a:gd name="T23" fmla="*/ 34 h 36"/>
                  <a:gd name="T24" fmla="*/ 8 w 36"/>
                  <a:gd name="T25" fmla="*/ 32 h 36"/>
                  <a:gd name="T26" fmla="*/ 3 w 36"/>
                  <a:gd name="T27" fmla="*/ 27 h 36"/>
                  <a:gd name="T28" fmla="*/ 1 w 36"/>
                  <a:gd name="T29" fmla="*/ 22 h 36"/>
                  <a:gd name="T30" fmla="*/ 0 w 36"/>
                  <a:gd name="T31" fmla="*/ 18 h 36"/>
                  <a:gd name="T32" fmla="*/ 1 w 36"/>
                  <a:gd name="T33" fmla="*/ 11 h 36"/>
                  <a:gd name="T34" fmla="*/ 3 w 36"/>
                  <a:gd name="T35" fmla="*/ 6 h 36"/>
                  <a:gd name="T36" fmla="*/ 8 w 36"/>
                  <a:gd name="T37" fmla="*/ 3 h 36"/>
                  <a:gd name="T38" fmla="*/ 13 w 36"/>
                  <a:gd name="T39" fmla="*/ 0 h 36"/>
                  <a:gd name="T40" fmla="*/ 18 w 36"/>
                  <a:gd name="T4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4" y="0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6" y="18"/>
                    </a:lnTo>
                    <a:lnTo>
                      <a:pt x="36" y="22"/>
                    </a:lnTo>
                    <a:lnTo>
                      <a:pt x="32" y="27"/>
                    </a:lnTo>
                    <a:lnTo>
                      <a:pt x="29" y="32"/>
                    </a:lnTo>
                    <a:lnTo>
                      <a:pt x="24" y="34"/>
                    </a:lnTo>
                    <a:lnTo>
                      <a:pt x="18" y="36"/>
                    </a:lnTo>
                    <a:lnTo>
                      <a:pt x="13" y="34"/>
                    </a:lnTo>
                    <a:lnTo>
                      <a:pt x="8" y="32"/>
                    </a:lnTo>
                    <a:lnTo>
                      <a:pt x="3" y="27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3" y="6"/>
                    </a:lnTo>
                    <a:lnTo>
                      <a:pt x="8" y="3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395"/>
              <p:cNvSpPr>
                <a:spLocks/>
              </p:cNvSpPr>
              <p:nvPr/>
            </p:nvSpPr>
            <p:spPr bwMode="auto">
              <a:xfrm>
                <a:off x="-2908300" y="-47625"/>
                <a:ext cx="57150" cy="57150"/>
              </a:xfrm>
              <a:custGeom>
                <a:avLst/>
                <a:gdLst>
                  <a:gd name="T0" fmla="*/ 18 w 36"/>
                  <a:gd name="T1" fmla="*/ 0 h 36"/>
                  <a:gd name="T2" fmla="*/ 23 w 36"/>
                  <a:gd name="T3" fmla="*/ 0 h 36"/>
                  <a:gd name="T4" fmla="*/ 28 w 36"/>
                  <a:gd name="T5" fmla="*/ 3 h 36"/>
                  <a:gd name="T6" fmla="*/ 31 w 36"/>
                  <a:gd name="T7" fmla="*/ 6 h 36"/>
                  <a:gd name="T8" fmla="*/ 34 w 36"/>
                  <a:gd name="T9" fmla="*/ 11 h 36"/>
                  <a:gd name="T10" fmla="*/ 36 w 36"/>
                  <a:gd name="T11" fmla="*/ 18 h 36"/>
                  <a:gd name="T12" fmla="*/ 34 w 36"/>
                  <a:gd name="T13" fmla="*/ 22 h 36"/>
                  <a:gd name="T14" fmla="*/ 31 w 36"/>
                  <a:gd name="T15" fmla="*/ 27 h 36"/>
                  <a:gd name="T16" fmla="*/ 28 w 36"/>
                  <a:gd name="T17" fmla="*/ 32 h 36"/>
                  <a:gd name="T18" fmla="*/ 23 w 36"/>
                  <a:gd name="T19" fmla="*/ 34 h 36"/>
                  <a:gd name="T20" fmla="*/ 18 w 36"/>
                  <a:gd name="T21" fmla="*/ 36 h 36"/>
                  <a:gd name="T22" fmla="*/ 11 w 36"/>
                  <a:gd name="T23" fmla="*/ 34 h 36"/>
                  <a:gd name="T24" fmla="*/ 6 w 36"/>
                  <a:gd name="T25" fmla="*/ 32 h 36"/>
                  <a:gd name="T26" fmla="*/ 3 w 36"/>
                  <a:gd name="T27" fmla="*/ 27 h 36"/>
                  <a:gd name="T28" fmla="*/ 0 w 36"/>
                  <a:gd name="T29" fmla="*/ 22 h 36"/>
                  <a:gd name="T30" fmla="*/ 0 w 36"/>
                  <a:gd name="T31" fmla="*/ 18 h 36"/>
                  <a:gd name="T32" fmla="*/ 0 w 36"/>
                  <a:gd name="T33" fmla="*/ 11 h 36"/>
                  <a:gd name="T34" fmla="*/ 3 w 36"/>
                  <a:gd name="T35" fmla="*/ 6 h 36"/>
                  <a:gd name="T36" fmla="*/ 6 w 36"/>
                  <a:gd name="T37" fmla="*/ 3 h 36"/>
                  <a:gd name="T38" fmla="*/ 11 w 36"/>
                  <a:gd name="T39" fmla="*/ 0 h 36"/>
                  <a:gd name="T40" fmla="*/ 18 w 36"/>
                  <a:gd name="T4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3" y="0"/>
                    </a:lnTo>
                    <a:lnTo>
                      <a:pt x="28" y="3"/>
                    </a:lnTo>
                    <a:lnTo>
                      <a:pt x="31" y="6"/>
                    </a:lnTo>
                    <a:lnTo>
                      <a:pt x="34" y="11"/>
                    </a:lnTo>
                    <a:lnTo>
                      <a:pt x="36" y="18"/>
                    </a:lnTo>
                    <a:lnTo>
                      <a:pt x="34" y="22"/>
                    </a:lnTo>
                    <a:lnTo>
                      <a:pt x="31" y="27"/>
                    </a:lnTo>
                    <a:lnTo>
                      <a:pt x="28" y="32"/>
                    </a:lnTo>
                    <a:lnTo>
                      <a:pt x="23" y="34"/>
                    </a:lnTo>
                    <a:lnTo>
                      <a:pt x="18" y="36"/>
                    </a:lnTo>
                    <a:lnTo>
                      <a:pt x="11" y="34"/>
                    </a:lnTo>
                    <a:lnTo>
                      <a:pt x="6" y="32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70" name="Группа 69"/>
          <p:cNvGrpSpPr/>
          <p:nvPr/>
        </p:nvGrpSpPr>
        <p:grpSpPr>
          <a:xfrm>
            <a:off x="2612926" y="3742927"/>
            <a:ext cx="604638" cy="461170"/>
            <a:chOff x="2555776" y="3742927"/>
            <a:chExt cx="604638" cy="461170"/>
          </a:xfrm>
        </p:grpSpPr>
        <p:sp>
          <p:nvSpPr>
            <p:cNvPr id="60" name="Freeform 320"/>
            <p:cNvSpPr>
              <a:spLocks noEditPoints="1"/>
            </p:cNvSpPr>
            <p:nvPr/>
          </p:nvSpPr>
          <p:spPr bwMode="auto">
            <a:xfrm>
              <a:off x="2799655" y="3742927"/>
              <a:ext cx="360759" cy="360759"/>
            </a:xfrm>
            <a:custGeom>
              <a:avLst/>
              <a:gdLst>
                <a:gd name="T0" fmla="*/ 191 w 360"/>
                <a:gd name="T1" fmla="*/ 183 h 360"/>
                <a:gd name="T2" fmla="*/ 322 w 360"/>
                <a:gd name="T3" fmla="*/ 267 h 360"/>
                <a:gd name="T4" fmla="*/ 345 w 360"/>
                <a:gd name="T5" fmla="*/ 211 h 360"/>
                <a:gd name="T6" fmla="*/ 342 w 360"/>
                <a:gd name="T7" fmla="*/ 139 h 360"/>
                <a:gd name="T8" fmla="*/ 184 w 360"/>
                <a:gd name="T9" fmla="*/ 172 h 360"/>
                <a:gd name="T10" fmla="*/ 325 w 360"/>
                <a:gd name="T11" fmla="*/ 97 h 360"/>
                <a:gd name="T12" fmla="*/ 281 w 360"/>
                <a:gd name="T13" fmla="*/ 46 h 360"/>
                <a:gd name="T14" fmla="*/ 220 w 360"/>
                <a:gd name="T15" fmla="*/ 16 h 360"/>
                <a:gd name="T16" fmla="*/ 173 w 360"/>
                <a:gd name="T17" fmla="*/ 11 h 360"/>
                <a:gd name="T18" fmla="*/ 101 w 360"/>
                <a:gd name="T19" fmla="*/ 31 h 360"/>
                <a:gd name="T20" fmla="*/ 47 w 360"/>
                <a:gd name="T21" fmla="*/ 77 h 360"/>
                <a:gd name="T22" fmla="*/ 16 w 360"/>
                <a:gd name="T23" fmla="*/ 142 h 360"/>
                <a:gd name="T24" fmla="*/ 16 w 360"/>
                <a:gd name="T25" fmla="*/ 219 h 360"/>
                <a:gd name="T26" fmla="*/ 49 w 360"/>
                <a:gd name="T27" fmla="*/ 285 h 360"/>
                <a:gd name="T28" fmla="*/ 106 w 360"/>
                <a:gd name="T29" fmla="*/ 331 h 360"/>
                <a:gd name="T30" fmla="*/ 180 w 360"/>
                <a:gd name="T31" fmla="*/ 349 h 360"/>
                <a:gd name="T32" fmla="*/ 243 w 360"/>
                <a:gd name="T33" fmla="*/ 335 h 360"/>
                <a:gd name="T34" fmla="*/ 296 w 360"/>
                <a:gd name="T35" fmla="*/ 299 h 360"/>
                <a:gd name="T36" fmla="*/ 173 w 360"/>
                <a:gd name="T37" fmla="*/ 11 h 360"/>
                <a:gd name="T38" fmla="*/ 219 w 360"/>
                <a:gd name="T39" fmla="*/ 5 h 360"/>
                <a:gd name="T40" fmla="*/ 288 w 360"/>
                <a:gd name="T41" fmla="*/ 36 h 360"/>
                <a:gd name="T42" fmla="*/ 337 w 360"/>
                <a:gd name="T43" fmla="*/ 93 h 360"/>
                <a:gd name="T44" fmla="*/ 353 w 360"/>
                <a:gd name="T45" fmla="*/ 131 h 360"/>
                <a:gd name="T46" fmla="*/ 358 w 360"/>
                <a:gd name="T47" fmla="*/ 155 h 360"/>
                <a:gd name="T48" fmla="*/ 356 w 360"/>
                <a:gd name="T49" fmla="*/ 214 h 360"/>
                <a:gd name="T50" fmla="*/ 330 w 360"/>
                <a:gd name="T51" fmla="*/ 278 h 360"/>
                <a:gd name="T52" fmla="*/ 309 w 360"/>
                <a:gd name="T53" fmla="*/ 304 h 360"/>
                <a:gd name="T54" fmla="*/ 283 w 360"/>
                <a:gd name="T55" fmla="*/ 327 h 360"/>
                <a:gd name="T56" fmla="*/ 216 w 360"/>
                <a:gd name="T57" fmla="*/ 357 h 360"/>
                <a:gd name="T58" fmla="*/ 137 w 360"/>
                <a:gd name="T59" fmla="*/ 355 h 360"/>
                <a:gd name="T60" fmla="*/ 67 w 360"/>
                <a:gd name="T61" fmla="*/ 321 h 360"/>
                <a:gd name="T62" fmla="*/ 18 w 360"/>
                <a:gd name="T63" fmla="*/ 259 h 360"/>
                <a:gd name="T64" fmla="*/ 0 w 360"/>
                <a:gd name="T65" fmla="*/ 180 h 360"/>
                <a:gd name="T66" fmla="*/ 18 w 360"/>
                <a:gd name="T67" fmla="*/ 101 h 360"/>
                <a:gd name="T68" fmla="*/ 67 w 360"/>
                <a:gd name="T69" fmla="*/ 39 h 360"/>
                <a:gd name="T70" fmla="*/ 137 w 360"/>
                <a:gd name="T71" fmla="*/ 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360">
                  <a:moveTo>
                    <a:pt x="342" y="139"/>
                  </a:moveTo>
                  <a:lnTo>
                    <a:pt x="191" y="183"/>
                  </a:lnTo>
                  <a:lnTo>
                    <a:pt x="304" y="291"/>
                  </a:lnTo>
                  <a:lnTo>
                    <a:pt x="322" y="267"/>
                  </a:lnTo>
                  <a:lnTo>
                    <a:pt x="335" y="241"/>
                  </a:lnTo>
                  <a:lnTo>
                    <a:pt x="345" y="211"/>
                  </a:lnTo>
                  <a:lnTo>
                    <a:pt x="346" y="180"/>
                  </a:lnTo>
                  <a:lnTo>
                    <a:pt x="342" y="139"/>
                  </a:lnTo>
                  <a:close/>
                  <a:moveTo>
                    <a:pt x="184" y="11"/>
                  </a:moveTo>
                  <a:lnTo>
                    <a:pt x="184" y="172"/>
                  </a:lnTo>
                  <a:lnTo>
                    <a:pt x="338" y="128"/>
                  </a:lnTo>
                  <a:lnTo>
                    <a:pt x="325" y="97"/>
                  </a:lnTo>
                  <a:lnTo>
                    <a:pt x="306" y="69"/>
                  </a:lnTo>
                  <a:lnTo>
                    <a:pt x="281" y="46"/>
                  </a:lnTo>
                  <a:lnTo>
                    <a:pt x="252" y="29"/>
                  </a:lnTo>
                  <a:lnTo>
                    <a:pt x="220" y="16"/>
                  </a:lnTo>
                  <a:lnTo>
                    <a:pt x="184" y="11"/>
                  </a:lnTo>
                  <a:close/>
                  <a:moveTo>
                    <a:pt x="173" y="11"/>
                  </a:moveTo>
                  <a:lnTo>
                    <a:pt x="135" y="18"/>
                  </a:lnTo>
                  <a:lnTo>
                    <a:pt x="101" y="31"/>
                  </a:lnTo>
                  <a:lnTo>
                    <a:pt x="72" y="51"/>
                  </a:lnTo>
                  <a:lnTo>
                    <a:pt x="47" y="77"/>
                  </a:lnTo>
                  <a:lnTo>
                    <a:pt x="27" y="106"/>
                  </a:lnTo>
                  <a:lnTo>
                    <a:pt x="16" y="142"/>
                  </a:lnTo>
                  <a:lnTo>
                    <a:pt x="11" y="180"/>
                  </a:lnTo>
                  <a:lnTo>
                    <a:pt x="16" y="219"/>
                  </a:lnTo>
                  <a:lnTo>
                    <a:pt x="27" y="254"/>
                  </a:lnTo>
                  <a:lnTo>
                    <a:pt x="49" y="285"/>
                  </a:lnTo>
                  <a:lnTo>
                    <a:pt x="73" y="311"/>
                  </a:lnTo>
                  <a:lnTo>
                    <a:pt x="106" y="331"/>
                  </a:lnTo>
                  <a:lnTo>
                    <a:pt x="140" y="344"/>
                  </a:lnTo>
                  <a:lnTo>
                    <a:pt x="180" y="349"/>
                  </a:lnTo>
                  <a:lnTo>
                    <a:pt x="212" y="345"/>
                  </a:lnTo>
                  <a:lnTo>
                    <a:pt x="243" y="335"/>
                  </a:lnTo>
                  <a:lnTo>
                    <a:pt x="271" y="321"/>
                  </a:lnTo>
                  <a:lnTo>
                    <a:pt x="296" y="299"/>
                  </a:lnTo>
                  <a:lnTo>
                    <a:pt x="173" y="183"/>
                  </a:lnTo>
                  <a:lnTo>
                    <a:pt x="173" y="11"/>
                  </a:lnTo>
                  <a:close/>
                  <a:moveTo>
                    <a:pt x="180" y="0"/>
                  </a:moveTo>
                  <a:lnTo>
                    <a:pt x="219" y="5"/>
                  </a:lnTo>
                  <a:lnTo>
                    <a:pt x="255" y="16"/>
                  </a:lnTo>
                  <a:lnTo>
                    <a:pt x="288" y="36"/>
                  </a:lnTo>
                  <a:lnTo>
                    <a:pt x="315" y="62"/>
                  </a:lnTo>
                  <a:lnTo>
                    <a:pt x="337" y="93"/>
                  </a:lnTo>
                  <a:lnTo>
                    <a:pt x="351" y="128"/>
                  </a:lnTo>
                  <a:lnTo>
                    <a:pt x="353" y="131"/>
                  </a:lnTo>
                  <a:lnTo>
                    <a:pt x="353" y="133"/>
                  </a:lnTo>
                  <a:lnTo>
                    <a:pt x="358" y="155"/>
                  </a:lnTo>
                  <a:lnTo>
                    <a:pt x="360" y="180"/>
                  </a:lnTo>
                  <a:lnTo>
                    <a:pt x="356" y="214"/>
                  </a:lnTo>
                  <a:lnTo>
                    <a:pt x="346" y="247"/>
                  </a:lnTo>
                  <a:lnTo>
                    <a:pt x="330" y="278"/>
                  </a:lnTo>
                  <a:lnTo>
                    <a:pt x="310" y="304"/>
                  </a:lnTo>
                  <a:lnTo>
                    <a:pt x="309" y="304"/>
                  </a:lnTo>
                  <a:lnTo>
                    <a:pt x="309" y="304"/>
                  </a:lnTo>
                  <a:lnTo>
                    <a:pt x="283" y="327"/>
                  </a:lnTo>
                  <a:lnTo>
                    <a:pt x="250" y="345"/>
                  </a:lnTo>
                  <a:lnTo>
                    <a:pt x="216" y="357"/>
                  </a:lnTo>
                  <a:lnTo>
                    <a:pt x="180" y="360"/>
                  </a:lnTo>
                  <a:lnTo>
                    <a:pt x="137" y="355"/>
                  </a:lnTo>
                  <a:lnTo>
                    <a:pt x="99" y="342"/>
                  </a:lnTo>
                  <a:lnTo>
                    <a:pt x="67" y="321"/>
                  </a:lnTo>
                  <a:lnTo>
                    <a:pt x="39" y="293"/>
                  </a:lnTo>
                  <a:lnTo>
                    <a:pt x="18" y="259"/>
                  </a:lnTo>
                  <a:lnTo>
                    <a:pt x="4" y="221"/>
                  </a:lnTo>
                  <a:lnTo>
                    <a:pt x="0" y="180"/>
                  </a:lnTo>
                  <a:lnTo>
                    <a:pt x="4" y="139"/>
                  </a:lnTo>
                  <a:lnTo>
                    <a:pt x="18" y="101"/>
                  </a:lnTo>
                  <a:lnTo>
                    <a:pt x="39" y="67"/>
                  </a:lnTo>
                  <a:lnTo>
                    <a:pt x="67" y="39"/>
                  </a:lnTo>
                  <a:lnTo>
                    <a:pt x="99" y="18"/>
                  </a:lnTo>
                  <a:lnTo>
                    <a:pt x="137" y="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433"/>
            <p:cNvSpPr>
              <a:spLocks noEditPoints="1"/>
            </p:cNvSpPr>
            <p:nvPr/>
          </p:nvSpPr>
          <p:spPr bwMode="auto">
            <a:xfrm>
              <a:off x="2555776" y="3867894"/>
              <a:ext cx="365659" cy="336203"/>
            </a:xfrm>
            <a:custGeom>
              <a:avLst/>
              <a:gdLst>
                <a:gd name="T0" fmla="*/ 137 w 360"/>
                <a:gd name="T1" fmla="*/ 288 h 331"/>
                <a:gd name="T2" fmla="*/ 122 w 360"/>
                <a:gd name="T3" fmla="*/ 303 h 331"/>
                <a:gd name="T4" fmla="*/ 94 w 360"/>
                <a:gd name="T5" fmla="*/ 306 h 331"/>
                <a:gd name="T6" fmla="*/ 252 w 360"/>
                <a:gd name="T7" fmla="*/ 320 h 331"/>
                <a:gd name="T8" fmla="*/ 237 w 360"/>
                <a:gd name="T9" fmla="*/ 306 h 331"/>
                <a:gd name="T10" fmla="*/ 212 w 360"/>
                <a:gd name="T11" fmla="*/ 298 h 331"/>
                <a:gd name="T12" fmla="*/ 209 w 360"/>
                <a:gd name="T13" fmla="*/ 266 h 331"/>
                <a:gd name="T14" fmla="*/ 29 w 360"/>
                <a:gd name="T15" fmla="*/ 14 h 331"/>
                <a:gd name="T16" fmla="*/ 19 w 360"/>
                <a:gd name="T17" fmla="*/ 17 h 331"/>
                <a:gd name="T18" fmla="*/ 13 w 360"/>
                <a:gd name="T19" fmla="*/ 25 h 331"/>
                <a:gd name="T20" fmla="*/ 11 w 360"/>
                <a:gd name="T21" fmla="*/ 234 h 331"/>
                <a:gd name="T22" fmla="*/ 14 w 360"/>
                <a:gd name="T23" fmla="*/ 246 h 331"/>
                <a:gd name="T24" fmla="*/ 24 w 360"/>
                <a:gd name="T25" fmla="*/ 252 h 331"/>
                <a:gd name="T26" fmla="*/ 328 w 360"/>
                <a:gd name="T27" fmla="*/ 252 h 331"/>
                <a:gd name="T28" fmla="*/ 340 w 360"/>
                <a:gd name="T29" fmla="*/ 249 h 331"/>
                <a:gd name="T30" fmla="*/ 346 w 360"/>
                <a:gd name="T31" fmla="*/ 241 h 331"/>
                <a:gd name="T32" fmla="*/ 346 w 360"/>
                <a:gd name="T33" fmla="*/ 32 h 331"/>
                <a:gd name="T34" fmla="*/ 343 w 360"/>
                <a:gd name="T35" fmla="*/ 20 h 331"/>
                <a:gd name="T36" fmla="*/ 335 w 360"/>
                <a:gd name="T37" fmla="*/ 14 h 331"/>
                <a:gd name="T38" fmla="*/ 29 w 360"/>
                <a:gd name="T39" fmla="*/ 14 h 331"/>
                <a:gd name="T40" fmla="*/ 328 w 360"/>
                <a:gd name="T41" fmla="*/ 0 h 331"/>
                <a:gd name="T42" fmla="*/ 355 w 360"/>
                <a:gd name="T43" fmla="*/ 15 h 331"/>
                <a:gd name="T44" fmla="*/ 360 w 360"/>
                <a:gd name="T45" fmla="*/ 234 h 331"/>
                <a:gd name="T46" fmla="*/ 345 w 360"/>
                <a:gd name="T47" fmla="*/ 261 h 331"/>
                <a:gd name="T48" fmla="*/ 220 w 360"/>
                <a:gd name="T49" fmla="*/ 266 h 331"/>
                <a:gd name="T50" fmla="*/ 227 w 360"/>
                <a:gd name="T51" fmla="*/ 292 h 331"/>
                <a:gd name="T52" fmla="*/ 256 w 360"/>
                <a:gd name="T53" fmla="*/ 295 h 331"/>
                <a:gd name="T54" fmla="*/ 263 w 360"/>
                <a:gd name="T55" fmla="*/ 331 h 331"/>
                <a:gd name="T56" fmla="*/ 83 w 360"/>
                <a:gd name="T57" fmla="*/ 295 h 331"/>
                <a:gd name="T58" fmla="*/ 106 w 360"/>
                <a:gd name="T59" fmla="*/ 293 h 331"/>
                <a:gd name="T60" fmla="*/ 126 w 360"/>
                <a:gd name="T61" fmla="*/ 288 h 331"/>
                <a:gd name="T62" fmla="*/ 29 w 360"/>
                <a:gd name="T63" fmla="*/ 266 h 331"/>
                <a:gd name="T64" fmla="*/ 3 w 360"/>
                <a:gd name="T65" fmla="*/ 251 h 331"/>
                <a:gd name="T66" fmla="*/ 0 w 360"/>
                <a:gd name="T67" fmla="*/ 32 h 331"/>
                <a:gd name="T68" fmla="*/ 14 w 360"/>
                <a:gd name="T69" fmla="*/ 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0" h="331">
                  <a:moveTo>
                    <a:pt x="137" y="266"/>
                  </a:moveTo>
                  <a:lnTo>
                    <a:pt x="137" y="288"/>
                  </a:lnTo>
                  <a:lnTo>
                    <a:pt x="134" y="298"/>
                  </a:lnTo>
                  <a:lnTo>
                    <a:pt x="122" y="303"/>
                  </a:lnTo>
                  <a:lnTo>
                    <a:pt x="109" y="306"/>
                  </a:lnTo>
                  <a:lnTo>
                    <a:pt x="94" y="306"/>
                  </a:lnTo>
                  <a:lnTo>
                    <a:pt x="94" y="320"/>
                  </a:lnTo>
                  <a:lnTo>
                    <a:pt x="252" y="320"/>
                  </a:lnTo>
                  <a:lnTo>
                    <a:pt x="252" y="306"/>
                  </a:lnTo>
                  <a:lnTo>
                    <a:pt x="237" y="306"/>
                  </a:lnTo>
                  <a:lnTo>
                    <a:pt x="224" y="303"/>
                  </a:lnTo>
                  <a:lnTo>
                    <a:pt x="212" y="298"/>
                  </a:lnTo>
                  <a:lnTo>
                    <a:pt x="209" y="288"/>
                  </a:lnTo>
                  <a:lnTo>
                    <a:pt x="209" y="266"/>
                  </a:lnTo>
                  <a:lnTo>
                    <a:pt x="137" y="266"/>
                  </a:lnTo>
                  <a:close/>
                  <a:moveTo>
                    <a:pt x="29" y="14"/>
                  </a:moveTo>
                  <a:lnTo>
                    <a:pt x="24" y="14"/>
                  </a:lnTo>
                  <a:lnTo>
                    <a:pt x="19" y="17"/>
                  </a:lnTo>
                  <a:lnTo>
                    <a:pt x="14" y="20"/>
                  </a:lnTo>
                  <a:lnTo>
                    <a:pt x="13" y="25"/>
                  </a:lnTo>
                  <a:lnTo>
                    <a:pt x="11" y="32"/>
                  </a:lnTo>
                  <a:lnTo>
                    <a:pt x="11" y="234"/>
                  </a:lnTo>
                  <a:lnTo>
                    <a:pt x="13" y="241"/>
                  </a:lnTo>
                  <a:lnTo>
                    <a:pt x="14" y="246"/>
                  </a:lnTo>
                  <a:lnTo>
                    <a:pt x="19" y="249"/>
                  </a:lnTo>
                  <a:lnTo>
                    <a:pt x="24" y="252"/>
                  </a:lnTo>
                  <a:lnTo>
                    <a:pt x="29" y="252"/>
                  </a:lnTo>
                  <a:lnTo>
                    <a:pt x="328" y="252"/>
                  </a:lnTo>
                  <a:lnTo>
                    <a:pt x="335" y="252"/>
                  </a:lnTo>
                  <a:lnTo>
                    <a:pt x="340" y="249"/>
                  </a:lnTo>
                  <a:lnTo>
                    <a:pt x="343" y="246"/>
                  </a:lnTo>
                  <a:lnTo>
                    <a:pt x="346" y="241"/>
                  </a:lnTo>
                  <a:lnTo>
                    <a:pt x="346" y="234"/>
                  </a:lnTo>
                  <a:lnTo>
                    <a:pt x="346" y="32"/>
                  </a:lnTo>
                  <a:lnTo>
                    <a:pt x="346" y="25"/>
                  </a:lnTo>
                  <a:lnTo>
                    <a:pt x="343" y="20"/>
                  </a:lnTo>
                  <a:lnTo>
                    <a:pt x="340" y="17"/>
                  </a:lnTo>
                  <a:lnTo>
                    <a:pt x="335" y="14"/>
                  </a:lnTo>
                  <a:lnTo>
                    <a:pt x="328" y="14"/>
                  </a:lnTo>
                  <a:lnTo>
                    <a:pt x="29" y="14"/>
                  </a:lnTo>
                  <a:close/>
                  <a:moveTo>
                    <a:pt x="29" y="0"/>
                  </a:moveTo>
                  <a:lnTo>
                    <a:pt x="328" y="0"/>
                  </a:lnTo>
                  <a:lnTo>
                    <a:pt x="345" y="5"/>
                  </a:lnTo>
                  <a:lnTo>
                    <a:pt x="355" y="15"/>
                  </a:lnTo>
                  <a:lnTo>
                    <a:pt x="360" y="32"/>
                  </a:lnTo>
                  <a:lnTo>
                    <a:pt x="360" y="234"/>
                  </a:lnTo>
                  <a:lnTo>
                    <a:pt x="355" y="251"/>
                  </a:lnTo>
                  <a:lnTo>
                    <a:pt x="345" y="261"/>
                  </a:lnTo>
                  <a:lnTo>
                    <a:pt x="328" y="266"/>
                  </a:lnTo>
                  <a:lnTo>
                    <a:pt x="220" y="266"/>
                  </a:lnTo>
                  <a:lnTo>
                    <a:pt x="220" y="288"/>
                  </a:lnTo>
                  <a:lnTo>
                    <a:pt x="227" y="292"/>
                  </a:lnTo>
                  <a:lnTo>
                    <a:pt x="240" y="293"/>
                  </a:lnTo>
                  <a:lnTo>
                    <a:pt x="256" y="295"/>
                  </a:lnTo>
                  <a:lnTo>
                    <a:pt x="263" y="295"/>
                  </a:lnTo>
                  <a:lnTo>
                    <a:pt x="263" y="331"/>
                  </a:lnTo>
                  <a:lnTo>
                    <a:pt x="83" y="331"/>
                  </a:lnTo>
                  <a:lnTo>
                    <a:pt x="83" y="295"/>
                  </a:lnTo>
                  <a:lnTo>
                    <a:pt x="90" y="295"/>
                  </a:lnTo>
                  <a:lnTo>
                    <a:pt x="106" y="293"/>
                  </a:lnTo>
                  <a:lnTo>
                    <a:pt x="119" y="292"/>
                  </a:lnTo>
                  <a:lnTo>
                    <a:pt x="126" y="288"/>
                  </a:lnTo>
                  <a:lnTo>
                    <a:pt x="126" y="266"/>
                  </a:lnTo>
                  <a:lnTo>
                    <a:pt x="29" y="266"/>
                  </a:lnTo>
                  <a:lnTo>
                    <a:pt x="14" y="261"/>
                  </a:lnTo>
                  <a:lnTo>
                    <a:pt x="3" y="251"/>
                  </a:lnTo>
                  <a:lnTo>
                    <a:pt x="0" y="234"/>
                  </a:lnTo>
                  <a:lnTo>
                    <a:pt x="0" y="32"/>
                  </a:lnTo>
                  <a:lnTo>
                    <a:pt x="3" y="15"/>
                  </a:lnTo>
                  <a:lnTo>
                    <a:pt x="14" y="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1" name="Freeform 390"/>
          <p:cNvSpPr>
            <a:spLocks noEditPoints="1"/>
          </p:cNvSpPr>
          <p:nvPr/>
        </p:nvSpPr>
        <p:spPr bwMode="auto">
          <a:xfrm>
            <a:off x="2728816" y="953666"/>
            <a:ext cx="320475" cy="323577"/>
          </a:xfrm>
          <a:custGeom>
            <a:avLst/>
            <a:gdLst>
              <a:gd name="T0" fmla="*/ 26 w 310"/>
              <a:gd name="T1" fmla="*/ 292 h 313"/>
              <a:gd name="T2" fmla="*/ 126 w 310"/>
              <a:gd name="T3" fmla="*/ 300 h 313"/>
              <a:gd name="T4" fmla="*/ 180 w 310"/>
              <a:gd name="T5" fmla="*/ 282 h 313"/>
              <a:gd name="T6" fmla="*/ 119 w 310"/>
              <a:gd name="T7" fmla="*/ 275 h 313"/>
              <a:gd name="T8" fmla="*/ 27 w 310"/>
              <a:gd name="T9" fmla="*/ 267 h 313"/>
              <a:gd name="T10" fmla="*/ 14 w 310"/>
              <a:gd name="T11" fmla="*/ 249 h 313"/>
              <a:gd name="T12" fmla="*/ 94 w 310"/>
              <a:gd name="T13" fmla="*/ 266 h 313"/>
              <a:gd name="T14" fmla="*/ 176 w 310"/>
              <a:gd name="T15" fmla="*/ 249 h 313"/>
              <a:gd name="T16" fmla="*/ 144 w 310"/>
              <a:gd name="T17" fmla="*/ 236 h 313"/>
              <a:gd name="T18" fmla="*/ 47 w 310"/>
              <a:gd name="T19" fmla="*/ 236 h 313"/>
              <a:gd name="T20" fmla="*/ 283 w 310"/>
              <a:gd name="T21" fmla="*/ 202 h 313"/>
              <a:gd name="T22" fmla="*/ 202 w 310"/>
              <a:gd name="T23" fmla="*/ 210 h 313"/>
              <a:gd name="T24" fmla="*/ 216 w 310"/>
              <a:gd name="T25" fmla="*/ 236 h 313"/>
              <a:gd name="T26" fmla="*/ 296 w 310"/>
              <a:gd name="T27" fmla="*/ 220 h 313"/>
              <a:gd name="T28" fmla="*/ 11 w 310"/>
              <a:gd name="T29" fmla="*/ 208 h 313"/>
              <a:gd name="T30" fmla="*/ 65 w 310"/>
              <a:gd name="T31" fmla="*/ 228 h 313"/>
              <a:gd name="T32" fmla="*/ 165 w 310"/>
              <a:gd name="T33" fmla="*/ 218 h 313"/>
              <a:gd name="T34" fmla="*/ 163 w 310"/>
              <a:gd name="T35" fmla="*/ 195 h 313"/>
              <a:gd name="T36" fmla="*/ 70 w 310"/>
              <a:gd name="T37" fmla="*/ 203 h 313"/>
              <a:gd name="T38" fmla="*/ 299 w 310"/>
              <a:gd name="T39" fmla="*/ 159 h 313"/>
              <a:gd name="T40" fmla="*/ 216 w 310"/>
              <a:gd name="T41" fmla="*/ 176 h 313"/>
              <a:gd name="T42" fmla="*/ 216 w 310"/>
              <a:gd name="T43" fmla="*/ 198 h 313"/>
              <a:gd name="T44" fmla="*/ 296 w 310"/>
              <a:gd name="T45" fmla="*/ 184 h 313"/>
              <a:gd name="T46" fmla="*/ 65 w 310"/>
              <a:gd name="T47" fmla="*/ 153 h 313"/>
              <a:gd name="T48" fmla="*/ 11 w 310"/>
              <a:gd name="T49" fmla="*/ 172 h 313"/>
              <a:gd name="T50" fmla="*/ 65 w 310"/>
              <a:gd name="T51" fmla="*/ 192 h 313"/>
              <a:gd name="T52" fmla="*/ 165 w 310"/>
              <a:gd name="T53" fmla="*/ 182 h 313"/>
              <a:gd name="T54" fmla="*/ 165 w 310"/>
              <a:gd name="T55" fmla="*/ 161 h 313"/>
              <a:gd name="T56" fmla="*/ 130 w 310"/>
              <a:gd name="T57" fmla="*/ 123 h 313"/>
              <a:gd name="T58" fmla="*/ 186 w 310"/>
              <a:gd name="T59" fmla="*/ 161 h 313"/>
              <a:gd name="T60" fmla="*/ 284 w 310"/>
              <a:gd name="T61" fmla="*/ 153 h 313"/>
              <a:gd name="T62" fmla="*/ 283 w 310"/>
              <a:gd name="T63" fmla="*/ 130 h 313"/>
              <a:gd name="T64" fmla="*/ 191 w 310"/>
              <a:gd name="T65" fmla="*/ 138 h 313"/>
              <a:gd name="T66" fmla="*/ 130 w 310"/>
              <a:gd name="T67" fmla="*/ 87 h 313"/>
              <a:gd name="T68" fmla="*/ 162 w 310"/>
              <a:gd name="T69" fmla="*/ 122 h 313"/>
              <a:gd name="T70" fmla="*/ 268 w 310"/>
              <a:gd name="T71" fmla="*/ 122 h 313"/>
              <a:gd name="T72" fmla="*/ 299 w 310"/>
              <a:gd name="T73" fmla="*/ 87 h 313"/>
              <a:gd name="T74" fmla="*/ 216 w 310"/>
              <a:gd name="T75" fmla="*/ 104 h 313"/>
              <a:gd name="T76" fmla="*/ 130 w 310"/>
              <a:gd name="T77" fmla="*/ 87 h 313"/>
              <a:gd name="T78" fmla="*/ 145 w 310"/>
              <a:gd name="T79" fmla="*/ 81 h 313"/>
              <a:gd name="T80" fmla="*/ 245 w 310"/>
              <a:gd name="T81" fmla="*/ 89 h 313"/>
              <a:gd name="T82" fmla="*/ 299 w 310"/>
              <a:gd name="T83" fmla="*/ 71 h 313"/>
              <a:gd name="T84" fmla="*/ 240 w 310"/>
              <a:gd name="T85" fmla="*/ 66 h 313"/>
              <a:gd name="T86" fmla="*/ 147 w 310"/>
              <a:gd name="T87" fmla="*/ 58 h 313"/>
              <a:gd name="T88" fmla="*/ 162 w 310"/>
              <a:gd name="T89" fmla="*/ 18 h 313"/>
              <a:gd name="T90" fmla="*/ 134 w 310"/>
              <a:gd name="T91" fmla="*/ 40 h 313"/>
              <a:gd name="T92" fmla="*/ 216 w 310"/>
              <a:gd name="T93" fmla="*/ 54 h 313"/>
              <a:gd name="T94" fmla="*/ 296 w 310"/>
              <a:gd name="T95" fmla="*/ 40 h 313"/>
              <a:gd name="T96" fmla="*/ 268 w 310"/>
              <a:gd name="T97" fmla="*/ 18 h 313"/>
              <a:gd name="T98" fmla="*/ 238 w 310"/>
              <a:gd name="T99" fmla="*/ 2 h 313"/>
              <a:gd name="T100" fmla="*/ 307 w 310"/>
              <a:gd name="T101" fmla="*/ 23 h 313"/>
              <a:gd name="T102" fmla="*/ 310 w 310"/>
              <a:gd name="T103" fmla="*/ 215 h 313"/>
              <a:gd name="T104" fmla="*/ 260 w 310"/>
              <a:gd name="T105" fmla="*/ 244 h 313"/>
              <a:gd name="T106" fmla="*/ 191 w 310"/>
              <a:gd name="T107" fmla="*/ 246 h 313"/>
              <a:gd name="T108" fmla="*/ 160 w 310"/>
              <a:gd name="T109" fmla="*/ 306 h 313"/>
              <a:gd name="T110" fmla="*/ 72 w 310"/>
              <a:gd name="T111" fmla="*/ 313 h 313"/>
              <a:gd name="T112" fmla="*/ 3 w 310"/>
              <a:gd name="T113" fmla="*/ 290 h 313"/>
              <a:gd name="T114" fmla="*/ 1 w 310"/>
              <a:gd name="T115" fmla="*/ 164 h 313"/>
              <a:gd name="T116" fmla="*/ 70 w 310"/>
              <a:gd name="T117" fmla="*/ 140 h 313"/>
              <a:gd name="T118" fmla="*/ 119 w 310"/>
              <a:gd name="T119" fmla="*/ 36 h 313"/>
              <a:gd name="T120" fmla="*/ 148 w 310"/>
              <a:gd name="T121" fmla="*/ 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0" h="313">
                <a:moveTo>
                  <a:pt x="11" y="261"/>
                </a:moveTo>
                <a:lnTo>
                  <a:pt x="11" y="280"/>
                </a:lnTo>
                <a:lnTo>
                  <a:pt x="14" y="285"/>
                </a:lnTo>
                <a:lnTo>
                  <a:pt x="26" y="292"/>
                </a:lnTo>
                <a:lnTo>
                  <a:pt x="44" y="297"/>
                </a:lnTo>
                <a:lnTo>
                  <a:pt x="67" y="300"/>
                </a:lnTo>
                <a:lnTo>
                  <a:pt x="94" y="302"/>
                </a:lnTo>
                <a:lnTo>
                  <a:pt x="126" y="300"/>
                </a:lnTo>
                <a:lnTo>
                  <a:pt x="148" y="297"/>
                </a:lnTo>
                <a:lnTo>
                  <a:pt x="165" y="292"/>
                </a:lnTo>
                <a:lnTo>
                  <a:pt x="176" y="287"/>
                </a:lnTo>
                <a:lnTo>
                  <a:pt x="180" y="282"/>
                </a:lnTo>
                <a:lnTo>
                  <a:pt x="180" y="261"/>
                </a:lnTo>
                <a:lnTo>
                  <a:pt x="163" y="267"/>
                </a:lnTo>
                <a:lnTo>
                  <a:pt x="144" y="272"/>
                </a:lnTo>
                <a:lnTo>
                  <a:pt x="119" y="275"/>
                </a:lnTo>
                <a:lnTo>
                  <a:pt x="94" y="277"/>
                </a:lnTo>
                <a:lnTo>
                  <a:pt x="70" y="275"/>
                </a:lnTo>
                <a:lnTo>
                  <a:pt x="47" y="272"/>
                </a:lnTo>
                <a:lnTo>
                  <a:pt x="27" y="267"/>
                </a:lnTo>
                <a:lnTo>
                  <a:pt x="11" y="261"/>
                </a:lnTo>
                <a:close/>
                <a:moveTo>
                  <a:pt x="11" y="225"/>
                </a:moveTo>
                <a:lnTo>
                  <a:pt x="11" y="244"/>
                </a:lnTo>
                <a:lnTo>
                  <a:pt x="14" y="249"/>
                </a:lnTo>
                <a:lnTo>
                  <a:pt x="26" y="254"/>
                </a:lnTo>
                <a:lnTo>
                  <a:pt x="42" y="259"/>
                </a:lnTo>
                <a:lnTo>
                  <a:pt x="65" y="264"/>
                </a:lnTo>
                <a:lnTo>
                  <a:pt x="94" y="266"/>
                </a:lnTo>
                <a:lnTo>
                  <a:pt x="124" y="264"/>
                </a:lnTo>
                <a:lnTo>
                  <a:pt x="148" y="259"/>
                </a:lnTo>
                <a:lnTo>
                  <a:pt x="165" y="254"/>
                </a:lnTo>
                <a:lnTo>
                  <a:pt x="176" y="249"/>
                </a:lnTo>
                <a:lnTo>
                  <a:pt x="180" y="244"/>
                </a:lnTo>
                <a:lnTo>
                  <a:pt x="180" y="225"/>
                </a:lnTo>
                <a:lnTo>
                  <a:pt x="163" y="231"/>
                </a:lnTo>
                <a:lnTo>
                  <a:pt x="144" y="236"/>
                </a:lnTo>
                <a:lnTo>
                  <a:pt x="119" y="239"/>
                </a:lnTo>
                <a:lnTo>
                  <a:pt x="94" y="241"/>
                </a:lnTo>
                <a:lnTo>
                  <a:pt x="70" y="239"/>
                </a:lnTo>
                <a:lnTo>
                  <a:pt x="47" y="236"/>
                </a:lnTo>
                <a:lnTo>
                  <a:pt x="27" y="231"/>
                </a:lnTo>
                <a:lnTo>
                  <a:pt x="11" y="225"/>
                </a:lnTo>
                <a:close/>
                <a:moveTo>
                  <a:pt x="299" y="195"/>
                </a:moveTo>
                <a:lnTo>
                  <a:pt x="283" y="202"/>
                </a:lnTo>
                <a:lnTo>
                  <a:pt x="263" y="207"/>
                </a:lnTo>
                <a:lnTo>
                  <a:pt x="240" y="210"/>
                </a:lnTo>
                <a:lnTo>
                  <a:pt x="216" y="212"/>
                </a:lnTo>
                <a:lnTo>
                  <a:pt x="202" y="210"/>
                </a:lnTo>
                <a:lnTo>
                  <a:pt x="191" y="210"/>
                </a:lnTo>
                <a:lnTo>
                  <a:pt x="191" y="234"/>
                </a:lnTo>
                <a:lnTo>
                  <a:pt x="202" y="236"/>
                </a:lnTo>
                <a:lnTo>
                  <a:pt x="216" y="236"/>
                </a:lnTo>
                <a:lnTo>
                  <a:pt x="245" y="234"/>
                </a:lnTo>
                <a:lnTo>
                  <a:pt x="268" y="231"/>
                </a:lnTo>
                <a:lnTo>
                  <a:pt x="286" y="226"/>
                </a:lnTo>
                <a:lnTo>
                  <a:pt x="296" y="220"/>
                </a:lnTo>
                <a:lnTo>
                  <a:pt x="299" y="215"/>
                </a:lnTo>
                <a:lnTo>
                  <a:pt x="299" y="195"/>
                </a:lnTo>
                <a:close/>
                <a:moveTo>
                  <a:pt x="11" y="189"/>
                </a:moveTo>
                <a:lnTo>
                  <a:pt x="11" y="208"/>
                </a:lnTo>
                <a:lnTo>
                  <a:pt x="14" y="213"/>
                </a:lnTo>
                <a:lnTo>
                  <a:pt x="26" y="218"/>
                </a:lnTo>
                <a:lnTo>
                  <a:pt x="42" y="223"/>
                </a:lnTo>
                <a:lnTo>
                  <a:pt x="65" y="228"/>
                </a:lnTo>
                <a:lnTo>
                  <a:pt x="94" y="230"/>
                </a:lnTo>
                <a:lnTo>
                  <a:pt x="124" y="228"/>
                </a:lnTo>
                <a:lnTo>
                  <a:pt x="148" y="223"/>
                </a:lnTo>
                <a:lnTo>
                  <a:pt x="165" y="218"/>
                </a:lnTo>
                <a:lnTo>
                  <a:pt x="176" y="213"/>
                </a:lnTo>
                <a:lnTo>
                  <a:pt x="180" y="208"/>
                </a:lnTo>
                <a:lnTo>
                  <a:pt x="180" y="189"/>
                </a:lnTo>
                <a:lnTo>
                  <a:pt x="163" y="195"/>
                </a:lnTo>
                <a:lnTo>
                  <a:pt x="144" y="200"/>
                </a:lnTo>
                <a:lnTo>
                  <a:pt x="119" y="203"/>
                </a:lnTo>
                <a:lnTo>
                  <a:pt x="94" y="205"/>
                </a:lnTo>
                <a:lnTo>
                  <a:pt x="70" y="203"/>
                </a:lnTo>
                <a:lnTo>
                  <a:pt x="47" y="200"/>
                </a:lnTo>
                <a:lnTo>
                  <a:pt x="27" y="195"/>
                </a:lnTo>
                <a:lnTo>
                  <a:pt x="11" y="189"/>
                </a:lnTo>
                <a:close/>
                <a:moveTo>
                  <a:pt x="299" y="159"/>
                </a:moveTo>
                <a:lnTo>
                  <a:pt x="283" y="166"/>
                </a:lnTo>
                <a:lnTo>
                  <a:pt x="263" y="171"/>
                </a:lnTo>
                <a:lnTo>
                  <a:pt x="240" y="174"/>
                </a:lnTo>
                <a:lnTo>
                  <a:pt x="216" y="176"/>
                </a:lnTo>
                <a:lnTo>
                  <a:pt x="191" y="174"/>
                </a:lnTo>
                <a:lnTo>
                  <a:pt x="191" y="198"/>
                </a:lnTo>
                <a:lnTo>
                  <a:pt x="202" y="198"/>
                </a:lnTo>
                <a:lnTo>
                  <a:pt x="216" y="198"/>
                </a:lnTo>
                <a:lnTo>
                  <a:pt x="245" y="197"/>
                </a:lnTo>
                <a:lnTo>
                  <a:pt x="268" y="194"/>
                </a:lnTo>
                <a:lnTo>
                  <a:pt x="284" y="189"/>
                </a:lnTo>
                <a:lnTo>
                  <a:pt x="296" y="184"/>
                </a:lnTo>
                <a:lnTo>
                  <a:pt x="299" y="179"/>
                </a:lnTo>
                <a:lnTo>
                  <a:pt x="299" y="159"/>
                </a:lnTo>
                <a:close/>
                <a:moveTo>
                  <a:pt x="94" y="151"/>
                </a:moveTo>
                <a:lnTo>
                  <a:pt x="65" y="153"/>
                </a:lnTo>
                <a:lnTo>
                  <a:pt x="42" y="156"/>
                </a:lnTo>
                <a:lnTo>
                  <a:pt x="26" y="161"/>
                </a:lnTo>
                <a:lnTo>
                  <a:pt x="14" y="167"/>
                </a:lnTo>
                <a:lnTo>
                  <a:pt x="11" y="172"/>
                </a:lnTo>
                <a:lnTo>
                  <a:pt x="14" y="177"/>
                </a:lnTo>
                <a:lnTo>
                  <a:pt x="26" y="182"/>
                </a:lnTo>
                <a:lnTo>
                  <a:pt x="42" y="187"/>
                </a:lnTo>
                <a:lnTo>
                  <a:pt x="65" y="192"/>
                </a:lnTo>
                <a:lnTo>
                  <a:pt x="94" y="194"/>
                </a:lnTo>
                <a:lnTo>
                  <a:pt x="124" y="192"/>
                </a:lnTo>
                <a:lnTo>
                  <a:pt x="148" y="187"/>
                </a:lnTo>
                <a:lnTo>
                  <a:pt x="165" y="182"/>
                </a:lnTo>
                <a:lnTo>
                  <a:pt x="176" y="177"/>
                </a:lnTo>
                <a:lnTo>
                  <a:pt x="180" y="172"/>
                </a:lnTo>
                <a:lnTo>
                  <a:pt x="176" y="167"/>
                </a:lnTo>
                <a:lnTo>
                  <a:pt x="165" y="161"/>
                </a:lnTo>
                <a:lnTo>
                  <a:pt x="148" y="156"/>
                </a:lnTo>
                <a:lnTo>
                  <a:pt x="124" y="153"/>
                </a:lnTo>
                <a:lnTo>
                  <a:pt x="94" y="151"/>
                </a:lnTo>
                <a:close/>
                <a:moveTo>
                  <a:pt x="130" y="123"/>
                </a:moveTo>
                <a:lnTo>
                  <a:pt x="130" y="141"/>
                </a:lnTo>
                <a:lnTo>
                  <a:pt x="155" y="146"/>
                </a:lnTo>
                <a:lnTo>
                  <a:pt x="175" y="153"/>
                </a:lnTo>
                <a:lnTo>
                  <a:pt x="186" y="161"/>
                </a:lnTo>
                <a:lnTo>
                  <a:pt x="216" y="162"/>
                </a:lnTo>
                <a:lnTo>
                  <a:pt x="245" y="161"/>
                </a:lnTo>
                <a:lnTo>
                  <a:pt x="268" y="158"/>
                </a:lnTo>
                <a:lnTo>
                  <a:pt x="284" y="153"/>
                </a:lnTo>
                <a:lnTo>
                  <a:pt x="296" y="148"/>
                </a:lnTo>
                <a:lnTo>
                  <a:pt x="299" y="143"/>
                </a:lnTo>
                <a:lnTo>
                  <a:pt x="299" y="123"/>
                </a:lnTo>
                <a:lnTo>
                  <a:pt x="283" y="130"/>
                </a:lnTo>
                <a:lnTo>
                  <a:pt x="263" y="135"/>
                </a:lnTo>
                <a:lnTo>
                  <a:pt x="240" y="138"/>
                </a:lnTo>
                <a:lnTo>
                  <a:pt x="216" y="140"/>
                </a:lnTo>
                <a:lnTo>
                  <a:pt x="191" y="138"/>
                </a:lnTo>
                <a:lnTo>
                  <a:pt x="166" y="135"/>
                </a:lnTo>
                <a:lnTo>
                  <a:pt x="147" y="130"/>
                </a:lnTo>
                <a:lnTo>
                  <a:pt x="130" y="123"/>
                </a:lnTo>
                <a:close/>
                <a:moveTo>
                  <a:pt x="130" y="87"/>
                </a:moveTo>
                <a:lnTo>
                  <a:pt x="130" y="107"/>
                </a:lnTo>
                <a:lnTo>
                  <a:pt x="134" y="112"/>
                </a:lnTo>
                <a:lnTo>
                  <a:pt x="145" y="117"/>
                </a:lnTo>
                <a:lnTo>
                  <a:pt x="162" y="122"/>
                </a:lnTo>
                <a:lnTo>
                  <a:pt x="186" y="125"/>
                </a:lnTo>
                <a:lnTo>
                  <a:pt x="216" y="126"/>
                </a:lnTo>
                <a:lnTo>
                  <a:pt x="245" y="125"/>
                </a:lnTo>
                <a:lnTo>
                  <a:pt x="268" y="122"/>
                </a:lnTo>
                <a:lnTo>
                  <a:pt x="284" y="117"/>
                </a:lnTo>
                <a:lnTo>
                  <a:pt x="296" y="112"/>
                </a:lnTo>
                <a:lnTo>
                  <a:pt x="299" y="107"/>
                </a:lnTo>
                <a:lnTo>
                  <a:pt x="299" y="87"/>
                </a:lnTo>
                <a:lnTo>
                  <a:pt x="283" y="94"/>
                </a:lnTo>
                <a:lnTo>
                  <a:pt x="263" y="99"/>
                </a:lnTo>
                <a:lnTo>
                  <a:pt x="240" y="102"/>
                </a:lnTo>
                <a:lnTo>
                  <a:pt x="216" y="104"/>
                </a:lnTo>
                <a:lnTo>
                  <a:pt x="191" y="102"/>
                </a:lnTo>
                <a:lnTo>
                  <a:pt x="166" y="99"/>
                </a:lnTo>
                <a:lnTo>
                  <a:pt x="147" y="94"/>
                </a:lnTo>
                <a:lnTo>
                  <a:pt x="130" y="87"/>
                </a:lnTo>
                <a:close/>
                <a:moveTo>
                  <a:pt x="130" y="51"/>
                </a:moveTo>
                <a:lnTo>
                  <a:pt x="130" y="71"/>
                </a:lnTo>
                <a:lnTo>
                  <a:pt x="134" y="76"/>
                </a:lnTo>
                <a:lnTo>
                  <a:pt x="145" y="81"/>
                </a:lnTo>
                <a:lnTo>
                  <a:pt x="162" y="86"/>
                </a:lnTo>
                <a:lnTo>
                  <a:pt x="186" y="89"/>
                </a:lnTo>
                <a:lnTo>
                  <a:pt x="216" y="90"/>
                </a:lnTo>
                <a:lnTo>
                  <a:pt x="245" y="89"/>
                </a:lnTo>
                <a:lnTo>
                  <a:pt x="268" y="86"/>
                </a:lnTo>
                <a:lnTo>
                  <a:pt x="284" y="81"/>
                </a:lnTo>
                <a:lnTo>
                  <a:pt x="296" y="76"/>
                </a:lnTo>
                <a:lnTo>
                  <a:pt x="299" y="71"/>
                </a:lnTo>
                <a:lnTo>
                  <a:pt x="299" y="51"/>
                </a:lnTo>
                <a:lnTo>
                  <a:pt x="283" y="58"/>
                </a:lnTo>
                <a:lnTo>
                  <a:pt x="263" y="63"/>
                </a:lnTo>
                <a:lnTo>
                  <a:pt x="240" y="66"/>
                </a:lnTo>
                <a:lnTo>
                  <a:pt x="216" y="68"/>
                </a:lnTo>
                <a:lnTo>
                  <a:pt x="191" y="66"/>
                </a:lnTo>
                <a:lnTo>
                  <a:pt x="166" y="63"/>
                </a:lnTo>
                <a:lnTo>
                  <a:pt x="147" y="58"/>
                </a:lnTo>
                <a:lnTo>
                  <a:pt x="130" y="51"/>
                </a:lnTo>
                <a:close/>
                <a:moveTo>
                  <a:pt x="216" y="14"/>
                </a:moveTo>
                <a:lnTo>
                  <a:pt x="186" y="15"/>
                </a:lnTo>
                <a:lnTo>
                  <a:pt x="162" y="18"/>
                </a:lnTo>
                <a:lnTo>
                  <a:pt x="145" y="23"/>
                </a:lnTo>
                <a:lnTo>
                  <a:pt x="134" y="28"/>
                </a:lnTo>
                <a:lnTo>
                  <a:pt x="130" y="35"/>
                </a:lnTo>
                <a:lnTo>
                  <a:pt x="134" y="40"/>
                </a:lnTo>
                <a:lnTo>
                  <a:pt x="145" y="45"/>
                </a:lnTo>
                <a:lnTo>
                  <a:pt x="162" y="50"/>
                </a:lnTo>
                <a:lnTo>
                  <a:pt x="186" y="53"/>
                </a:lnTo>
                <a:lnTo>
                  <a:pt x="216" y="54"/>
                </a:lnTo>
                <a:lnTo>
                  <a:pt x="245" y="53"/>
                </a:lnTo>
                <a:lnTo>
                  <a:pt x="268" y="50"/>
                </a:lnTo>
                <a:lnTo>
                  <a:pt x="284" y="45"/>
                </a:lnTo>
                <a:lnTo>
                  <a:pt x="296" y="40"/>
                </a:lnTo>
                <a:lnTo>
                  <a:pt x="299" y="35"/>
                </a:lnTo>
                <a:lnTo>
                  <a:pt x="296" y="28"/>
                </a:lnTo>
                <a:lnTo>
                  <a:pt x="284" y="23"/>
                </a:lnTo>
                <a:lnTo>
                  <a:pt x="268" y="18"/>
                </a:lnTo>
                <a:lnTo>
                  <a:pt x="245" y="15"/>
                </a:lnTo>
                <a:lnTo>
                  <a:pt x="216" y="14"/>
                </a:lnTo>
                <a:close/>
                <a:moveTo>
                  <a:pt x="216" y="0"/>
                </a:moveTo>
                <a:lnTo>
                  <a:pt x="238" y="2"/>
                </a:lnTo>
                <a:lnTo>
                  <a:pt x="261" y="5"/>
                </a:lnTo>
                <a:lnTo>
                  <a:pt x="281" y="9"/>
                </a:lnTo>
                <a:lnTo>
                  <a:pt x="297" y="15"/>
                </a:lnTo>
                <a:lnTo>
                  <a:pt x="307" y="23"/>
                </a:lnTo>
                <a:lnTo>
                  <a:pt x="310" y="35"/>
                </a:lnTo>
                <a:lnTo>
                  <a:pt x="310" y="36"/>
                </a:lnTo>
                <a:lnTo>
                  <a:pt x="310" y="36"/>
                </a:lnTo>
                <a:lnTo>
                  <a:pt x="310" y="215"/>
                </a:lnTo>
                <a:lnTo>
                  <a:pt x="307" y="226"/>
                </a:lnTo>
                <a:lnTo>
                  <a:pt x="296" y="234"/>
                </a:lnTo>
                <a:lnTo>
                  <a:pt x="281" y="239"/>
                </a:lnTo>
                <a:lnTo>
                  <a:pt x="260" y="244"/>
                </a:lnTo>
                <a:lnTo>
                  <a:pt x="238" y="248"/>
                </a:lnTo>
                <a:lnTo>
                  <a:pt x="216" y="248"/>
                </a:lnTo>
                <a:lnTo>
                  <a:pt x="202" y="248"/>
                </a:lnTo>
                <a:lnTo>
                  <a:pt x="191" y="246"/>
                </a:lnTo>
                <a:lnTo>
                  <a:pt x="191" y="282"/>
                </a:lnTo>
                <a:lnTo>
                  <a:pt x="188" y="292"/>
                </a:lnTo>
                <a:lnTo>
                  <a:pt x="176" y="300"/>
                </a:lnTo>
                <a:lnTo>
                  <a:pt x="160" y="306"/>
                </a:lnTo>
                <a:lnTo>
                  <a:pt x="140" y="310"/>
                </a:lnTo>
                <a:lnTo>
                  <a:pt x="117" y="313"/>
                </a:lnTo>
                <a:lnTo>
                  <a:pt x="94" y="313"/>
                </a:lnTo>
                <a:lnTo>
                  <a:pt x="72" y="313"/>
                </a:lnTo>
                <a:lnTo>
                  <a:pt x="49" y="310"/>
                </a:lnTo>
                <a:lnTo>
                  <a:pt x="29" y="305"/>
                </a:lnTo>
                <a:lnTo>
                  <a:pt x="14" y="298"/>
                </a:lnTo>
                <a:lnTo>
                  <a:pt x="3" y="290"/>
                </a:lnTo>
                <a:lnTo>
                  <a:pt x="0" y="280"/>
                </a:lnTo>
                <a:lnTo>
                  <a:pt x="0" y="169"/>
                </a:lnTo>
                <a:lnTo>
                  <a:pt x="0" y="166"/>
                </a:lnTo>
                <a:lnTo>
                  <a:pt x="1" y="164"/>
                </a:lnTo>
                <a:lnTo>
                  <a:pt x="11" y="156"/>
                </a:lnTo>
                <a:lnTo>
                  <a:pt x="26" y="148"/>
                </a:lnTo>
                <a:lnTo>
                  <a:pt x="47" y="143"/>
                </a:lnTo>
                <a:lnTo>
                  <a:pt x="70" y="140"/>
                </a:lnTo>
                <a:lnTo>
                  <a:pt x="94" y="140"/>
                </a:lnTo>
                <a:lnTo>
                  <a:pt x="119" y="140"/>
                </a:lnTo>
                <a:lnTo>
                  <a:pt x="119" y="36"/>
                </a:lnTo>
                <a:lnTo>
                  <a:pt x="119" y="36"/>
                </a:lnTo>
                <a:lnTo>
                  <a:pt x="119" y="35"/>
                </a:lnTo>
                <a:lnTo>
                  <a:pt x="122" y="23"/>
                </a:lnTo>
                <a:lnTo>
                  <a:pt x="134" y="15"/>
                </a:lnTo>
                <a:lnTo>
                  <a:pt x="148" y="9"/>
                </a:lnTo>
                <a:lnTo>
                  <a:pt x="168" y="5"/>
                </a:lnTo>
                <a:lnTo>
                  <a:pt x="191" y="2"/>
                </a:lnTo>
                <a:lnTo>
                  <a:pt x="2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2" name="Группа 71"/>
          <p:cNvGrpSpPr/>
          <p:nvPr/>
        </p:nvGrpSpPr>
        <p:grpSpPr>
          <a:xfrm>
            <a:off x="2987949" y="881658"/>
            <a:ext cx="408832" cy="408832"/>
            <a:chOff x="-1741488" y="-1001712"/>
            <a:chExt cx="560388" cy="560388"/>
          </a:xfrm>
          <a:solidFill>
            <a:schemeClr val="bg1"/>
          </a:solidFill>
        </p:grpSpPr>
        <p:sp>
          <p:nvSpPr>
            <p:cNvPr id="73" name="Freeform 364"/>
            <p:cNvSpPr>
              <a:spLocks noEditPoints="1"/>
            </p:cNvSpPr>
            <p:nvPr/>
          </p:nvSpPr>
          <p:spPr bwMode="auto">
            <a:xfrm>
              <a:off x="-1741488" y="-1001712"/>
              <a:ext cx="428625" cy="428625"/>
            </a:xfrm>
            <a:custGeom>
              <a:avLst/>
              <a:gdLst>
                <a:gd name="T0" fmla="*/ 134 w 270"/>
                <a:gd name="T1" fmla="*/ 11 h 270"/>
                <a:gd name="T2" fmla="*/ 101 w 270"/>
                <a:gd name="T3" fmla="*/ 16 h 270"/>
                <a:gd name="T4" fmla="*/ 72 w 270"/>
                <a:gd name="T5" fmla="*/ 29 h 270"/>
                <a:gd name="T6" fmla="*/ 47 w 270"/>
                <a:gd name="T7" fmla="*/ 47 h 270"/>
                <a:gd name="T8" fmla="*/ 27 w 270"/>
                <a:gd name="T9" fmla="*/ 74 h 270"/>
                <a:gd name="T10" fmla="*/ 16 w 270"/>
                <a:gd name="T11" fmla="*/ 103 h 270"/>
                <a:gd name="T12" fmla="*/ 11 w 270"/>
                <a:gd name="T13" fmla="*/ 134 h 270"/>
                <a:gd name="T14" fmla="*/ 16 w 270"/>
                <a:gd name="T15" fmla="*/ 167 h 270"/>
                <a:gd name="T16" fmla="*/ 27 w 270"/>
                <a:gd name="T17" fmla="*/ 196 h 270"/>
                <a:gd name="T18" fmla="*/ 47 w 270"/>
                <a:gd name="T19" fmla="*/ 223 h 270"/>
                <a:gd name="T20" fmla="*/ 72 w 270"/>
                <a:gd name="T21" fmla="*/ 241 h 270"/>
                <a:gd name="T22" fmla="*/ 101 w 270"/>
                <a:gd name="T23" fmla="*/ 254 h 270"/>
                <a:gd name="T24" fmla="*/ 134 w 270"/>
                <a:gd name="T25" fmla="*/ 259 h 270"/>
                <a:gd name="T26" fmla="*/ 166 w 270"/>
                <a:gd name="T27" fmla="*/ 254 h 270"/>
                <a:gd name="T28" fmla="*/ 196 w 270"/>
                <a:gd name="T29" fmla="*/ 241 h 270"/>
                <a:gd name="T30" fmla="*/ 220 w 270"/>
                <a:gd name="T31" fmla="*/ 223 h 270"/>
                <a:gd name="T32" fmla="*/ 240 w 270"/>
                <a:gd name="T33" fmla="*/ 196 h 270"/>
                <a:gd name="T34" fmla="*/ 253 w 270"/>
                <a:gd name="T35" fmla="*/ 167 h 270"/>
                <a:gd name="T36" fmla="*/ 256 w 270"/>
                <a:gd name="T37" fmla="*/ 134 h 270"/>
                <a:gd name="T38" fmla="*/ 253 w 270"/>
                <a:gd name="T39" fmla="*/ 103 h 270"/>
                <a:gd name="T40" fmla="*/ 240 w 270"/>
                <a:gd name="T41" fmla="*/ 74 h 270"/>
                <a:gd name="T42" fmla="*/ 220 w 270"/>
                <a:gd name="T43" fmla="*/ 47 h 270"/>
                <a:gd name="T44" fmla="*/ 196 w 270"/>
                <a:gd name="T45" fmla="*/ 29 h 270"/>
                <a:gd name="T46" fmla="*/ 166 w 270"/>
                <a:gd name="T47" fmla="*/ 16 h 270"/>
                <a:gd name="T48" fmla="*/ 134 w 270"/>
                <a:gd name="T49" fmla="*/ 11 h 270"/>
                <a:gd name="T50" fmla="*/ 134 w 270"/>
                <a:gd name="T51" fmla="*/ 0 h 270"/>
                <a:gd name="T52" fmla="*/ 170 w 270"/>
                <a:gd name="T53" fmla="*/ 5 h 270"/>
                <a:gd name="T54" fmla="*/ 202 w 270"/>
                <a:gd name="T55" fmla="*/ 18 h 270"/>
                <a:gd name="T56" fmla="*/ 229 w 270"/>
                <a:gd name="T57" fmla="*/ 39 h 270"/>
                <a:gd name="T58" fmla="*/ 250 w 270"/>
                <a:gd name="T59" fmla="*/ 67 h 270"/>
                <a:gd name="T60" fmla="*/ 265 w 270"/>
                <a:gd name="T61" fmla="*/ 100 h 270"/>
                <a:gd name="T62" fmla="*/ 270 w 270"/>
                <a:gd name="T63" fmla="*/ 134 h 270"/>
                <a:gd name="T64" fmla="*/ 265 w 270"/>
                <a:gd name="T65" fmla="*/ 170 h 270"/>
                <a:gd name="T66" fmla="*/ 250 w 270"/>
                <a:gd name="T67" fmla="*/ 203 h 270"/>
                <a:gd name="T68" fmla="*/ 229 w 270"/>
                <a:gd name="T69" fmla="*/ 231 h 270"/>
                <a:gd name="T70" fmla="*/ 202 w 270"/>
                <a:gd name="T71" fmla="*/ 252 h 270"/>
                <a:gd name="T72" fmla="*/ 170 w 270"/>
                <a:gd name="T73" fmla="*/ 265 h 270"/>
                <a:gd name="T74" fmla="*/ 134 w 270"/>
                <a:gd name="T75" fmla="*/ 270 h 270"/>
                <a:gd name="T76" fmla="*/ 98 w 270"/>
                <a:gd name="T77" fmla="*/ 265 h 270"/>
                <a:gd name="T78" fmla="*/ 67 w 270"/>
                <a:gd name="T79" fmla="*/ 252 h 270"/>
                <a:gd name="T80" fmla="*/ 39 w 270"/>
                <a:gd name="T81" fmla="*/ 231 h 270"/>
                <a:gd name="T82" fmla="*/ 18 w 270"/>
                <a:gd name="T83" fmla="*/ 203 h 270"/>
                <a:gd name="T84" fmla="*/ 4 w 270"/>
                <a:gd name="T85" fmla="*/ 170 h 270"/>
                <a:gd name="T86" fmla="*/ 0 w 270"/>
                <a:gd name="T87" fmla="*/ 134 h 270"/>
                <a:gd name="T88" fmla="*/ 4 w 270"/>
                <a:gd name="T89" fmla="*/ 100 h 270"/>
                <a:gd name="T90" fmla="*/ 18 w 270"/>
                <a:gd name="T91" fmla="*/ 67 h 270"/>
                <a:gd name="T92" fmla="*/ 39 w 270"/>
                <a:gd name="T93" fmla="*/ 39 h 270"/>
                <a:gd name="T94" fmla="*/ 67 w 270"/>
                <a:gd name="T95" fmla="*/ 18 h 270"/>
                <a:gd name="T96" fmla="*/ 98 w 270"/>
                <a:gd name="T97" fmla="*/ 5 h 270"/>
                <a:gd name="T98" fmla="*/ 134 w 270"/>
                <a:gd name="T9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0" h="270">
                  <a:moveTo>
                    <a:pt x="134" y="11"/>
                  </a:moveTo>
                  <a:lnTo>
                    <a:pt x="101" y="16"/>
                  </a:lnTo>
                  <a:lnTo>
                    <a:pt x="72" y="29"/>
                  </a:lnTo>
                  <a:lnTo>
                    <a:pt x="47" y="47"/>
                  </a:lnTo>
                  <a:lnTo>
                    <a:pt x="27" y="74"/>
                  </a:lnTo>
                  <a:lnTo>
                    <a:pt x="16" y="103"/>
                  </a:lnTo>
                  <a:lnTo>
                    <a:pt x="11" y="134"/>
                  </a:lnTo>
                  <a:lnTo>
                    <a:pt x="16" y="167"/>
                  </a:lnTo>
                  <a:lnTo>
                    <a:pt x="27" y="196"/>
                  </a:lnTo>
                  <a:lnTo>
                    <a:pt x="47" y="223"/>
                  </a:lnTo>
                  <a:lnTo>
                    <a:pt x="72" y="241"/>
                  </a:lnTo>
                  <a:lnTo>
                    <a:pt x="101" y="254"/>
                  </a:lnTo>
                  <a:lnTo>
                    <a:pt x="134" y="259"/>
                  </a:lnTo>
                  <a:lnTo>
                    <a:pt x="166" y="254"/>
                  </a:lnTo>
                  <a:lnTo>
                    <a:pt x="196" y="241"/>
                  </a:lnTo>
                  <a:lnTo>
                    <a:pt x="220" y="223"/>
                  </a:lnTo>
                  <a:lnTo>
                    <a:pt x="240" y="196"/>
                  </a:lnTo>
                  <a:lnTo>
                    <a:pt x="253" y="167"/>
                  </a:lnTo>
                  <a:lnTo>
                    <a:pt x="256" y="134"/>
                  </a:lnTo>
                  <a:lnTo>
                    <a:pt x="253" y="103"/>
                  </a:lnTo>
                  <a:lnTo>
                    <a:pt x="240" y="74"/>
                  </a:lnTo>
                  <a:lnTo>
                    <a:pt x="220" y="47"/>
                  </a:lnTo>
                  <a:lnTo>
                    <a:pt x="196" y="29"/>
                  </a:lnTo>
                  <a:lnTo>
                    <a:pt x="166" y="16"/>
                  </a:lnTo>
                  <a:lnTo>
                    <a:pt x="134" y="11"/>
                  </a:lnTo>
                  <a:close/>
                  <a:moveTo>
                    <a:pt x="134" y="0"/>
                  </a:moveTo>
                  <a:lnTo>
                    <a:pt x="170" y="5"/>
                  </a:lnTo>
                  <a:lnTo>
                    <a:pt x="202" y="18"/>
                  </a:lnTo>
                  <a:lnTo>
                    <a:pt x="229" y="39"/>
                  </a:lnTo>
                  <a:lnTo>
                    <a:pt x="250" y="67"/>
                  </a:lnTo>
                  <a:lnTo>
                    <a:pt x="265" y="100"/>
                  </a:lnTo>
                  <a:lnTo>
                    <a:pt x="270" y="134"/>
                  </a:lnTo>
                  <a:lnTo>
                    <a:pt x="265" y="170"/>
                  </a:lnTo>
                  <a:lnTo>
                    <a:pt x="250" y="203"/>
                  </a:lnTo>
                  <a:lnTo>
                    <a:pt x="229" y="231"/>
                  </a:lnTo>
                  <a:lnTo>
                    <a:pt x="202" y="252"/>
                  </a:lnTo>
                  <a:lnTo>
                    <a:pt x="170" y="265"/>
                  </a:lnTo>
                  <a:lnTo>
                    <a:pt x="134" y="270"/>
                  </a:lnTo>
                  <a:lnTo>
                    <a:pt x="98" y="265"/>
                  </a:lnTo>
                  <a:lnTo>
                    <a:pt x="67" y="252"/>
                  </a:lnTo>
                  <a:lnTo>
                    <a:pt x="39" y="231"/>
                  </a:lnTo>
                  <a:lnTo>
                    <a:pt x="18" y="203"/>
                  </a:lnTo>
                  <a:lnTo>
                    <a:pt x="4" y="170"/>
                  </a:lnTo>
                  <a:lnTo>
                    <a:pt x="0" y="134"/>
                  </a:lnTo>
                  <a:lnTo>
                    <a:pt x="4" y="100"/>
                  </a:lnTo>
                  <a:lnTo>
                    <a:pt x="18" y="67"/>
                  </a:lnTo>
                  <a:lnTo>
                    <a:pt x="39" y="39"/>
                  </a:lnTo>
                  <a:lnTo>
                    <a:pt x="67" y="18"/>
                  </a:lnTo>
                  <a:lnTo>
                    <a:pt x="98" y="5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372"/>
            <p:cNvSpPr>
              <a:spLocks noEditPoints="1"/>
            </p:cNvSpPr>
            <p:nvPr/>
          </p:nvSpPr>
          <p:spPr bwMode="auto">
            <a:xfrm>
              <a:off x="-1397000" y="-655637"/>
              <a:ext cx="215900" cy="214313"/>
            </a:xfrm>
            <a:custGeom>
              <a:avLst/>
              <a:gdLst>
                <a:gd name="T0" fmla="*/ 39 w 136"/>
                <a:gd name="T1" fmla="*/ 16 h 135"/>
                <a:gd name="T2" fmla="*/ 18 w 136"/>
                <a:gd name="T3" fmla="*/ 37 h 135"/>
                <a:gd name="T4" fmla="*/ 103 w 136"/>
                <a:gd name="T5" fmla="*/ 122 h 135"/>
                <a:gd name="T6" fmla="*/ 110 w 136"/>
                <a:gd name="T7" fmla="*/ 121 h 135"/>
                <a:gd name="T8" fmla="*/ 115 w 136"/>
                <a:gd name="T9" fmla="*/ 117 h 135"/>
                <a:gd name="T10" fmla="*/ 120 w 136"/>
                <a:gd name="T11" fmla="*/ 114 h 135"/>
                <a:gd name="T12" fmla="*/ 123 w 136"/>
                <a:gd name="T13" fmla="*/ 108 h 135"/>
                <a:gd name="T14" fmla="*/ 125 w 136"/>
                <a:gd name="T15" fmla="*/ 101 h 135"/>
                <a:gd name="T16" fmla="*/ 39 w 136"/>
                <a:gd name="T17" fmla="*/ 16 h 135"/>
                <a:gd name="T18" fmla="*/ 39 w 136"/>
                <a:gd name="T19" fmla="*/ 0 h 135"/>
                <a:gd name="T20" fmla="*/ 136 w 136"/>
                <a:gd name="T21" fmla="*/ 96 h 135"/>
                <a:gd name="T22" fmla="*/ 136 w 136"/>
                <a:gd name="T23" fmla="*/ 99 h 135"/>
                <a:gd name="T24" fmla="*/ 134 w 136"/>
                <a:gd name="T25" fmla="*/ 113 h 135"/>
                <a:gd name="T26" fmla="*/ 126 w 136"/>
                <a:gd name="T27" fmla="*/ 124 h 135"/>
                <a:gd name="T28" fmla="*/ 115 w 136"/>
                <a:gd name="T29" fmla="*/ 132 h 135"/>
                <a:gd name="T30" fmla="*/ 102 w 136"/>
                <a:gd name="T31" fmla="*/ 135 h 135"/>
                <a:gd name="T32" fmla="*/ 98 w 136"/>
                <a:gd name="T33" fmla="*/ 135 h 135"/>
                <a:gd name="T34" fmla="*/ 0 w 136"/>
                <a:gd name="T35" fmla="*/ 37 h 135"/>
                <a:gd name="T36" fmla="*/ 39 w 136"/>
                <a:gd name="T3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" h="135">
                  <a:moveTo>
                    <a:pt x="39" y="16"/>
                  </a:moveTo>
                  <a:lnTo>
                    <a:pt x="18" y="37"/>
                  </a:lnTo>
                  <a:lnTo>
                    <a:pt x="103" y="122"/>
                  </a:lnTo>
                  <a:lnTo>
                    <a:pt x="110" y="121"/>
                  </a:lnTo>
                  <a:lnTo>
                    <a:pt x="115" y="117"/>
                  </a:lnTo>
                  <a:lnTo>
                    <a:pt x="120" y="114"/>
                  </a:lnTo>
                  <a:lnTo>
                    <a:pt x="123" y="108"/>
                  </a:lnTo>
                  <a:lnTo>
                    <a:pt x="125" y="101"/>
                  </a:lnTo>
                  <a:lnTo>
                    <a:pt x="39" y="16"/>
                  </a:lnTo>
                  <a:close/>
                  <a:moveTo>
                    <a:pt x="39" y="0"/>
                  </a:moveTo>
                  <a:lnTo>
                    <a:pt x="136" y="96"/>
                  </a:lnTo>
                  <a:lnTo>
                    <a:pt x="136" y="99"/>
                  </a:lnTo>
                  <a:lnTo>
                    <a:pt x="134" y="113"/>
                  </a:lnTo>
                  <a:lnTo>
                    <a:pt x="126" y="124"/>
                  </a:lnTo>
                  <a:lnTo>
                    <a:pt x="115" y="132"/>
                  </a:lnTo>
                  <a:lnTo>
                    <a:pt x="102" y="135"/>
                  </a:lnTo>
                  <a:lnTo>
                    <a:pt x="98" y="135"/>
                  </a:lnTo>
                  <a:lnTo>
                    <a:pt x="0" y="3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2617118" y="1665362"/>
            <a:ext cx="321940" cy="321940"/>
            <a:chOff x="-2495550" y="4352925"/>
            <a:chExt cx="531813" cy="531813"/>
          </a:xfrm>
          <a:solidFill>
            <a:schemeClr val="bg1"/>
          </a:solidFill>
        </p:grpSpPr>
        <p:sp>
          <p:nvSpPr>
            <p:cNvPr id="76" name="Freeform 413"/>
            <p:cNvSpPr>
              <a:spLocks noEditPoints="1"/>
            </p:cNvSpPr>
            <p:nvPr/>
          </p:nvSpPr>
          <p:spPr bwMode="auto">
            <a:xfrm>
              <a:off x="-2495550" y="4352925"/>
              <a:ext cx="531813" cy="531813"/>
            </a:xfrm>
            <a:custGeom>
              <a:avLst/>
              <a:gdLst>
                <a:gd name="T0" fmla="*/ 11 w 335"/>
                <a:gd name="T1" fmla="*/ 306 h 335"/>
                <a:gd name="T2" fmla="*/ 15 w 335"/>
                <a:gd name="T3" fmla="*/ 315 h 335"/>
                <a:gd name="T4" fmla="*/ 25 w 335"/>
                <a:gd name="T5" fmla="*/ 322 h 335"/>
                <a:gd name="T6" fmla="*/ 306 w 335"/>
                <a:gd name="T7" fmla="*/ 324 h 335"/>
                <a:gd name="T8" fmla="*/ 316 w 335"/>
                <a:gd name="T9" fmla="*/ 320 h 335"/>
                <a:gd name="T10" fmla="*/ 322 w 335"/>
                <a:gd name="T11" fmla="*/ 310 h 335"/>
                <a:gd name="T12" fmla="*/ 324 w 335"/>
                <a:gd name="T13" fmla="*/ 126 h 335"/>
                <a:gd name="T14" fmla="*/ 241 w 335"/>
                <a:gd name="T15" fmla="*/ 0 h 335"/>
                <a:gd name="T16" fmla="*/ 245 w 335"/>
                <a:gd name="T17" fmla="*/ 1 h 335"/>
                <a:gd name="T18" fmla="*/ 245 w 335"/>
                <a:gd name="T19" fmla="*/ 29 h 335"/>
                <a:gd name="T20" fmla="*/ 321 w 335"/>
                <a:gd name="T21" fmla="*/ 34 h 335"/>
                <a:gd name="T22" fmla="*/ 335 w 335"/>
                <a:gd name="T23" fmla="*/ 58 h 335"/>
                <a:gd name="T24" fmla="*/ 332 w 335"/>
                <a:gd name="T25" fmla="*/ 320 h 335"/>
                <a:gd name="T26" fmla="*/ 306 w 335"/>
                <a:gd name="T27" fmla="*/ 335 h 335"/>
                <a:gd name="T28" fmla="*/ 15 w 335"/>
                <a:gd name="T29" fmla="*/ 330 h 335"/>
                <a:gd name="T30" fmla="*/ 0 w 335"/>
                <a:gd name="T31" fmla="*/ 306 h 335"/>
                <a:gd name="T32" fmla="*/ 5 w 335"/>
                <a:gd name="T33" fmla="*/ 44 h 335"/>
                <a:gd name="T34" fmla="*/ 29 w 335"/>
                <a:gd name="T35" fmla="*/ 29 h 335"/>
                <a:gd name="T36" fmla="*/ 79 w 335"/>
                <a:gd name="T37" fmla="*/ 40 h 335"/>
                <a:gd name="T38" fmla="*/ 25 w 335"/>
                <a:gd name="T39" fmla="*/ 42 h 335"/>
                <a:gd name="T40" fmla="*/ 15 w 335"/>
                <a:gd name="T41" fmla="*/ 49 h 335"/>
                <a:gd name="T42" fmla="*/ 11 w 335"/>
                <a:gd name="T43" fmla="*/ 58 h 335"/>
                <a:gd name="T44" fmla="*/ 324 w 335"/>
                <a:gd name="T45" fmla="*/ 112 h 335"/>
                <a:gd name="T46" fmla="*/ 322 w 335"/>
                <a:gd name="T47" fmla="*/ 54 h 335"/>
                <a:gd name="T48" fmla="*/ 316 w 335"/>
                <a:gd name="T49" fmla="*/ 44 h 335"/>
                <a:gd name="T50" fmla="*/ 306 w 335"/>
                <a:gd name="T51" fmla="*/ 40 h 335"/>
                <a:gd name="T52" fmla="*/ 245 w 335"/>
                <a:gd name="T53" fmla="*/ 58 h 335"/>
                <a:gd name="T54" fmla="*/ 244 w 335"/>
                <a:gd name="T55" fmla="*/ 63 h 335"/>
                <a:gd name="T56" fmla="*/ 237 w 335"/>
                <a:gd name="T57" fmla="*/ 63 h 335"/>
                <a:gd name="T58" fmla="*/ 234 w 335"/>
                <a:gd name="T59" fmla="*/ 58 h 335"/>
                <a:gd name="T60" fmla="*/ 236 w 335"/>
                <a:gd name="T61" fmla="*/ 1 h 335"/>
                <a:gd name="T62" fmla="*/ 241 w 335"/>
                <a:gd name="T6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5" h="335">
                  <a:moveTo>
                    <a:pt x="11" y="126"/>
                  </a:moveTo>
                  <a:lnTo>
                    <a:pt x="11" y="306"/>
                  </a:lnTo>
                  <a:lnTo>
                    <a:pt x="13" y="310"/>
                  </a:lnTo>
                  <a:lnTo>
                    <a:pt x="15" y="315"/>
                  </a:lnTo>
                  <a:lnTo>
                    <a:pt x="20" y="320"/>
                  </a:lnTo>
                  <a:lnTo>
                    <a:pt x="25" y="322"/>
                  </a:lnTo>
                  <a:lnTo>
                    <a:pt x="29" y="324"/>
                  </a:lnTo>
                  <a:lnTo>
                    <a:pt x="306" y="324"/>
                  </a:lnTo>
                  <a:lnTo>
                    <a:pt x="311" y="322"/>
                  </a:lnTo>
                  <a:lnTo>
                    <a:pt x="316" y="320"/>
                  </a:lnTo>
                  <a:lnTo>
                    <a:pt x="321" y="315"/>
                  </a:lnTo>
                  <a:lnTo>
                    <a:pt x="322" y="310"/>
                  </a:lnTo>
                  <a:lnTo>
                    <a:pt x="324" y="306"/>
                  </a:lnTo>
                  <a:lnTo>
                    <a:pt x="324" y="126"/>
                  </a:lnTo>
                  <a:lnTo>
                    <a:pt x="11" y="126"/>
                  </a:lnTo>
                  <a:close/>
                  <a:moveTo>
                    <a:pt x="241" y="0"/>
                  </a:moveTo>
                  <a:lnTo>
                    <a:pt x="244" y="0"/>
                  </a:lnTo>
                  <a:lnTo>
                    <a:pt x="245" y="1"/>
                  </a:lnTo>
                  <a:lnTo>
                    <a:pt x="245" y="4"/>
                  </a:lnTo>
                  <a:lnTo>
                    <a:pt x="245" y="29"/>
                  </a:lnTo>
                  <a:lnTo>
                    <a:pt x="306" y="29"/>
                  </a:lnTo>
                  <a:lnTo>
                    <a:pt x="321" y="34"/>
                  </a:lnTo>
                  <a:lnTo>
                    <a:pt x="332" y="44"/>
                  </a:lnTo>
                  <a:lnTo>
                    <a:pt x="335" y="58"/>
                  </a:lnTo>
                  <a:lnTo>
                    <a:pt x="335" y="306"/>
                  </a:lnTo>
                  <a:lnTo>
                    <a:pt x="332" y="320"/>
                  </a:lnTo>
                  <a:lnTo>
                    <a:pt x="321" y="330"/>
                  </a:lnTo>
                  <a:lnTo>
                    <a:pt x="306" y="335"/>
                  </a:lnTo>
                  <a:lnTo>
                    <a:pt x="29" y="335"/>
                  </a:lnTo>
                  <a:lnTo>
                    <a:pt x="15" y="330"/>
                  </a:lnTo>
                  <a:lnTo>
                    <a:pt x="5" y="320"/>
                  </a:lnTo>
                  <a:lnTo>
                    <a:pt x="0" y="306"/>
                  </a:lnTo>
                  <a:lnTo>
                    <a:pt x="0" y="58"/>
                  </a:lnTo>
                  <a:lnTo>
                    <a:pt x="5" y="44"/>
                  </a:lnTo>
                  <a:lnTo>
                    <a:pt x="15" y="34"/>
                  </a:lnTo>
                  <a:lnTo>
                    <a:pt x="29" y="29"/>
                  </a:lnTo>
                  <a:lnTo>
                    <a:pt x="79" y="29"/>
                  </a:lnTo>
                  <a:lnTo>
                    <a:pt x="79" y="40"/>
                  </a:lnTo>
                  <a:lnTo>
                    <a:pt x="29" y="40"/>
                  </a:lnTo>
                  <a:lnTo>
                    <a:pt x="25" y="42"/>
                  </a:lnTo>
                  <a:lnTo>
                    <a:pt x="20" y="44"/>
                  </a:lnTo>
                  <a:lnTo>
                    <a:pt x="15" y="49"/>
                  </a:lnTo>
                  <a:lnTo>
                    <a:pt x="13" y="54"/>
                  </a:lnTo>
                  <a:lnTo>
                    <a:pt x="11" y="58"/>
                  </a:lnTo>
                  <a:lnTo>
                    <a:pt x="11" y="112"/>
                  </a:lnTo>
                  <a:lnTo>
                    <a:pt x="324" y="112"/>
                  </a:lnTo>
                  <a:lnTo>
                    <a:pt x="324" y="58"/>
                  </a:lnTo>
                  <a:lnTo>
                    <a:pt x="322" y="54"/>
                  </a:lnTo>
                  <a:lnTo>
                    <a:pt x="321" y="49"/>
                  </a:lnTo>
                  <a:lnTo>
                    <a:pt x="316" y="44"/>
                  </a:lnTo>
                  <a:lnTo>
                    <a:pt x="311" y="42"/>
                  </a:lnTo>
                  <a:lnTo>
                    <a:pt x="306" y="40"/>
                  </a:lnTo>
                  <a:lnTo>
                    <a:pt x="245" y="40"/>
                  </a:lnTo>
                  <a:lnTo>
                    <a:pt x="245" y="58"/>
                  </a:lnTo>
                  <a:lnTo>
                    <a:pt x="245" y="62"/>
                  </a:lnTo>
                  <a:lnTo>
                    <a:pt x="244" y="63"/>
                  </a:lnTo>
                  <a:lnTo>
                    <a:pt x="241" y="65"/>
                  </a:lnTo>
                  <a:lnTo>
                    <a:pt x="237" y="63"/>
                  </a:lnTo>
                  <a:lnTo>
                    <a:pt x="236" y="62"/>
                  </a:lnTo>
                  <a:lnTo>
                    <a:pt x="234" y="58"/>
                  </a:lnTo>
                  <a:lnTo>
                    <a:pt x="234" y="4"/>
                  </a:lnTo>
                  <a:lnTo>
                    <a:pt x="236" y="1"/>
                  </a:lnTo>
                  <a:lnTo>
                    <a:pt x="237" y="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Freeform 414"/>
            <p:cNvSpPr>
              <a:spLocks/>
            </p:cNvSpPr>
            <p:nvPr/>
          </p:nvSpPr>
          <p:spPr bwMode="auto">
            <a:xfrm>
              <a:off x="-2352675" y="4352925"/>
              <a:ext cx="211138" cy="103188"/>
            </a:xfrm>
            <a:custGeom>
              <a:avLst/>
              <a:gdLst>
                <a:gd name="T0" fmla="*/ 7 w 133"/>
                <a:gd name="T1" fmla="*/ 0 h 65"/>
                <a:gd name="T2" fmla="*/ 10 w 133"/>
                <a:gd name="T3" fmla="*/ 0 h 65"/>
                <a:gd name="T4" fmla="*/ 11 w 133"/>
                <a:gd name="T5" fmla="*/ 1 h 65"/>
                <a:gd name="T6" fmla="*/ 11 w 133"/>
                <a:gd name="T7" fmla="*/ 4 h 65"/>
                <a:gd name="T8" fmla="*/ 11 w 133"/>
                <a:gd name="T9" fmla="*/ 29 h 65"/>
                <a:gd name="T10" fmla="*/ 133 w 133"/>
                <a:gd name="T11" fmla="*/ 29 h 65"/>
                <a:gd name="T12" fmla="*/ 133 w 133"/>
                <a:gd name="T13" fmla="*/ 40 h 65"/>
                <a:gd name="T14" fmla="*/ 11 w 133"/>
                <a:gd name="T15" fmla="*/ 40 h 65"/>
                <a:gd name="T16" fmla="*/ 11 w 133"/>
                <a:gd name="T17" fmla="*/ 58 h 65"/>
                <a:gd name="T18" fmla="*/ 11 w 133"/>
                <a:gd name="T19" fmla="*/ 62 h 65"/>
                <a:gd name="T20" fmla="*/ 10 w 133"/>
                <a:gd name="T21" fmla="*/ 63 h 65"/>
                <a:gd name="T22" fmla="*/ 7 w 133"/>
                <a:gd name="T23" fmla="*/ 65 h 65"/>
                <a:gd name="T24" fmla="*/ 3 w 133"/>
                <a:gd name="T25" fmla="*/ 63 h 65"/>
                <a:gd name="T26" fmla="*/ 2 w 133"/>
                <a:gd name="T27" fmla="*/ 62 h 65"/>
                <a:gd name="T28" fmla="*/ 0 w 133"/>
                <a:gd name="T29" fmla="*/ 58 h 65"/>
                <a:gd name="T30" fmla="*/ 0 w 133"/>
                <a:gd name="T31" fmla="*/ 4 h 65"/>
                <a:gd name="T32" fmla="*/ 2 w 133"/>
                <a:gd name="T33" fmla="*/ 1 h 65"/>
                <a:gd name="T34" fmla="*/ 3 w 133"/>
                <a:gd name="T35" fmla="*/ 0 h 65"/>
                <a:gd name="T36" fmla="*/ 7 w 133"/>
                <a:gd name="T3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65">
                  <a:moveTo>
                    <a:pt x="7" y="0"/>
                  </a:moveTo>
                  <a:lnTo>
                    <a:pt x="10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1" y="29"/>
                  </a:lnTo>
                  <a:lnTo>
                    <a:pt x="133" y="29"/>
                  </a:lnTo>
                  <a:lnTo>
                    <a:pt x="133" y="40"/>
                  </a:lnTo>
                  <a:lnTo>
                    <a:pt x="11" y="40"/>
                  </a:lnTo>
                  <a:lnTo>
                    <a:pt x="11" y="58"/>
                  </a:lnTo>
                  <a:lnTo>
                    <a:pt x="11" y="62"/>
                  </a:lnTo>
                  <a:lnTo>
                    <a:pt x="10" y="63"/>
                  </a:lnTo>
                  <a:lnTo>
                    <a:pt x="7" y="65"/>
                  </a:lnTo>
                  <a:lnTo>
                    <a:pt x="3" y="63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8" name="Freeform 415"/>
            <p:cNvSpPr>
              <a:spLocks/>
            </p:cNvSpPr>
            <p:nvPr/>
          </p:nvSpPr>
          <p:spPr bwMode="auto">
            <a:xfrm>
              <a:off x="-2349500" y="4619625"/>
              <a:ext cx="53975" cy="168275"/>
            </a:xfrm>
            <a:custGeom>
              <a:avLst/>
              <a:gdLst>
                <a:gd name="T0" fmla="*/ 24 w 34"/>
                <a:gd name="T1" fmla="*/ 0 h 106"/>
                <a:gd name="T2" fmla="*/ 34 w 34"/>
                <a:gd name="T3" fmla="*/ 5 h 106"/>
                <a:gd name="T4" fmla="*/ 34 w 34"/>
                <a:gd name="T5" fmla="*/ 106 h 106"/>
                <a:gd name="T6" fmla="*/ 23 w 34"/>
                <a:gd name="T7" fmla="*/ 106 h 106"/>
                <a:gd name="T8" fmla="*/ 23 w 34"/>
                <a:gd name="T9" fmla="*/ 16 h 106"/>
                <a:gd name="T10" fmla="*/ 8 w 34"/>
                <a:gd name="T11" fmla="*/ 28 h 106"/>
                <a:gd name="T12" fmla="*/ 0 w 34"/>
                <a:gd name="T13" fmla="*/ 18 h 106"/>
                <a:gd name="T14" fmla="*/ 24 w 34"/>
                <a:gd name="T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6">
                  <a:moveTo>
                    <a:pt x="24" y="0"/>
                  </a:moveTo>
                  <a:lnTo>
                    <a:pt x="34" y="5"/>
                  </a:lnTo>
                  <a:lnTo>
                    <a:pt x="34" y="106"/>
                  </a:lnTo>
                  <a:lnTo>
                    <a:pt x="23" y="106"/>
                  </a:lnTo>
                  <a:lnTo>
                    <a:pt x="23" y="16"/>
                  </a:lnTo>
                  <a:lnTo>
                    <a:pt x="8" y="28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Freeform 416"/>
            <p:cNvSpPr>
              <a:spLocks/>
            </p:cNvSpPr>
            <p:nvPr/>
          </p:nvSpPr>
          <p:spPr bwMode="auto">
            <a:xfrm>
              <a:off x="-2220913" y="4627563"/>
              <a:ext cx="100013" cy="160338"/>
            </a:xfrm>
            <a:custGeom>
              <a:avLst/>
              <a:gdLst>
                <a:gd name="T0" fmla="*/ 7 w 63"/>
                <a:gd name="T1" fmla="*/ 0 h 101"/>
                <a:gd name="T2" fmla="*/ 54 w 63"/>
                <a:gd name="T3" fmla="*/ 0 h 101"/>
                <a:gd name="T4" fmla="*/ 54 w 63"/>
                <a:gd name="T5" fmla="*/ 11 h 101"/>
                <a:gd name="T6" fmla="*/ 18 w 63"/>
                <a:gd name="T7" fmla="*/ 11 h 101"/>
                <a:gd name="T8" fmla="*/ 18 w 63"/>
                <a:gd name="T9" fmla="*/ 36 h 101"/>
                <a:gd name="T10" fmla="*/ 30 w 63"/>
                <a:gd name="T11" fmla="*/ 36 h 101"/>
                <a:gd name="T12" fmla="*/ 46 w 63"/>
                <a:gd name="T13" fmla="*/ 41 h 101"/>
                <a:gd name="T14" fmla="*/ 58 w 63"/>
                <a:gd name="T15" fmla="*/ 52 h 101"/>
                <a:gd name="T16" fmla="*/ 63 w 63"/>
                <a:gd name="T17" fmla="*/ 69 h 101"/>
                <a:gd name="T18" fmla="*/ 58 w 63"/>
                <a:gd name="T19" fmla="*/ 85 h 101"/>
                <a:gd name="T20" fmla="*/ 46 w 63"/>
                <a:gd name="T21" fmla="*/ 97 h 101"/>
                <a:gd name="T22" fmla="*/ 30 w 63"/>
                <a:gd name="T23" fmla="*/ 101 h 101"/>
                <a:gd name="T24" fmla="*/ 18 w 63"/>
                <a:gd name="T25" fmla="*/ 98 h 101"/>
                <a:gd name="T26" fmla="*/ 7 w 63"/>
                <a:gd name="T27" fmla="*/ 92 h 101"/>
                <a:gd name="T28" fmla="*/ 0 w 63"/>
                <a:gd name="T29" fmla="*/ 82 h 101"/>
                <a:gd name="T30" fmla="*/ 12 w 63"/>
                <a:gd name="T31" fmla="*/ 77 h 101"/>
                <a:gd name="T32" fmla="*/ 15 w 63"/>
                <a:gd name="T33" fmla="*/ 82 h 101"/>
                <a:gd name="T34" fmla="*/ 18 w 63"/>
                <a:gd name="T35" fmla="*/ 87 h 101"/>
                <a:gd name="T36" fmla="*/ 23 w 63"/>
                <a:gd name="T37" fmla="*/ 88 h 101"/>
                <a:gd name="T38" fmla="*/ 30 w 63"/>
                <a:gd name="T39" fmla="*/ 90 h 101"/>
                <a:gd name="T40" fmla="*/ 36 w 63"/>
                <a:gd name="T41" fmla="*/ 88 h 101"/>
                <a:gd name="T42" fmla="*/ 41 w 63"/>
                <a:gd name="T43" fmla="*/ 85 h 101"/>
                <a:gd name="T44" fmla="*/ 46 w 63"/>
                <a:gd name="T45" fmla="*/ 80 h 101"/>
                <a:gd name="T46" fmla="*/ 50 w 63"/>
                <a:gd name="T47" fmla="*/ 75 h 101"/>
                <a:gd name="T48" fmla="*/ 50 w 63"/>
                <a:gd name="T49" fmla="*/ 69 h 101"/>
                <a:gd name="T50" fmla="*/ 50 w 63"/>
                <a:gd name="T51" fmla="*/ 62 h 101"/>
                <a:gd name="T52" fmla="*/ 46 w 63"/>
                <a:gd name="T53" fmla="*/ 57 h 101"/>
                <a:gd name="T54" fmla="*/ 41 w 63"/>
                <a:gd name="T55" fmla="*/ 52 h 101"/>
                <a:gd name="T56" fmla="*/ 36 w 63"/>
                <a:gd name="T57" fmla="*/ 49 h 101"/>
                <a:gd name="T58" fmla="*/ 30 w 63"/>
                <a:gd name="T59" fmla="*/ 49 h 101"/>
                <a:gd name="T60" fmla="*/ 7 w 63"/>
                <a:gd name="T61" fmla="*/ 47 h 101"/>
                <a:gd name="T62" fmla="*/ 7 w 63"/>
                <a:gd name="T6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101">
                  <a:moveTo>
                    <a:pt x="7" y="0"/>
                  </a:moveTo>
                  <a:lnTo>
                    <a:pt x="54" y="0"/>
                  </a:lnTo>
                  <a:lnTo>
                    <a:pt x="54" y="11"/>
                  </a:lnTo>
                  <a:lnTo>
                    <a:pt x="18" y="11"/>
                  </a:lnTo>
                  <a:lnTo>
                    <a:pt x="18" y="36"/>
                  </a:lnTo>
                  <a:lnTo>
                    <a:pt x="30" y="36"/>
                  </a:lnTo>
                  <a:lnTo>
                    <a:pt x="46" y="41"/>
                  </a:lnTo>
                  <a:lnTo>
                    <a:pt x="58" y="52"/>
                  </a:lnTo>
                  <a:lnTo>
                    <a:pt x="63" y="69"/>
                  </a:lnTo>
                  <a:lnTo>
                    <a:pt x="58" y="85"/>
                  </a:lnTo>
                  <a:lnTo>
                    <a:pt x="46" y="97"/>
                  </a:lnTo>
                  <a:lnTo>
                    <a:pt x="30" y="101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0" y="8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8" y="87"/>
                  </a:lnTo>
                  <a:lnTo>
                    <a:pt x="23" y="88"/>
                  </a:lnTo>
                  <a:lnTo>
                    <a:pt x="30" y="90"/>
                  </a:lnTo>
                  <a:lnTo>
                    <a:pt x="36" y="88"/>
                  </a:lnTo>
                  <a:lnTo>
                    <a:pt x="41" y="85"/>
                  </a:lnTo>
                  <a:lnTo>
                    <a:pt x="46" y="80"/>
                  </a:lnTo>
                  <a:lnTo>
                    <a:pt x="50" y="75"/>
                  </a:lnTo>
                  <a:lnTo>
                    <a:pt x="50" y="69"/>
                  </a:lnTo>
                  <a:lnTo>
                    <a:pt x="50" y="62"/>
                  </a:lnTo>
                  <a:lnTo>
                    <a:pt x="46" y="57"/>
                  </a:lnTo>
                  <a:lnTo>
                    <a:pt x="41" y="52"/>
                  </a:lnTo>
                  <a:lnTo>
                    <a:pt x="36" y="49"/>
                  </a:lnTo>
                  <a:lnTo>
                    <a:pt x="30" y="49"/>
                  </a:lnTo>
                  <a:lnTo>
                    <a:pt x="7" y="4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656359" y="3032373"/>
            <a:ext cx="567158" cy="379762"/>
            <a:chOff x="2780706" y="3003798"/>
            <a:chExt cx="567158" cy="379762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2780706" y="3147814"/>
              <a:ext cx="288032" cy="235746"/>
              <a:chOff x="-6291263" y="4403725"/>
              <a:chExt cx="498476" cy="407988"/>
            </a:xfrm>
            <a:solidFill>
              <a:schemeClr val="bg1"/>
            </a:solidFill>
          </p:grpSpPr>
          <p:sp>
            <p:nvSpPr>
              <p:cNvPr id="54" name="Freeform 452"/>
              <p:cNvSpPr>
                <a:spLocks noEditPoints="1"/>
              </p:cNvSpPr>
              <p:nvPr/>
            </p:nvSpPr>
            <p:spPr bwMode="auto">
              <a:xfrm>
                <a:off x="-6291263" y="4554538"/>
                <a:ext cx="104775" cy="106363"/>
              </a:xfrm>
              <a:custGeom>
                <a:avLst/>
                <a:gdLst>
                  <a:gd name="T0" fmla="*/ 33 w 66"/>
                  <a:gd name="T1" fmla="*/ 13 h 67"/>
                  <a:gd name="T2" fmla="*/ 26 w 66"/>
                  <a:gd name="T3" fmla="*/ 13 h 67"/>
                  <a:gd name="T4" fmla="*/ 20 w 66"/>
                  <a:gd name="T5" fmla="*/ 17 h 67"/>
                  <a:gd name="T6" fmla="*/ 17 w 66"/>
                  <a:gd name="T7" fmla="*/ 21 h 67"/>
                  <a:gd name="T8" fmla="*/ 13 w 66"/>
                  <a:gd name="T9" fmla="*/ 28 h 67"/>
                  <a:gd name="T10" fmla="*/ 12 w 66"/>
                  <a:gd name="T11" fmla="*/ 35 h 67"/>
                  <a:gd name="T12" fmla="*/ 13 w 66"/>
                  <a:gd name="T13" fmla="*/ 41 h 67"/>
                  <a:gd name="T14" fmla="*/ 17 w 66"/>
                  <a:gd name="T15" fmla="*/ 46 h 67"/>
                  <a:gd name="T16" fmla="*/ 20 w 66"/>
                  <a:gd name="T17" fmla="*/ 51 h 67"/>
                  <a:gd name="T18" fmla="*/ 26 w 66"/>
                  <a:gd name="T19" fmla="*/ 54 h 67"/>
                  <a:gd name="T20" fmla="*/ 33 w 66"/>
                  <a:gd name="T21" fmla="*/ 54 h 67"/>
                  <a:gd name="T22" fmla="*/ 40 w 66"/>
                  <a:gd name="T23" fmla="*/ 54 h 67"/>
                  <a:gd name="T24" fmla="*/ 46 w 66"/>
                  <a:gd name="T25" fmla="*/ 51 h 67"/>
                  <a:gd name="T26" fmla="*/ 49 w 66"/>
                  <a:gd name="T27" fmla="*/ 46 h 67"/>
                  <a:gd name="T28" fmla="*/ 53 w 66"/>
                  <a:gd name="T29" fmla="*/ 41 h 67"/>
                  <a:gd name="T30" fmla="*/ 54 w 66"/>
                  <a:gd name="T31" fmla="*/ 35 h 67"/>
                  <a:gd name="T32" fmla="*/ 53 w 66"/>
                  <a:gd name="T33" fmla="*/ 28 h 67"/>
                  <a:gd name="T34" fmla="*/ 49 w 66"/>
                  <a:gd name="T35" fmla="*/ 21 h 67"/>
                  <a:gd name="T36" fmla="*/ 46 w 66"/>
                  <a:gd name="T37" fmla="*/ 17 h 67"/>
                  <a:gd name="T38" fmla="*/ 40 w 66"/>
                  <a:gd name="T39" fmla="*/ 13 h 67"/>
                  <a:gd name="T40" fmla="*/ 33 w 66"/>
                  <a:gd name="T41" fmla="*/ 13 h 67"/>
                  <a:gd name="T42" fmla="*/ 33 w 66"/>
                  <a:gd name="T43" fmla="*/ 0 h 67"/>
                  <a:gd name="T44" fmla="*/ 49 w 66"/>
                  <a:gd name="T45" fmla="*/ 5 h 67"/>
                  <a:gd name="T46" fmla="*/ 61 w 66"/>
                  <a:gd name="T47" fmla="*/ 17 h 67"/>
                  <a:gd name="T48" fmla="*/ 66 w 66"/>
                  <a:gd name="T49" fmla="*/ 35 h 67"/>
                  <a:gd name="T50" fmla="*/ 61 w 66"/>
                  <a:gd name="T51" fmla="*/ 51 h 67"/>
                  <a:gd name="T52" fmla="*/ 49 w 66"/>
                  <a:gd name="T53" fmla="*/ 62 h 67"/>
                  <a:gd name="T54" fmla="*/ 33 w 66"/>
                  <a:gd name="T55" fmla="*/ 67 h 67"/>
                  <a:gd name="T56" fmla="*/ 17 w 66"/>
                  <a:gd name="T57" fmla="*/ 62 h 67"/>
                  <a:gd name="T58" fmla="*/ 5 w 66"/>
                  <a:gd name="T59" fmla="*/ 51 h 67"/>
                  <a:gd name="T60" fmla="*/ 0 w 66"/>
                  <a:gd name="T61" fmla="*/ 35 h 67"/>
                  <a:gd name="T62" fmla="*/ 5 w 66"/>
                  <a:gd name="T63" fmla="*/ 17 h 67"/>
                  <a:gd name="T64" fmla="*/ 17 w 66"/>
                  <a:gd name="T65" fmla="*/ 5 h 67"/>
                  <a:gd name="T66" fmla="*/ 33 w 66"/>
                  <a:gd name="T6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7">
                    <a:moveTo>
                      <a:pt x="33" y="13"/>
                    </a:moveTo>
                    <a:lnTo>
                      <a:pt x="26" y="13"/>
                    </a:lnTo>
                    <a:lnTo>
                      <a:pt x="20" y="17"/>
                    </a:lnTo>
                    <a:lnTo>
                      <a:pt x="17" y="21"/>
                    </a:lnTo>
                    <a:lnTo>
                      <a:pt x="13" y="28"/>
                    </a:lnTo>
                    <a:lnTo>
                      <a:pt x="12" y="35"/>
                    </a:lnTo>
                    <a:lnTo>
                      <a:pt x="13" y="41"/>
                    </a:lnTo>
                    <a:lnTo>
                      <a:pt x="17" y="46"/>
                    </a:lnTo>
                    <a:lnTo>
                      <a:pt x="20" y="51"/>
                    </a:lnTo>
                    <a:lnTo>
                      <a:pt x="26" y="54"/>
                    </a:lnTo>
                    <a:lnTo>
                      <a:pt x="33" y="54"/>
                    </a:lnTo>
                    <a:lnTo>
                      <a:pt x="40" y="54"/>
                    </a:lnTo>
                    <a:lnTo>
                      <a:pt x="46" y="51"/>
                    </a:lnTo>
                    <a:lnTo>
                      <a:pt x="49" y="46"/>
                    </a:lnTo>
                    <a:lnTo>
                      <a:pt x="53" y="41"/>
                    </a:lnTo>
                    <a:lnTo>
                      <a:pt x="54" y="35"/>
                    </a:lnTo>
                    <a:lnTo>
                      <a:pt x="53" y="28"/>
                    </a:lnTo>
                    <a:lnTo>
                      <a:pt x="49" y="21"/>
                    </a:lnTo>
                    <a:lnTo>
                      <a:pt x="46" y="17"/>
                    </a:lnTo>
                    <a:lnTo>
                      <a:pt x="40" y="13"/>
                    </a:lnTo>
                    <a:lnTo>
                      <a:pt x="33" y="13"/>
                    </a:lnTo>
                    <a:close/>
                    <a:moveTo>
                      <a:pt x="33" y="0"/>
                    </a:moveTo>
                    <a:lnTo>
                      <a:pt x="49" y="5"/>
                    </a:lnTo>
                    <a:lnTo>
                      <a:pt x="61" y="17"/>
                    </a:lnTo>
                    <a:lnTo>
                      <a:pt x="66" y="35"/>
                    </a:lnTo>
                    <a:lnTo>
                      <a:pt x="61" y="51"/>
                    </a:lnTo>
                    <a:lnTo>
                      <a:pt x="49" y="62"/>
                    </a:lnTo>
                    <a:lnTo>
                      <a:pt x="33" y="67"/>
                    </a:lnTo>
                    <a:lnTo>
                      <a:pt x="17" y="62"/>
                    </a:lnTo>
                    <a:lnTo>
                      <a:pt x="5" y="51"/>
                    </a:lnTo>
                    <a:lnTo>
                      <a:pt x="0" y="35"/>
                    </a:lnTo>
                    <a:lnTo>
                      <a:pt x="5" y="17"/>
                    </a:lnTo>
                    <a:lnTo>
                      <a:pt x="17" y="5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453"/>
              <p:cNvSpPr>
                <a:spLocks noEditPoints="1"/>
              </p:cNvSpPr>
              <p:nvPr/>
            </p:nvSpPr>
            <p:spPr bwMode="auto">
              <a:xfrm>
                <a:off x="-6291263" y="4403725"/>
                <a:ext cx="104775" cy="104775"/>
              </a:xfrm>
              <a:custGeom>
                <a:avLst/>
                <a:gdLst>
                  <a:gd name="T0" fmla="*/ 33 w 66"/>
                  <a:gd name="T1" fmla="*/ 12 h 66"/>
                  <a:gd name="T2" fmla="*/ 26 w 66"/>
                  <a:gd name="T3" fmla="*/ 13 h 66"/>
                  <a:gd name="T4" fmla="*/ 20 w 66"/>
                  <a:gd name="T5" fmla="*/ 17 h 66"/>
                  <a:gd name="T6" fmla="*/ 17 w 66"/>
                  <a:gd name="T7" fmla="*/ 20 h 66"/>
                  <a:gd name="T8" fmla="*/ 13 w 66"/>
                  <a:gd name="T9" fmla="*/ 26 h 66"/>
                  <a:gd name="T10" fmla="*/ 12 w 66"/>
                  <a:gd name="T11" fmla="*/ 33 h 66"/>
                  <a:gd name="T12" fmla="*/ 13 w 66"/>
                  <a:gd name="T13" fmla="*/ 40 h 66"/>
                  <a:gd name="T14" fmla="*/ 17 w 66"/>
                  <a:gd name="T15" fmla="*/ 46 h 66"/>
                  <a:gd name="T16" fmla="*/ 20 w 66"/>
                  <a:gd name="T17" fmla="*/ 49 h 66"/>
                  <a:gd name="T18" fmla="*/ 26 w 66"/>
                  <a:gd name="T19" fmla="*/ 53 h 66"/>
                  <a:gd name="T20" fmla="*/ 33 w 66"/>
                  <a:gd name="T21" fmla="*/ 54 h 66"/>
                  <a:gd name="T22" fmla="*/ 40 w 66"/>
                  <a:gd name="T23" fmla="*/ 53 h 66"/>
                  <a:gd name="T24" fmla="*/ 46 w 66"/>
                  <a:gd name="T25" fmla="*/ 49 h 66"/>
                  <a:gd name="T26" fmla="*/ 49 w 66"/>
                  <a:gd name="T27" fmla="*/ 46 h 66"/>
                  <a:gd name="T28" fmla="*/ 53 w 66"/>
                  <a:gd name="T29" fmla="*/ 40 h 66"/>
                  <a:gd name="T30" fmla="*/ 54 w 66"/>
                  <a:gd name="T31" fmla="*/ 33 h 66"/>
                  <a:gd name="T32" fmla="*/ 53 w 66"/>
                  <a:gd name="T33" fmla="*/ 26 h 66"/>
                  <a:gd name="T34" fmla="*/ 49 w 66"/>
                  <a:gd name="T35" fmla="*/ 20 h 66"/>
                  <a:gd name="T36" fmla="*/ 46 w 66"/>
                  <a:gd name="T37" fmla="*/ 17 h 66"/>
                  <a:gd name="T38" fmla="*/ 40 w 66"/>
                  <a:gd name="T39" fmla="*/ 13 h 66"/>
                  <a:gd name="T40" fmla="*/ 33 w 66"/>
                  <a:gd name="T41" fmla="*/ 12 h 66"/>
                  <a:gd name="T42" fmla="*/ 33 w 66"/>
                  <a:gd name="T43" fmla="*/ 0 h 66"/>
                  <a:gd name="T44" fmla="*/ 49 w 66"/>
                  <a:gd name="T45" fmla="*/ 5 h 66"/>
                  <a:gd name="T46" fmla="*/ 61 w 66"/>
                  <a:gd name="T47" fmla="*/ 17 h 66"/>
                  <a:gd name="T48" fmla="*/ 66 w 66"/>
                  <a:gd name="T49" fmla="*/ 33 h 66"/>
                  <a:gd name="T50" fmla="*/ 61 w 66"/>
                  <a:gd name="T51" fmla="*/ 49 h 66"/>
                  <a:gd name="T52" fmla="*/ 49 w 66"/>
                  <a:gd name="T53" fmla="*/ 61 h 66"/>
                  <a:gd name="T54" fmla="*/ 33 w 66"/>
                  <a:gd name="T55" fmla="*/ 66 h 66"/>
                  <a:gd name="T56" fmla="*/ 17 w 66"/>
                  <a:gd name="T57" fmla="*/ 61 h 66"/>
                  <a:gd name="T58" fmla="*/ 5 w 66"/>
                  <a:gd name="T59" fmla="*/ 49 h 66"/>
                  <a:gd name="T60" fmla="*/ 0 w 66"/>
                  <a:gd name="T61" fmla="*/ 33 h 66"/>
                  <a:gd name="T62" fmla="*/ 5 w 66"/>
                  <a:gd name="T63" fmla="*/ 17 h 66"/>
                  <a:gd name="T64" fmla="*/ 17 w 66"/>
                  <a:gd name="T65" fmla="*/ 5 h 66"/>
                  <a:gd name="T66" fmla="*/ 33 w 66"/>
                  <a:gd name="T6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6">
                    <a:moveTo>
                      <a:pt x="33" y="12"/>
                    </a:moveTo>
                    <a:lnTo>
                      <a:pt x="26" y="13"/>
                    </a:lnTo>
                    <a:lnTo>
                      <a:pt x="20" y="17"/>
                    </a:lnTo>
                    <a:lnTo>
                      <a:pt x="17" y="20"/>
                    </a:lnTo>
                    <a:lnTo>
                      <a:pt x="13" y="26"/>
                    </a:lnTo>
                    <a:lnTo>
                      <a:pt x="12" y="33"/>
                    </a:lnTo>
                    <a:lnTo>
                      <a:pt x="13" y="40"/>
                    </a:lnTo>
                    <a:lnTo>
                      <a:pt x="17" y="46"/>
                    </a:lnTo>
                    <a:lnTo>
                      <a:pt x="20" y="49"/>
                    </a:lnTo>
                    <a:lnTo>
                      <a:pt x="26" y="53"/>
                    </a:lnTo>
                    <a:lnTo>
                      <a:pt x="33" y="54"/>
                    </a:lnTo>
                    <a:lnTo>
                      <a:pt x="40" y="53"/>
                    </a:lnTo>
                    <a:lnTo>
                      <a:pt x="46" y="49"/>
                    </a:lnTo>
                    <a:lnTo>
                      <a:pt x="49" y="46"/>
                    </a:lnTo>
                    <a:lnTo>
                      <a:pt x="53" y="40"/>
                    </a:lnTo>
                    <a:lnTo>
                      <a:pt x="54" y="33"/>
                    </a:lnTo>
                    <a:lnTo>
                      <a:pt x="53" y="26"/>
                    </a:lnTo>
                    <a:lnTo>
                      <a:pt x="49" y="20"/>
                    </a:lnTo>
                    <a:lnTo>
                      <a:pt x="46" y="17"/>
                    </a:lnTo>
                    <a:lnTo>
                      <a:pt x="40" y="13"/>
                    </a:lnTo>
                    <a:lnTo>
                      <a:pt x="33" y="12"/>
                    </a:lnTo>
                    <a:close/>
                    <a:moveTo>
                      <a:pt x="33" y="0"/>
                    </a:moveTo>
                    <a:lnTo>
                      <a:pt x="49" y="5"/>
                    </a:lnTo>
                    <a:lnTo>
                      <a:pt x="61" y="17"/>
                    </a:lnTo>
                    <a:lnTo>
                      <a:pt x="66" y="33"/>
                    </a:lnTo>
                    <a:lnTo>
                      <a:pt x="61" y="49"/>
                    </a:lnTo>
                    <a:lnTo>
                      <a:pt x="49" y="61"/>
                    </a:lnTo>
                    <a:lnTo>
                      <a:pt x="33" y="66"/>
                    </a:lnTo>
                    <a:lnTo>
                      <a:pt x="17" y="61"/>
                    </a:lnTo>
                    <a:lnTo>
                      <a:pt x="5" y="49"/>
                    </a:lnTo>
                    <a:lnTo>
                      <a:pt x="0" y="33"/>
                    </a:lnTo>
                    <a:lnTo>
                      <a:pt x="5" y="17"/>
                    </a:lnTo>
                    <a:lnTo>
                      <a:pt x="17" y="5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454"/>
              <p:cNvSpPr>
                <a:spLocks noEditPoints="1"/>
              </p:cNvSpPr>
              <p:nvPr/>
            </p:nvSpPr>
            <p:spPr bwMode="auto">
              <a:xfrm>
                <a:off x="-6291263" y="4708525"/>
                <a:ext cx="104775" cy="103188"/>
              </a:xfrm>
              <a:custGeom>
                <a:avLst/>
                <a:gdLst>
                  <a:gd name="T0" fmla="*/ 33 w 66"/>
                  <a:gd name="T1" fmla="*/ 11 h 65"/>
                  <a:gd name="T2" fmla="*/ 26 w 66"/>
                  <a:gd name="T3" fmla="*/ 13 h 65"/>
                  <a:gd name="T4" fmla="*/ 20 w 66"/>
                  <a:gd name="T5" fmla="*/ 16 h 65"/>
                  <a:gd name="T6" fmla="*/ 17 w 66"/>
                  <a:gd name="T7" fmla="*/ 21 h 65"/>
                  <a:gd name="T8" fmla="*/ 13 w 66"/>
                  <a:gd name="T9" fmla="*/ 26 h 65"/>
                  <a:gd name="T10" fmla="*/ 12 w 66"/>
                  <a:gd name="T11" fmla="*/ 32 h 65"/>
                  <a:gd name="T12" fmla="*/ 13 w 66"/>
                  <a:gd name="T13" fmla="*/ 39 h 65"/>
                  <a:gd name="T14" fmla="*/ 17 w 66"/>
                  <a:gd name="T15" fmla="*/ 46 h 65"/>
                  <a:gd name="T16" fmla="*/ 20 w 66"/>
                  <a:gd name="T17" fmla="*/ 50 h 65"/>
                  <a:gd name="T18" fmla="*/ 26 w 66"/>
                  <a:gd name="T19" fmla="*/ 54 h 65"/>
                  <a:gd name="T20" fmla="*/ 33 w 66"/>
                  <a:gd name="T21" fmla="*/ 54 h 65"/>
                  <a:gd name="T22" fmla="*/ 40 w 66"/>
                  <a:gd name="T23" fmla="*/ 54 h 65"/>
                  <a:gd name="T24" fmla="*/ 46 w 66"/>
                  <a:gd name="T25" fmla="*/ 50 h 65"/>
                  <a:gd name="T26" fmla="*/ 49 w 66"/>
                  <a:gd name="T27" fmla="*/ 46 h 65"/>
                  <a:gd name="T28" fmla="*/ 53 w 66"/>
                  <a:gd name="T29" fmla="*/ 39 h 65"/>
                  <a:gd name="T30" fmla="*/ 54 w 66"/>
                  <a:gd name="T31" fmla="*/ 32 h 65"/>
                  <a:gd name="T32" fmla="*/ 53 w 66"/>
                  <a:gd name="T33" fmla="*/ 26 h 65"/>
                  <a:gd name="T34" fmla="*/ 49 w 66"/>
                  <a:gd name="T35" fmla="*/ 21 h 65"/>
                  <a:gd name="T36" fmla="*/ 46 w 66"/>
                  <a:gd name="T37" fmla="*/ 16 h 65"/>
                  <a:gd name="T38" fmla="*/ 40 w 66"/>
                  <a:gd name="T39" fmla="*/ 13 h 65"/>
                  <a:gd name="T40" fmla="*/ 33 w 66"/>
                  <a:gd name="T41" fmla="*/ 11 h 65"/>
                  <a:gd name="T42" fmla="*/ 33 w 66"/>
                  <a:gd name="T43" fmla="*/ 0 h 65"/>
                  <a:gd name="T44" fmla="*/ 49 w 66"/>
                  <a:gd name="T45" fmla="*/ 5 h 65"/>
                  <a:gd name="T46" fmla="*/ 61 w 66"/>
                  <a:gd name="T47" fmla="*/ 16 h 65"/>
                  <a:gd name="T48" fmla="*/ 66 w 66"/>
                  <a:gd name="T49" fmla="*/ 32 h 65"/>
                  <a:gd name="T50" fmla="*/ 61 w 66"/>
                  <a:gd name="T51" fmla="*/ 50 h 65"/>
                  <a:gd name="T52" fmla="*/ 49 w 66"/>
                  <a:gd name="T53" fmla="*/ 62 h 65"/>
                  <a:gd name="T54" fmla="*/ 33 w 66"/>
                  <a:gd name="T55" fmla="*/ 65 h 65"/>
                  <a:gd name="T56" fmla="*/ 17 w 66"/>
                  <a:gd name="T57" fmla="*/ 62 h 65"/>
                  <a:gd name="T58" fmla="*/ 5 w 66"/>
                  <a:gd name="T59" fmla="*/ 50 h 65"/>
                  <a:gd name="T60" fmla="*/ 0 w 66"/>
                  <a:gd name="T61" fmla="*/ 32 h 65"/>
                  <a:gd name="T62" fmla="*/ 5 w 66"/>
                  <a:gd name="T63" fmla="*/ 16 h 65"/>
                  <a:gd name="T64" fmla="*/ 17 w 66"/>
                  <a:gd name="T65" fmla="*/ 5 h 65"/>
                  <a:gd name="T66" fmla="*/ 33 w 66"/>
                  <a:gd name="T6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" h="65">
                    <a:moveTo>
                      <a:pt x="33" y="11"/>
                    </a:moveTo>
                    <a:lnTo>
                      <a:pt x="26" y="13"/>
                    </a:lnTo>
                    <a:lnTo>
                      <a:pt x="20" y="16"/>
                    </a:lnTo>
                    <a:lnTo>
                      <a:pt x="17" y="21"/>
                    </a:lnTo>
                    <a:lnTo>
                      <a:pt x="13" y="26"/>
                    </a:lnTo>
                    <a:lnTo>
                      <a:pt x="12" y="32"/>
                    </a:lnTo>
                    <a:lnTo>
                      <a:pt x="13" y="39"/>
                    </a:lnTo>
                    <a:lnTo>
                      <a:pt x="17" y="46"/>
                    </a:lnTo>
                    <a:lnTo>
                      <a:pt x="20" y="50"/>
                    </a:lnTo>
                    <a:lnTo>
                      <a:pt x="26" y="54"/>
                    </a:lnTo>
                    <a:lnTo>
                      <a:pt x="33" y="54"/>
                    </a:lnTo>
                    <a:lnTo>
                      <a:pt x="40" y="54"/>
                    </a:lnTo>
                    <a:lnTo>
                      <a:pt x="46" y="50"/>
                    </a:lnTo>
                    <a:lnTo>
                      <a:pt x="49" y="46"/>
                    </a:lnTo>
                    <a:lnTo>
                      <a:pt x="53" y="39"/>
                    </a:lnTo>
                    <a:lnTo>
                      <a:pt x="54" y="32"/>
                    </a:lnTo>
                    <a:lnTo>
                      <a:pt x="53" y="26"/>
                    </a:lnTo>
                    <a:lnTo>
                      <a:pt x="49" y="21"/>
                    </a:lnTo>
                    <a:lnTo>
                      <a:pt x="46" y="16"/>
                    </a:lnTo>
                    <a:lnTo>
                      <a:pt x="40" y="13"/>
                    </a:lnTo>
                    <a:lnTo>
                      <a:pt x="33" y="11"/>
                    </a:lnTo>
                    <a:close/>
                    <a:moveTo>
                      <a:pt x="33" y="0"/>
                    </a:moveTo>
                    <a:lnTo>
                      <a:pt x="49" y="5"/>
                    </a:lnTo>
                    <a:lnTo>
                      <a:pt x="61" y="16"/>
                    </a:lnTo>
                    <a:lnTo>
                      <a:pt x="66" y="32"/>
                    </a:lnTo>
                    <a:lnTo>
                      <a:pt x="61" y="50"/>
                    </a:lnTo>
                    <a:lnTo>
                      <a:pt x="49" y="62"/>
                    </a:lnTo>
                    <a:lnTo>
                      <a:pt x="33" y="65"/>
                    </a:lnTo>
                    <a:lnTo>
                      <a:pt x="17" y="62"/>
                    </a:lnTo>
                    <a:lnTo>
                      <a:pt x="5" y="50"/>
                    </a:lnTo>
                    <a:lnTo>
                      <a:pt x="0" y="32"/>
                    </a:lnTo>
                    <a:lnTo>
                      <a:pt x="5" y="16"/>
                    </a:lnTo>
                    <a:lnTo>
                      <a:pt x="17" y="5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455"/>
              <p:cNvSpPr>
                <a:spLocks/>
              </p:cNvSpPr>
              <p:nvPr/>
            </p:nvSpPr>
            <p:spPr bwMode="auto">
              <a:xfrm>
                <a:off x="-6124575" y="4445000"/>
                <a:ext cx="331788" cy="22225"/>
              </a:xfrm>
              <a:custGeom>
                <a:avLst/>
                <a:gdLst>
                  <a:gd name="T0" fmla="*/ 7 w 209"/>
                  <a:gd name="T1" fmla="*/ 0 h 14"/>
                  <a:gd name="T2" fmla="*/ 205 w 209"/>
                  <a:gd name="T3" fmla="*/ 0 h 14"/>
                  <a:gd name="T4" fmla="*/ 208 w 209"/>
                  <a:gd name="T5" fmla="*/ 2 h 14"/>
                  <a:gd name="T6" fmla="*/ 209 w 209"/>
                  <a:gd name="T7" fmla="*/ 4 h 14"/>
                  <a:gd name="T8" fmla="*/ 209 w 209"/>
                  <a:gd name="T9" fmla="*/ 7 h 14"/>
                  <a:gd name="T10" fmla="*/ 209 w 209"/>
                  <a:gd name="T11" fmla="*/ 10 h 14"/>
                  <a:gd name="T12" fmla="*/ 208 w 209"/>
                  <a:gd name="T13" fmla="*/ 12 h 14"/>
                  <a:gd name="T14" fmla="*/ 205 w 209"/>
                  <a:gd name="T15" fmla="*/ 14 h 14"/>
                  <a:gd name="T16" fmla="*/ 7 w 209"/>
                  <a:gd name="T17" fmla="*/ 14 h 14"/>
                  <a:gd name="T18" fmla="*/ 3 w 209"/>
                  <a:gd name="T19" fmla="*/ 12 h 14"/>
                  <a:gd name="T20" fmla="*/ 2 w 209"/>
                  <a:gd name="T21" fmla="*/ 10 h 14"/>
                  <a:gd name="T22" fmla="*/ 0 w 209"/>
                  <a:gd name="T23" fmla="*/ 7 h 14"/>
                  <a:gd name="T24" fmla="*/ 2 w 209"/>
                  <a:gd name="T25" fmla="*/ 4 h 14"/>
                  <a:gd name="T26" fmla="*/ 3 w 209"/>
                  <a:gd name="T27" fmla="*/ 2 h 14"/>
                  <a:gd name="T28" fmla="*/ 7 w 209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9" h="14">
                    <a:moveTo>
                      <a:pt x="7" y="0"/>
                    </a:moveTo>
                    <a:lnTo>
                      <a:pt x="205" y="0"/>
                    </a:lnTo>
                    <a:lnTo>
                      <a:pt x="208" y="2"/>
                    </a:lnTo>
                    <a:lnTo>
                      <a:pt x="209" y="4"/>
                    </a:lnTo>
                    <a:lnTo>
                      <a:pt x="209" y="7"/>
                    </a:lnTo>
                    <a:lnTo>
                      <a:pt x="209" y="10"/>
                    </a:lnTo>
                    <a:lnTo>
                      <a:pt x="208" y="12"/>
                    </a:lnTo>
                    <a:lnTo>
                      <a:pt x="205" y="14"/>
                    </a:lnTo>
                    <a:lnTo>
                      <a:pt x="7" y="14"/>
                    </a:lnTo>
                    <a:lnTo>
                      <a:pt x="3" y="12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Freeform 456"/>
              <p:cNvSpPr>
                <a:spLocks/>
              </p:cNvSpPr>
              <p:nvPr/>
            </p:nvSpPr>
            <p:spPr bwMode="auto">
              <a:xfrm>
                <a:off x="-6124575" y="4598988"/>
                <a:ext cx="331788" cy="17463"/>
              </a:xfrm>
              <a:custGeom>
                <a:avLst/>
                <a:gdLst>
                  <a:gd name="T0" fmla="*/ 7 w 209"/>
                  <a:gd name="T1" fmla="*/ 0 h 11"/>
                  <a:gd name="T2" fmla="*/ 205 w 209"/>
                  <a:gd name="T3" fmla="*/ 0 h 11"/>
                  <a:gd name="T4" fmla="*/ 208 w 209"/>
                  <a:gd name="T5" fmla="*/ 0 h 11"/>
                  <a:gd name="T6" fmla="*/ 209 w 209"/>
                  <a:gd name="T7" fmla="*/ 3 h 11"/>
                  <a:gd name="T8" fmla="*/ 209 w 209"/>
                  <a:gd name="T9" fmla="*/ 7 h 11"/>
                  <a:gd name="T10" fmla="*/ 209 w 209"/>
                  <a:gd name="T11" fmla="*/ 10 h 11"/>
                  <a:gd name="T12" fmla="*/ 208 w 209"/>
                  <a:gd name="T13" fmla="*/ 11 h 11"/>
                  <a:gd name="T14" fmla="*/ 205 w 209"/>
                  <a:gd name="T15" fmla="*/ 11 h 11"/>
                  <a:gd name="T16" fmla="*/ 7 w 209"/>
                  <a:gd name="T17" fmla="*/ 11 h 11"/>
                  <a:gd name="T18" fmla="*/ 3 w 209"/>
                  <a:gd name="T19" fmla="*/ 11 h 11"/>
                  <a:gd name="T20" fmla="*/ 2 w 209"/>
                  <a:gd name="T21" fmla="*/ 10 h 11"/>
                  <a:gd name="T22" fmla="*/ 0 w 209"/>
                  <a:gd name="T23" fmla="*/ 7 h 11"/>
                  <a:gd name="T24" fmla="*/ 2 w 209"/>
                  <a:gd name="T25" fmla="*/ 3 h 11"/>
                  <a:gd name="T26" fmla="*/ 3 w 209"/>
                  <a:gd name="T27" fmla="*/ 2 h 11"/>
                  <a:gd name="T28" fmla="*/ 7 w 209"/>
                  <a:gd name="T2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9" h="11">
                    <a:moveTo>
                      <a:pt x="7" y="0"/>
                    </a:moveTo>
                    <a:lnTo>
                      <a:pt x="205" y="0"/>
                    </a:lnTo>
                    <a:lnTo>
                      <a:pt x="208" y="0"/>
                    </a:lnTo>
                    <a:lnTo>
                      <a:pt x="209" y="3"/>
                    </a:lnTo>
                    <a:lnTo>
                      <a:pt x="209" y="7"/>
                    </a:lnTo>
                    <a:lnTo>
                      <a:pt x="209" y="10"/>
                    </a:lnTo>
                    <a:lnTo>
                      <a:pt x="208" y="11"/>
                    </a:lnTo>
                    <a:lnTo>
                      <a:pt x="205" y="11"/>
                    </a:lnTo>
                    <a:lnTo>
                      <a:pt x="7" y="11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Freeform 457"/>
              <p:cNvSpPr>
                <a:spLocks/>
              </p:cNvSpPr>
              <p:nvPr/>
            </p:nvSpPr>
            <p:spPr bwMode="auto">
              <a:xfrm>
                <a:off x="-6124575" y="4752975"/>
                <a:ext cx="331788" cy="17463"/>
              </a:xfrm>
              <a:custGeom>
                <a:avLst/>
                <a:gdLst>
                  <a:gd name="T0" fmla="*/ 7 w 209"/>
                  <a:gd name="T1" fmla="*/ 0 h 11"/>
                  <a:gd name="T2" fmla="*/ 205 w 209"/>
                  <a:gd name="T3" fmla="*/ 0 h 11"/>
                  <a:gd name="T4" fmla="*/ 208 w 209"/>
                  <a:gd name="T5" fmla="*/ 0 h 11"/>
                  <a:gd name="T6" fmla="*/ 209 w 209"/>
                  <a:gd name="T7" fmla="*/ 1 h 11"/>
                  <a:gd name="T8" fmla="*/ 209 w 209"/>
                  <a:gd name="T9" fmla="*/ 4 h 11"/>
                  <a:gd name="T10" fmla="*/ 209 w 209"/>
                  <a:gd name="T11" fmla="*/ 8 h 11"/>
                  <a:gd name="T12" fmla="*/ 208 w 209"/>
                  <a:gd name="T13" fmla="*/ 9 h 11"/>
                  <a:gd name="T14" fmla="*/ 205 w 209"/>
                  <a:gd name="T15" fmla="*/ 11 h 11"/>
                  <a:gd name="T16" fmla="*/ 7 w 209"/>
                  <a:gd name="T17" fmla="*/ 11 h 11"/>
                  <a:gd name="T18" fmla="*/ 3 w 209"/>
                  <a:gd name="T19" fmla="*/ 9 h 11"/>
                  <a:gd name="T20" fmla="*/ 2 w 209"/>
                  <a:gd name="T21" fmla="*/ 8 h 11"/>
                  <a:gd name="T22" fmla="*/ 0 w 209"/>
                  <a:gd name="T23" fmla="*/ 4 h 11"/>
                  <a:gd name="T24" fmla="*/ 2 w 209"/>
                  <a:gd name="T25" fmla="*/ 1 h 11"/>
                  <a:gd name="T26" fmla="*/ 3 w 209"/>
                  <a:gd name="T27" fmla="*/ 0 h 11"/>
                  <a:gd name="T28" fmla="*/ 7 w 209"/>
                  <a:gd name="T2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9" h="11">
                    <a:moveTo>
                      <a:pt x="7" y="0"/>
                    </a:moveTo>
                    <a:lnTo>
                      <a:pt x="205" y="0"/>
                    </a:lnTo>
                    <a:lnTo>
                      <a:pt x="208" y="0"/>
                    </a:lnTo>
                    <a:lnTo>
                      <a:pt x="209" y="1"/>
                    </a:lnTo>
                    <a:lnTo>
                      <a:pt x="209" y="4"/>
                    </a:lnTo>
                    <a:lnTo>
                      <a:pt x="209" y="8"/>
                    </a:lnTo>
                    <a:lnTo>
                      <a:pt x="208" y="9"/>
                    </a:lnTo>
                    <a:lnTo>
                      <a:pt x="205" y="11"/>
                    </a:lnTo>
                    <a:lnTo>
                      <a:pt x="7" y="11"/>
                    </a:lnTo>
                    <a:lnTo>
                      <a:pt x="3" y="9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2987824" y="3003798"/>
              <a:ext cx="360040" cy="348217"/>
              <a:chOff x="-7056438" y="4370388"/>
              <a:chExt cx="531813" cy="514350"/>
            </a:xfrm>
            <a:solidFill>
              <a:schemeClr val="bg1"/>
            </a:solidFill>
          </p:grpSpPr>
          <p:sp>
            <p:nvSpPr>
              <p:cNvPr id="81" name="Freeform 441"/>
              <p:cNvSpPr>
                <a:spLocks noEditPoints="1"/>
              </p:cNvSpPr>
              <p:nvPr/>
            </p:nvSpPr>
            <p:spPr bwMode="auto">
              <a:xfrm>
                <a:off x="-7056438" y="4370388"/>
                <a:ext cx="474663" cy="514350"/>
              </a:xfrm>
              <a:custGeom>
                <a:avLst/>
                <a:gdLst>
                  <a:gd name="T0" fmla="*/ 270 w 299"/>
                  <a:gd name="T1" fmla="*/ 56 h 324"/>
                  <a:gd name="T2" fmla="*/ 142 w 299"/>
                  <a:gd name="T3" fmla="*/ 177 h 324"/>
                  <a:gd name="T4" fmla="*/ 137 w 299"/>
                  <a:gd name="T5" fmla="*/ 190 h 324"/>
                  <a:gd name="T6" fmla="*/ 148 w 299"/>
                  <a:gd name="T7" fmla="*/ 200 h 324"/>
                  <a:gd name="T8" fmla="*/ 163 w 299"/>
                  <a:gd name="T9" fmla="*/ 193 h 324"/>
                  <a:gd name="T10" fmla="*/ 284 w 299"/>
                  <a:gd name="T11" fmla="*/ 72 h 324"/>
                  <a:gd name="T12" fmla="*/ 270 w 299"/>
                  <a:gd name="T13" fmla="*/ 56 h 324"/>
                  <a:gd name="T14" fmla="*/ 11 w 299"/>
                  <a:gd name="T15" fmla="*/ 11 h 324"/>
                  <a:gd name="T16" fmla="*/ 11 w 299"/>
                  <a:gd name="T17" fmla="*/ 313 h 324"/>
                  <a:gd name="T18" fmla="*/ 234 w 299"/>
                  <a:gd name="T19" fmla="*/ 313 h 324"/>
                  <a:gd name="T20" fmla="*/ 234 w 299"/>
                  <a:gd name="T21" fmla="*/ 141 h 324"/>
                  <a:gd name="T22" fmla="*/ 171 w 299"/>
                  <a:gd name="T23" fmla="*/ 203 h 324"/>
                  <a:gd name="T24" fmla="*/ 170 w 299"/>
                  <a:gd name="T25" fmla="*/ 203 h 324"/>
                  <a:gd name="T26" fmla="*/ 122 w 299"/>
                  <a:gd name="T27" fmla="*/ 227 h 324"/>
                  <a:gd name="T28" fmla="*/ 119 w 299"/>
                  <a:gd name="T29" fmla="*/ 227 h 324"/>
                  <a:gd name="T30" fmla="*/ 117 w 299"/>
                  <a:gd name="T31" fmla="*/ 227 h 324"/>
                  <a:gd name="T32" fmla="*/ 116 w 299"/>
                  <a:gd name="T33" fmla="*/ 226 h 324"/>
                  <a:gd name="T34" fmla="*/ 112 w 299"/>
                  <a:gd name="T35" fmla="*/ 224 h 324"/>
                  <a:gd name="T36" fmla="*/ 114 w 299"/>
                  <a:gd name="T37" fmla="*/ 219 h 324"/>
                  <a:gd name="T38" fmla="*/ 132 w 299"/>
                  <a:gd name="T39" fmla="*/ 172 h 324"/>
                  <a:gd name="T40" fmla="*/ 132 w 299"/>
                  <a:gd name="T41" fmla="*/ 170 h 324"/>
                  <a:gd name="T42" fmla="*/ 234 w 299"/>
                  <a:gd name="T43" fmla="*/ 74 h 324"/>
                  <a:gd name="T44" fmla="*/ 234 w 299"/>
                  <a:gd name="T45" fmla="*/ 11 h 324"/>
                  <a:gd name="T46" fmla="*/ 11 w 299"/>
                  <a:gd name="T47" fmla="*/ 11 h 324"/>
                  <a:gd name="T48" fmla="*/ 0 w 299"/>
                  <a:gd name="T49" fmla="*/ 0 h 324"/>
                  <a:gd name="T50" fmla="*/ 245 w 299"/>
                  <a:gd name="T51" fmla="*/ 0 h 324"/>
                  <a:gd name="T52" fmla="*/ 245 w 299"/>
                  <a:gd name="T53" fmla="*/ 62 h 324"/>
                  <a:gd name="T54" fmla="*/ 265 w 299"/>
                  <a:gd name="T55" fmla="*/ 44 h 324"/>
                  <a:gd name="T56" fmla="*/ 268 w 299"/>
                  <a:gd name="T57" fmla="*/ 43 h 324"/>
                  <a:gd name="T58" fmla="*/ 271 w 299"/>
                  <a:gd name="T59" fmla="*/ 43 h 324"/>
                  <a:gd name="T60" fmla="*/ 273 w 299"/>
                  <a:gd name="T61" fmla="*/ 44 h 324"/>
                  <a:gd name="T62" fmla="*/ 297 w 299"/>
                  <a:gd name="T63" fmla="*/ 67 h 324"/>
                  <a:gd name="T64" fmla="*/ 299 w 299"/>
                  <a:gd name="T65" fmla="*/ 70 h 324"/>
                  <a:gd name="T66" fmla="*/ 299 w 299"/>
                  <a:gd name="T67" fmla="*/ 74 h 324"/>
                  <a:gd name="T68" fmla="*/ 297 w 299"/>
                  <a:gd name="T69" fmla="*/ 77 h 324"/>
                  <a:gd name="T70" fmla="*/ 245 w 299"/>
                  <a:gd name="T71" fmla="*/ 129 h 324"/>
                  <a:gd name="T72" fmla="*/ 245 w 299"/>
                  <a:gd name="T73" fmla="*/ 324 h 324"/>
                  <a:gd name="T74" fmla="*/ 0 w 299"/>
                  <a:gd name="T75" fmla="*/ 324 h 324"/>
                  <a:gd name="T76" fmla="*/ 0 w 299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9" h="324">
                    <a:moveTo>
                      <a:pt x="270" y="56"/>
                    </a:moveTo>
                    <a:lnTo>
                      <a:pt x="142" y="177"/>
                    </a:lnTo>
                    <a:lnTo>
                      <a:pt x="137" y="190"/>
                    </a:lnTo>
                    <a:lnTo>
                      <a:pt x="148" y="200"/>
                    </a:lnTo>
                    <a:lnTo>
                      <a:pt x="163" y="193"/>
                    </a:lnTo>
                    <a:lnTo>
                      <a:pt x="284" y="72"/>
                    </a:lnTo>
                    <a:lnTo>
                      <a:pt x="270" y="56"/>
                    </a:lnTo>
                    <a:close/>
                    <a:moveTo>
                      <a:pt x="11" y="11"/>
                    </a:moveTo>
                    <a:lnTo>
                      <a:pt x="11" y="313"/>
                    </a:lnTo>
                    <a:lnTo>
                      <a:pt x="234" y="313"/>
                    </a:lnTo>
                    <a:lnTo>
                      <a:pt x="234" y="141"/>
                    </a:lnTo>
                    <a:lnTo>
                      <a:pt x="171" y="203"/>
                    </a:lnTo>
                    <a:lnTo>
                      <a:pt x="170" y="203"/>
                    </a:lnTo>
                    <a:lnTo>
                      <a:pt x="122" y="227"/>
                    </a:lnTo>
                    <a:lnTo>
                      <a:pt x="119" y="227"/>
                    </a:lnTo>
                    <a:lnTo>
                      <a:pt x="117" y="227"/>
                    </a:lnTo>
                    <a:lnTo>
                      <a:pt x="116" y="226"/>
                    </a:lnTo>
                    <a:lnTo>
                      <a:pt x="112" y="224"/>
                    </a:lnTo>
                    <a:lnTo>
                      <a:pt x="114" y="219"/>
                    </a:lnTo>
                    <a:lnTo>
                      <a:pt x="132" y="172"/>
                    </a:lnTo>
                    <a:lnTo>
                      <a:pt x="132" y="170"/>
                    </a:lnTo>
                    <a:lnTo>
                      <a:pt x="234" y="74"/>
                    </a:lnTo>
                    <a:lnTo>
                      <a:pt x="234" y="11"/>
                    </a:lnTo>
                    <a:lnTo>
                      <a:pt x="11" y="11"/>
                    </a:lnTo>
                    <a:close/>
                    <a:moveTo>
                      <a:pt x="0" y="0"/>
                    </a:moveTo>
                    <a:lnTo>
                      <a:pt x="245" y="0"/>
                    </a:lnTo>
                    <a:lnTo>
                      <a:pt x="245" y="62"/>
                    </a:lnTo>
                    <a:lnTo>
                      <a:pt x="265" y="44"/>
                    </a:lnTo>
                    <a:lnTo>
                      <a:pt x="268" y="43"/>
                    </a:lnTo>
                    <a:lnTo>
                      <a:pt x="271" y="43"/>
                    </a:lnTo>
                    <a:lnTo>
                      <a:pt x="273" y="44"/>
                    </a:lnTo>
                    <a:lnTo>
                      <a:pt x="297" y="67"/>
                    </a:lnTo>
                    <a:lnTo>
                      <a:pt x="299" y="70"/>
                    </a:lnTo>
                    <a:lnTo>
                      <a:pt x="299" y="74"/>
                    </a:lnTo>
                    <a:lnTo>
                      <a:pt x="297" y="77"/>
                    </a:lnTo>
                    <a:lnTo>
                      <a:pt x="245" y="129"/>
                    </a:lnTo>
                    <a:lnTo>
                      <a:pt x="245" y="324"/>
                    </a:lnTo>
                    <a:lnTo>
                      <a:pt x="0" y="3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442"/>
              <p:cNvSpPr>
                <a:spLocks/>
              </p:cNvSpPr>
              <p:nvPr/>
            </p:nvSpPr>
            <p:spPr bwMode="auto">
              <a:xfrm>
                <a:off x="-6615113" y="4381500"/>
                <a:ext cx="90488" cy="87313"/>
              </a:xfrm>
              <a:custGeom>
                <a:avLst/>
                <a:gdLst>
                  <a:gd name="T0" fmla="*/ 24 w 57"/>
                  <a:gd name="T1" fmla="*/ 0 h 55"/>
                  <a:gd name="T2" fmla="*/ 28 w 57"/>
                  <a:gd name="T3" fmla="*/ 0 h 55"/>
                  <a:gd name="T4" fmla="*/ 34 w 57"/>
                  <a:gd name="T5" fmla="*/ 0 h 55"/>
                  <a:gd name="T6" fmla="*/ 42 w 57"/>
                  <a:gd name="T7" fmla="*/ 3 h 55"/>
                  <a:gd name="T8" fmla="*/ 49 w 57"/>
                  <a:gd name="T9" fmla="*/ 8 h 55"/>
                  <a:gd name="T10" fmla="*/ 55 w 57"/>
                  <a:gd name="T11" fmla="*/ 18 h 55"/>
                  <a:gd name="T12" fmla="*/ 57 w 57"/>
                  <a:gd name="T13" fmla="*/ 29 h 55"/>
                  <a:gd name="T14" fmla="*/ 57 w 57"/>
                  <a:gd name="T15" fmla="*/ 32 h 55"/>
                  <a:gd name="T16" fmla="*/ 32 w 57"/>
                  <a:gd name="T17" fmla="*/ 55 h 55"/>
                  <a:gd name="T18" fmla="*/ 0 w 57"/>
                  <a:gd name="T19" fmla="*/ 22 h 55"/>
                  <a:gd name="T20" fmla="*/ 24 w 57"/>
                  <a:gd name="T2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55">
                    <a:moveTo>
                      <a:pt x="24" y="0"/>
                    </a:moveTo>
                    <a:lnTo>
                      <a:pt x="28" y="0"/>
                    </a:lnTo>
                    <a:lnTo>
                      <a:pt x="34" y="0"/>
                    </a:lnTo>
                    <a:lnTo>
                      <a:pt x="42" y="3"/>
                    </a:lnTo>
                    <a:lnTo>
                      <a:pt x="49" y="8"/>
                    </a:lnTo>
                    <a:lnTo>
                      <a:pt x="55" y="18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32" y="55"/>
                    </a:lnTo>
                    <a:lnTo>
                      <a:pt x="0" y="2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4" name="Группа 83"/>
          <p:cNvGrpSpPr/>
          <p:nvPr/>
        </p:nvGrpSpPr>
        <p:grpSpPr>
          <a:xfrm>
            <a:off x="8532440" y="1131590"/>
            <a:ext cx="260773" cy="259968"/>
            <a:chOff x="-3249613" y="-212725"/>
            <a:chExt cx="514350" cy="512763"/>
          </a:xfrm>
          <a:solidFill>
            <a:srgbClr val="0070C0"/>
          </a:solidFill>
        </p:grpSpPr>
        <p:sp>
          <p:nvSpPr>
            <p:cNvPr id="85" name="Freeform 392"/>
            <p:cNvSpPr>
              <a:spLocks noEditPoints="1"/>
            </p:cNvSpPr>
            <p:nvPr/>
          </p:nvSpPr>
          <p:spPr bwMode="auto">
            <a:xfrm>
              <a:off x="-3249613" y="-212725"/>
              <a:ext cx="514350" cy="512763"/>
            </a:xfrm>
            <a:custGeom>
              <a:avLst/>
              <a:gdLst>
                <a:gd name="T0" fmla="*/ 32 w 324"/>
                <a:gd name="T1" fmla="*/ 14 h 323"/>
                <a:gd name="T2" fmla="*/ 25 w 324"/>
                <a:gd name="T3" fmla="*/ 14 h 323"/>
                <a:gd name="T4" fmla="*/ 20 w 324"/>
                <a:gd name="T5" fmla="*/ 17 h 323"/>
                <a:gd name="T6" fmla="*/ 17 w 324"/>
                <a:gd name="T7" fmla="*/ 20 h 323"/>
                <a:gd name="T8" fmla="*/ 14 w 324"/>
                <a:gd name="T9" fmla="*/ 25 h 323"/>
                <a:gd name="T10" fmla="*/ 14 w 324"/>
                <a:gd name="T11" fmla="*/ 32 h 323"/>
                <a:gd name="T12" fmla="*/ 14 w 324"/>
                <a:gd name="T13" fmla="*/ 212 h 323"/>
                <a:gd name="T14" fmla="*/ 14 w 324"/>
                <a:gd name="T15" fmla="*/ 216 h 323"/>
                <a:gd name="T16" fmla="*/ 17 w 324"/>
                <a:gd name="T17" fmla="*/ 221 h 323"/>
                <a:gd name="T18" fmla="*/ 20 w 324"/>
                <a:gd name="T19" fmla="*/ 226 h 323"/>
                <a:gd name="T20" fmla="*/ 25 w 324"/>
                <a:gd name="T21" fmla="*/ 228 h 323"/>
                <a:gd name="T22" fmla="*/ 32 w 324"/>
                <a:gd name="T23" fmla="*/ 230 h 323"/>
                <a:gd name="T24" fmla="*/ 68 w 324"/>
                <a:gd name="T25" fmla="*/ 230 h 323"/>
                <a:gd name="T26" fmla="*/ 48 w 324"/>
                <a:gd name="T27" fmla="*/ 292 h 323"/>
                <a:gd name="T28" fmla="*/ 131 w 324"/>
                <a:gd name="T29" fmla="*/ 230 h 323"/>
                <a:gd name="T30" fmla="*/ 295 w 324"/>
                <a:gd name="T31" fmla="*/ 230 h 323"/>
                <a:gd name="T32" fmla="*/ 300 w 324"/>
                <a:gd name="T33" fmla="*/ 228 h 323"/>
                <a:gd name="T34" fmla="*/ 305 w 324"/>
                <a:gd name="T35" fmla="*/ 226 h 323"/>
                <a:gd name="T36" fmla="*/ 310 w 324"/>
                <a:gd name="T37" fmla="*/ 221 h 323"/>
                <a:gd name="T38" fmla="*/ 311 w 324"/>
                <a:gd name="T39" fmla="*/ 216 h 323"/>
                <a:gd name="T40" fmla="*/ 313 w 324"/>
                <a:gd name="T41" fmla="*/ 212 h 323"/>
                <a:gd name="T42" fmla="*/ 313 w 324"/>
                <a:gd name="T43" fmla="*/ 32 h 323"/>
                <a:gd name="T44" fmla="*/ 311 w 324"/>
                <a:gd name="T45" fmla="*/ 25 h 323"/>
                <a:gd name="T46" fmla="*/ 310 w 324"/>
                <a:gd name="T47" fmla="*/ 20 h 323"/>
                <a:gd name="T48" fmla="*/ 305 w 324"/>
                <a:gd name="T49" fmla="*/ 17 h 323"/>
                <a:gd name="T50" fmla="*/ 300 w 324"/>
                <a:gd name="T51" fmla="*/ 14 h 323"/>
                <a:gd name="T52" fmla="*/ 295 w 324"/>
                <a:gd name="T53" fmla="*/ 14 h 323"/>
                <a:gd name="T54" fmla="*/ 32 w 324"/>
                <a:gd name="T55" fmla="*/ 14 h 323"/>
                <a:gd name="T56" fmla="*/ 32 w 324"/>
                <a:gd name="T57" fmla="*/ 0 h 323"/>
                <a:gd name="T58" fmla="*/ 295 w 324"/>
                <a:gd name="T59" fmla="*/ 0 h 323"/>
                <a:gd name="T60" fmla="*/ 310 w 324"/>
                <a:gd name="T61" fmla="*/ 5 h 323"/>
                <a:gd name="T62" fmla="*/ 321 w 324"/>
                <a:gd name="T63" fmla="*/ 15 h 323"/>
                <a:gd name="T64" fmla="*/ 324 w 324"/>
                <a:gd name="T65" fmla="*/ 32 h 323"/>
                <a:gd name="T66" fmla="*/ 324 w 324"/>
                <a:gd name="T67" fmla="*/ 212 h 323"/>
                <a:gd name="T68" fmla="*/ 321 w 324"/>
                <a:gd name="T69" fmla="*/ 226 h 323"/>
                <a:gd name="T70" fmla="*/ 310 w 324"/>
                <a:gd name="T71" fmla="*/ 236 h 323"/>
                <a:gd name="T72" fmla="*/ 295 w 324"/>
                <a:gd name="T73" fmla="*/ 241 h 323"/>
                <a:gd name="T74" fmla="*/ 135 w 324"/>
                <a:gd name="T75" fmla="*/ 241 h 323"/>
                <a:gd name="T76" fmla="*/ 27 w 324"/>
                <a:gd name="T77" fmla="*/ 323 h 323"/>
                <a:gd name="T78" fmla="*/ 51 w 324"/>
                <a:gd name="T79" fmla="*/ 241 h 323"/>
                <a:gd name="T80" fmla="*/ 32 w 324"/>
                <a:gd name="T81" fmla="*/ 241 h 323"/>
                <a:gd name="T82" fmla="*/ 15 w 324"/>
                <a:gd name="T83" fmla="*/ 236 h 323"/>
                <a:gd name="T84" fmla="*/ 5 w 324"/>
                <a:gd name="T85" fmla="*/ 226 h 323"/>
                <a:gd name="T86" fmla="*/ 0 w 324"/>
                <a:gd name="T87" fmla="*/ 212 h 323"/>
                <a:gd name="T88" fmla="*/ 0 w 324"/>
                <a:gd name="T89" fmla="*/ 32 h 323"/>
                <a:gd name="T90" fmla="*/ 5 w 324"/>
                <a:gd name="T91" fmla="*/ 15 h 323"/>
                <a:gd name="T92" fmla="*/ 15 w 324"/>
                <a:gd name="T93" fmla="*/ 5 h 323"/>
                <a:gd name="T94" fmla="*/ 32 w 324"/>
                <a:gd name="T9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323">
                  <a:moveTo>
                    <a:pt x="32" y="14"/>
                  </a:moveTo>
                  <a:lnTo>
                    <a:pt x="25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5"/>
                  </a:lnTo>
                  <a:lnTo>
                    <a:pt x="14" y="32"/>
                  </a:lnTo>
                  <a:lnTo>
                    <a:pt x="14" y="212"/>
                  </a:lnTo>
                  <a:lnTo>
                    <a:pt x="14" y="216"/>
                  </a:lnTo>
                  <a:lnTo>
                    <a:pt x="17" y="221"/>
                  </a:lnTo>
                  <a:lnTo>
                    <a:pt x="20" y="226"/>
                  </a:lnTo>
                  <a:lnTo>
                    <a:pt x="25" y="228"/>
                  </a:lnTo>
                  <a:lnTo>
                    <a:pt x="32" y="230"/>
                  </a:lnTo>
                  <a:lnTo>
                    <a:pt x="68" y="230"/>
                  </a:lnTo>
                  <a:lnTo>
                    <a:pt x="48" y="292"/>
                  </a:lnTo>
                  <a:lnTo>
                    <a:pt x="131" y="230"/>
                  </a:lnTo>
                  <a:lnTo>
                    <a:pt x="295" y="230"/>
                  </a:lnTo>
                  <a:lnTo>
                    <a:pt x="300" y="228"/>
                  </a:lnTo>
                  <a:lnTo>
                    <a:pt x="305" y="226"/>
                  </a:lnTo>
                  <a:lnTo>
                    <a:pt x="310" y="221"/>
                  </a:lnTo>
                  <a:lnTo>
                    <a:pt x="311" y="216"/>
                  </a:lnTo>
                  <a:lnTo>
                    <a:pt x="313" y="212"/>
                  </a:lnTo>
                  <a:lnTo>
                    <a:pt x="313" y="32"/>
                  </a:lnTo>
                  <a:lnTo>
                    <a:pt x="311" y="25"/>
                  </a:lnTo>
                  <a:lnTo>
                    <a:pt x="310" y="20"/>
                  </a:lnTo>
                  <a:lnTo>
                    <a:pt x="305" y="17"/>
                  </a:lnTo>
                  <a:lnTo>
                    <a:pt x="300" y="14"/>
                  </a:lnTo>
                  <a:lnTo>
                    <a:pt x="295" y="14"/>
                  </a:lnTo>
                  <a:lnTo>
                    <a:pt x="32" y="14"/>
                  </a:lnTo>
                  <a:close/>
                  <a:moveTo>
                    <a:pt x="32" y="0"/>
                  </a:moveTo>
                  <a:lnTo>
                    <a:pt x="295" y="0"/>
                  </a:lnTo>
                  <a:lnTo>
                    <a:pt x="310" y="5"/>
                  </a:lnTo>
                  <a:lnTo>
                    <a:pt x="321" y="15"/>
                  </a:lnTo>
                  <a:lnTo>
                    <a:pt x="324" y="32"/>
                  </a:lnTo>
                  <a:lnTo>
                    <a:pt x="324" y="212"/>
                  </a:lnTo>
                  <a:lnTo>
                    <a:pt x="321" y="226"/>
                  </a:lnTo>
                  <a:lnTo>
                    <a:pt x="310" y="236"/>
                  </a:lnTo>
                  <a:lnTo>
                    <a:pt x="295" y="241"/>
                  </a:lnTo>
                  <a:lnTo>
                    <a:pt x="135" y="241"/>
                  </a:lnTo>
                  <a:lnTo>
                    <a:pt x="27" y="323"/>
                  </a:lnTo>
                  <a:lnTo>
                    <a:pt x="51" y="241"/>
                  </a:lnTo>
                  <a:lnTo>
                    <a:pt x="32" y="241"/>
                  </a:lnTo>
                  <a:lnTo>
                    <a:pt x="15" y="236"/>
                  </a:lnTo>
                  <a:lnTo>
                    <a:pt x="5" y="226"/>
                  </a:lnTo>
                  <a:lnTo>
                    <a:pt x="0" y="212"/>
                  </a:lnTo>
                  <a:lnTo>
                    <a:pt x="0" y="32"/>
                  </a:lnTo>
                  <a:lnTo>
                    <a:pt x="5" y="15"/>
                  </a:lnTo>
                  <a:lnTo>
                    <a:pt x="15" y="5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393"/>
            <p:cNvSpPr>
              <a:spLocks/>
            </p:cNvSpPr>
            <p:nvPr/>
          </p:nvSpPr>
          <p:spPr bwMode="auto">
            <a:xfrm>
              <a:off x="-3119438" y="-47625"/>
              <a:ext cx="57150" cy="57150"/>
            </a:xfrm>
            <a:custGeom>
              <a:avLst/>
              <a:gdLst>
                <a:gd name="T0" fmla="*/ 18 w 36"/>
                <a:gd name="T1" fmla="*/ 0 h 36"/>
                <a:gd name="T2" fmla="*/ 23 w 36"/>
                <a:gd name="T3" fmla="*/ 0 h 36"/>
                <a:gd name="T4" fmla="*/ 28 w 36"/>
                <a:gd name="T5" fmla="*/ 3 h 36"/>
                <a:gd name="T6" fmla="*/ 33 w 36"/>
                <a:gd name="T7" fmla="*/ 6 h 36"/>
                <a:gd name="T8" fmla="*/ 35 w 36"/>
                <a:gd name="T9" fmla="*/ 11 h 36"/>
                <a:gd name="T10" fmla="*/ 36 w 36"/>
                <a:gd name="T11" fmla="*/ 18 h 36"/>
                <a:gd name="T12" fmla="*/ 35 w 36"/>
                <a:gd name="T13" fmla="*/ 22 h 36"/>
                <a:gd name="T14" fmla="*/ 33 w 36"/>
                <a:gd name="T15" fmla="*/ 27 h 36"/>
                <a:gd name="T16" fmla="*/ 28 w 36"/>
                <a:gd name="T17" fmla="*/ 32 h 36"/>
                <a:gd name="T18" fmla="*/ 23 w 36"/>
                <a:gd name="T19" fmla="*/ 34 h 36"/>
                <a:gd name="T20" fmla="*/ 18 w 36"/>
                <a:gd name="T21" fmla="*/ 36 h 36"/>
                <a:gd name="T22" fmla="*/ 12 w 36"/>
                <a:gd name="T23" fmla="*/ 34 h 36"/>
                <a:gd name="T24" fmla="*/ 7 w 36"/>
                <a:gd name="T25" fmla="*/ 32 h 36"/>
                <a:gd name="T26" fmla="*/ 4 w 36"/>
                <a:gd name="T27" fmla="*/ 27 h 36"/>
                <a:gd name="T28" fmla="*/ 0 w 36"/>
                <a:gd name="T29" fmla="*/ 22 h 36"/>
                <a:gd name="T30" fmla="*/ 0 w 36"/>
                <a:gd name="T31" fmla="*/ 18 h 36"/>
                <a:gd name="T32" fmla="*/ 0 w 36"/>
                <a:gd name="T33" fmla="*/ 11 h 36"/>
                <a:gd name="T34" fmla="*/ 4 w 36"/>
                <a:gd name="T35" fmla="*/ 6 h 36"/>
                <a:gd name="T36" fmla="*/ 7 w 36"/>
                <a:gd name="T37" fmla="*/ 3 h 36"/>
                <a:gd name="T38" fmla="*/ 12 w 36"/>
                <a:gd name="T39" fmla="*/ 0 h 36"/>
                <a:gd name="T40" fmla="*/ 18 w 36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23" y="0"/>
                  </a:lnTo>
                  <a:lnTo>
                    <a:pt x="28" y="3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6" y="18"/>
                  </a:lnTo>
                  <a:lnTo>
                    <a:pt x="35" y="22"/>
                  </a:lnTo>
                  <a:lnTo>
                    <a:pt x="33" y="27"/>
                  </a:lnTo>
                  <a:lnTo>
                    <a:pt x="28" y="32"/>
                  </a:lnTo>
                  <a:lnTo>
                    <a:pt x="23" y="34"/>
                  </a:lnTo>
                  <a:lnTo>
                    <a:pt x="18" y="36"/>
                  </a:lnTo>
                  <a:lnTo>
                    <a:pt x="12" y="34"/>
                  </a:lnTo>
                  <a:lnTo>
                    <a:pt x="7" y="32"/>
                  </a:lnTo>
                  <a:lnTo>
                    <a:pt x="4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6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Freeform 394"/>
            <p:cNvSpPr>
              <a:spLocks/>
            </p:cNvSpPr>
            <p:nvPr/>
          </p:nvSpPr>
          <p:spPr bwMode="auto">
            <a:xfrm>
              <a:off x="-3014663" y="-47625"/>
              <a:ext cx="57150" cy="57150"/>
            </a:xfrm>
            <a:custGeom>
              <a:avLst/>
              <a:gdLst>
                <a:gd name="T0" fmla="*/ 18 w 36"/>
                <a:gd name="T1" fmla="*/ 0 h 36"/>
                <a:gd name="T2" fmla="*/ 24 w 36"/>
                <a:gd name="T3" fmla="*/ 0 h 36"/>
                <a:gd name="T4" fmla="*/ 29 w 36"/>
                <a:gd name="T5" fmla="*/ 3 h 36"/>
                <a:gd name="T6" fmla="*/ 32 w 36"/>
                <a:gd name="T7" fmla="*/ 6 h 36"/>
                <a:gd name="T8" fmla="*/ 36 w 36"/>
                <a:gd name="T9" fmla="*/ 11 h 36"/>
                <a:gd name="T10" fmla="*/ 36 w 36"/>
                <a:gd name="T11" fmla="*/ 18 h 36"/>
                <a:gd name="T12" fmla="*/ 36 w 36"/>
                <a:gd name="T13" fmla="*/ 22 h 36"/>
                <a:gd name="T14" fmla="*/ 32 w 36"/>
                <a:gd name="T15" fmla="*/ 27 h 36"/>
                <a:gd name="T16" fmla="*/ 29 w 36"/>
                <a:gd name="T17" fmla="*/ 32 h 36"/>
                <a:gd name="T18" fmla="*/ 24 w 36"/>
                <a:gd name="T19" fmla="*/ 34 h 36"/>
                <a:gd name="T20" fmla="*/ 18 w 36"/>
                <a:gd name="T21" fmla="*/ 36 h 36"/>
                <a:gd name="T22" fmla="*/ 13 w 36"/>
                <a:gd name="T23" fmla="*/ 34 h 36"/>
                <a:gd name="T24" fmla="*/ 8 w 36"/>
                <a:gd name="T25" fmla="*/ 32 h 36"/>
                <a:gd name="T26" fmla="*/ 3 w 36"/>
                <a:gd name="T27" fmla="*/ 27 h 36"/>
                <a:gd name="T28" fmla="*/ 1 w 36"/>
                <a:gd name="T29" fmla="*/ 22 h 36"/>
                <a:gd name="T30" fmla="*/ 0 w 36"/>
                <a:gd name="T31" fmla="*/ 18 h 36"/>
                <a:gd name="T32" fmla="*/ 1 w 36"/>
                <a:gd name="T33" fmla="*/ 11 h 36"/>
                <a:gd name="T34" fmla="*/ 3 w 36"/>
                <a:gd name="T35" fmla="*/ 6 h 36"/>
                <a:gd name="T36" fmla="*/ 8 w 36"/>
                <a:gd name="T37" fmla="*/ 3 h 36"/>
                <a:gd name="T38" fmla="*/ 13 w 36"/>
                <a:gd name="T39" fmla="*/ 0 h 36"/>
                <a:gd name="T40" fmla="*/ 18 w 36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24" y="0"/>
                  </a:lnTo>
                  <a:lnTo>
                    <a:pt x="29" y="3"/>
                  </a:lnTo>
                  <a:lnTo>
                    <a:pt x="32" y="6"/>
                  </a:lnTo>
                  <a:lnTo>
                    <a:pt x="36" y="11"/>
                  </a:lnTo>
                  <a:lnTo>
                    <a:pt x="36" y="18"/>
                  </a:lnTo>
                  <a:lnTo>
                    <a:pt x="36" y="22"/>
                  </a:lnTo>
                  <a:lnTo>
                    <a:pt x="32" y="27"/>
                  </a:lnTo>
                  <a:lnTo>
                    <a:pt x="29" y="32"/>
                  </a:lnTo>
                  <a:lnTo>
                    <a:pt x="24" y="34"/>
                  </a:lnTo>
                  <a:lnTo>
                    <a:pt x="18" y="36"/>
                  </a:lnTo>
                  <a:lnTo>
                    <a:pt x="13" y="34"/>
                  </a:lnTo>
                  <a:lnTo>
                    <a:pt x="8" y="32"/>
                  </a:lnTo>
                  <a:lnTo>
                    <a:pt x="3" y="27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3" y="6"/>
                  </a:lnTo>
                  <a:lnTo>
                    <a:pt x="8" y="3"/>
                  </a:lnTo>
                  <a:lnTo>
                    <a:pt x="13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Freeform 395"/>
            <p:cNvSpPr>
              <a:spLocks/>
            </p:cNvSpPr>
            <p:nvPr/>
          </p:nvSpPr>
          <p:spPr bwMode="auto">
            <a:xfrm>
              <a:off x="-2908300" y="-47625"/>
              <a:ext cx="57150" cy="57150"/>
            </a:xfrm>
            <a:custGeom>
              <a:avLst/>
              <a:gdLst>
                <a:gd name="T0" fmla="*/ 18 w 36"/>
                <a:gd name="T1" fmla="*/ 0 h 36"/>
                <a:gd name="T2" fmla="*/ 23 w 36"/>
                <a:gd name="T3" fmla="*/ 0 h 36"/>
                <a:gd name="T4" fmla="*/ 28 w 36"/>
                <a:gd name="T5" fmla="*/ 3 h 36"/>
                <a:gd name="T6" fmla="*/ 31 w 36"/>
                <a:gd name="T7" fmla="*/ 6 h 36"/>
                <a:gd name="T8" fmla="*/ 34 w 36"/>
                <a:gd name="T9" fmla="*/ 11 h 36"/>
                <a:gd name="T10" fmla="*/ 36 w 36"/>
                <a:gd name="T11" fmla="*/ 18 h 36"/>
                <a:gd name="T12" fmla="*/ 34 w 36"/>
                <a:gd name="T13" fmla="*/ 22 h 36"/>
                <a:gd name="T14" fmla="*/ 31 w 36"/>
                <a:gd name="T15" fmla="*/ 27 h 36"/>
                <a:gd name="T16" fmla="*/ 28 w 36"/>
                <a:gd name="T17" fmla="*/ 32 h 36"/>
                <a:gd name="T18" fmla="*/ 23 w 36"/>
                <a:gd name="T19" fmla="*/ 34 h 36"/>
                <a:gd name="T20" fmla="*/ 18 w 36"/>
                <a:gd name="T21" fmla="*/ 36 h 36"/>
                <a:gd name="T22" fmla="*/ 11 w 36"/>
                <a:gd name="T23" fmla="*/ 34 h 36"/>
                <a:gd name="T24" fmla="*/ 6 w 36"/>
                <a:gd name="T25" fmla="*/ 32 h 36"/>
                <a:gd name="T26" fmla="*/ 3 w 36"/>
                <a:gd name="T27" fmla="*/ 27 h 36"/>
                <a:gd name="T28" fmla="*/ 0 w 36"/>
                <a:gd name="T29" fmla="*/ 22 h 36"/>
                <a:gd name="T30" fmla="*/ 0 w 36"/>
                <a:gd name="T31" fmla="*/ 18 h 36"/>
                <a:gd name="T32" fmla="*/ 0 w 36"/>
                <a:gd name="T33" fmla="*/ 11 h 36"/>
                <a:gd name="T34" fmla="*/ 3 w 36"/>
                <a:gd name="T35" fmla="*/ 6 h 36"/>
                <a:gd name="T36" fmla="*/ 6 w 36"/>
                <a:gd name="T37" fmla="*/ 3 h 36"/>
                <a:gd name="T38" fmla="*/ 11 w 36"/>
                <a:gd name="T39" fmla="*/ 0 h 36"/>
                <a:gd name="T40" fmla="*/ 18 w 36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lnTo>
                    <a:pt x="23" y="0"/>
                  </a:lnTo>
                  <a:lnTo>
                    <a:pt x="28" y="3"/>
                  </a:lnTo>
                  <a:lnTo>
                    <a:pt x="31" y="6"/>
                  </a:lnTo>
                  <a:lnTo>
                    <a:pt x="34" y="11"/>
                  </a:lnTo>
                  <a:lnTo>
                    <a:pt x="36" y="18"/>
                  </a:lnTo>
                  <a:lnTo>
                    <a:pt x="34" y="22"/>
                  </a:lnTo>
                  <a:lnTo>
                    <a:pt x="31" y="27"/>
                  </a:lnTo>
                  <a:lnTo>
                    <a:pt x="28" y="32"/>
                  </a:lnTo>
                  <a:lnTo>
                    <a:pt x="23" y="34"/>
                  </a:lnTo>
                  <a:lnTo>
                    <a:pt x="18" y="36"/>
                  </a:lnTo>
                  <a:lnTo>
                    <a:pt x="11" y="34"/>
                  </a:lnTo>
                  <a:lnTo>
                    <a:pt x="6" y="32"/>
                  </a:lnTo>
                  <a:lnTo>
                    <a:pt x="3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3" y="6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626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187624" y="195486"/>
            <a:ext cx="2550698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 smtClean="0"/>
              <a:t>УПРАВЛЕНИЕ ЗАДАЧАМИ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5720729" y="-1369641"/>
            <a:ext cx="1368152" cy="5506518"/>
          </a:xfrm>
          <a:prstGeom prst="rect">
            <a:avLst/>
          </a:prstGeom>
          <a:gradFill flip="none" rotWithShape="1">
            <a:gsLst>
              <a:gs pos="22100">
                <a:srgbClr val="B04289">
                  <a:alpha val="46000"/>
                </a:srgbClr>
              </a:gs>
              <a:gs pos="77900">
                <a:srgbClr val="76C4A4">
                  <a:alpha val="41000"/>
                </a:srgbClr>
              </a:gs>
              <a:gs pos="0">
                <a:srgbClr val="7F2157">
                  <a:alpha val="49000"/>
                </a:srgbClr>
              </a:gs>
              <a:gs pos="50000">
                <a:srgbClr val="6DC0FF">
                  <a:alpha val="48000"/>
                </a:srgbClr>
              </a:gs>
              <a:gs pos="100000">
                <a:schemeClr val="tx2">
                  <a:lumMod val="40000"/>
                  <a:lumOff val="60000"/>
                  <a:alpha val="7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nigmatullina\Desktop\БАРС.Бизнес-Аналитика (лифлет) 2014_крив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9" t="61070" r="-1" b="812"/>
          <a:stretch/>
        </p:blipFill>
        <p:spPr bwMode="auto">
          <a:xfrm>
            <a:off x="0" y="695325"/>
            <a:ext cx="3683436" cy="44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535349" y="1735171"/>
            <a:ext cx="1676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26571" y="1736229"/>
            <a:ext cx="1676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Аналитики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03313" y="1728820"/>
            <a:ext cx="1676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Операторы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796136" y="810791"/>
            <a:ext cx="936104" cy="93610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innerShdw blurRad="38100" dist="254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876256" y="843558"/>
            <a:ext cx="936104" cy="936104"/>
            <a:chOff x="7596336" y="738783"/>
            <a:chExt cx="936104" cy="936104"/>
          </a:xfrm>
        </p:grpSpPr>
        <p:sp>
          <p:nvSpPr>
            <p:cNvPr id="15" name="Овал 14"/>
            <p:cNvSpPr/>
            <p:nvPr/>
          </p:nvSpPr>
          <p:spPr>
            <a:xfrm>
              <a:off x="7596336" y="738783"/>
              <a:ext cx="936104" cy="9361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>
              <a:innerShdw blurRad="38100" dist="254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7821885" y="1031007"/>
              <a:ext cx="511811" cy="402864"/>
              <a:chOff x="-1620688" y="-855450"/>
              <a:chExt cx="877736" cy="690896"/>
            </a:xfrm>
          </p:grpSpPr>
          <p:sp>
            <p:nvSpPr>
              <p:cNvPr id="18" name="Freeform 321"/>
              <p:cNvSpPr>
                <a:spLocks noEditPoints="1"/>
              </p:cNvSpPr>
              <p:nvPr/>
            </p:nvSpPr>
            <p:spPr bwMode="auto">
              <a:xfrm>
                <a:off x="-1247008" y="-855450"/>
                <a:ext cx="504056" cy="469053"/>
              </a:xfrm>
              <a:custGeom>
                <a:avLst/>
                <a:gdLst>
                  <a:gd name="T0" fmla="*/ 11 w 360"/>
                  <a:gd name="T1" fmla="*/ 306 h 335"/>
                  <a:gd name="T2" fmla="*/ 15 w 360"/>
                  <a:gd name="T3" fmla="*/ 316 h 335"/>
                  <a:gd name="T4" fmla="*/ 25 w 360"/>
                  <a:gd name="T5" fmla="*/ 322 h 335"/>
                  <a:gd name="T6" fmla="*/ 331 w 360"/>
                  <a:gd name="T7" fmla="*/ 324 h 335"/>
                  <a:gd name="T8" fmla="*/ 340 w 360"/>
                  <a:gd name="T9" fmla="*/ 321 h 335"/>
                  <a:gd name="T10" fmla="*/ 347 w 360"/>
                  <a:gd name="T11" fmla="*/ 311 h 335"/>
                  <a:gd name="T12" fmla="*/ 349 w 360"/>
                  <a:gd name="T13" fmla="*/ 216 h 335"/>
                  <a:gd name="T14" fmla="*/ 337 w 360"/>
                  <a:gd name="T15" fmla="*/ 221 h 335"/>
                  <a:gd name="T16" fmla="*/ 227 w 360"/>
                  <a:gd name="T17" fmla="*/ 223 h 335"/>
                  <a:gd name="T18" fmla="*/ 133 w 360"/>
                  <a:gd name="T19" fmla="*/ 245 h 335"/>
                  <a:gd name="T20" fmla="*/ 29 w 360"/>
                  <a:gd name="T21" fmla="*/ 223 h 335"/>
                  <a:gd name="T22" fmla="*/ 18 w 360"/>
                  <a:gd name="T23" fmla="*/ 219 h 335"/>
                  <a:gd name="T24" fmla="*/ 144 w 360"/>
                  <a:gd name="T25" fmla="*/ 187 h 335"/>
                  <a:gd name="T26" fmla="*/ 216 w 360"/>
                  <a:gd name="T27" fmla="*/ 234 h 335"/>
                  <a:gd name="T28" fmla="*/ 144 w 360"/>
                  <a:gd name="T29" fmla="*/ 187 h 335"/>
                  <a:gd name="T30" fmla="*/ 25 w 360"/>
                  <a:gd name="T31" fmla="*/ 56 h 335"/>
                  <a:gd name="T32" fmla="*/ 15 w 360"/>
                  <a:gd name="T33" fmla="*/ 62 h 335"/>
                  <a:gd name="T34" fmla="*/ 11 w 360"/>
                  <a:gd name="T35" fmla="*/ 72 h 335"/>
                  <a:gd name="T36" fmla="*/ 13 w 360"/>
                  <a:gd name="T37" fmla="*/ 198 h 335"/>
                  <a:gd name="T38" fmla="*/ 20 w 360"/>
                  <a:gd name="T39" fmla="*/ 206 h 335"/>
                  <a:gd name="T40" fmla="*/ 29 w 360"/>
                  <a:gd name="T41" fmla="*/ 209 h 335"/>
                  <a:gd name="T42" fmla="*/ 133 w 360"/>
                  <a:gd name="T43" fmla="*/ 173 h 335"/>
                  <a:gd name="T44" fmla="*/ 227 w 360"/>
                  <a:gd name="T45" fmla="*/ 209 h 335"/>
                  <a:gd name="T46" fmla="*/ 335 w 360"/>
                  <a:gd name="T47" fmla="*/ 209 h 335"/>
                  <a:gd name="T48" fmla="*/ 345 w 360"/>
                  <a:gd name="T49" fmla="*/ 203 h 335"/>
                  <a:gd name="T50" fmla="*/ 349 w 360"/>
                  <a:gd name="T51" fmla="*/ 191 h 335"/>
                  <a:gd name="T52" fmla="*/ 347 w 360"/>
                  <a:gd name="T53" fmla="*/ 67 h 335"/>
                  <a:gd name="T54" fmla="*/ 340 w 360"/>
                  <a:gd name="T55" fmla="*/ 57 h 335"/>
                  <a:gd name="T56" fmla="*/ 331 w 360"/>
                  <a:gd name="T57" fmla="*/ 54 h 335"/>
                  <a:gd name="T58" fmla="*/ 144 w 360"/>
                  <a:gd name="T59" fmla="*/ 11 h 335"/>
                  <a:gd name="T60" fmla="*/ 136 w 360"/>
                  <a:gd name="T61" fmla="*/ 15 h 335"/>
                  <a:gd name="T62" fmla="*/ 129 w 360"/>
                  <a:gd name="T63" fmla="*/ 23 h 335"/>
                  <a:gd name="T64" fmla="*/ 118 w 360"/>
                  <a:gd name="T65" fmla="*/ 43 h 335"/>
                  <a:gd name="T66" fmla="*/ 234 w 360"/>
                  <a:gd name="T67" fmla="*/ 28 h 335"/>
                  <a:gd name="T68" fmla="*/ 227 w 360"/>
                  <a:gd name="T69" fmla="*/ 18 h 335"/>
                  <a:gd name="T70" fmla="*/ 221 w 360"/>
                  <a:gd name="T71" fmla="*/ 13 h 335"/>
                  <a:gd name="T72" fmla="*/ 144 w 360"/>
                  <a:gd name="T73" fmla="*/ 11 h 335"/>
                  <a:gd name="T74" fmla="*/ 216 w 360"/>
                  <a:gd name="T75" fmla="*/ 0 h 335"/>
                  <a:gd name="T76" fmla="*/ 234 w 360"/>
                  <a:gd name="T77" fmla="*/ 8 h 335"/>
                  <a:gd name="T78" fmla="*/ 244 w 360"/>
                  <a:gd name="T79" fmla="*/ 23 h 335"/>
                  <a:gd name="T80" fmla="*/ 255 w 360"/>
                  <a:gd name="T81" fmla="*/ 43 h 335"/>
                  <a:gd name="T82" fmla="*/ 345 w 360"/>
                  <a:gd name="T83" fmla="*/ 46 h 335"/>
                  <a:gd name="T84" fmla="*/ 360 w 360"/>
                  <a:gd name="T85" fmla="*/ 72 h 335"/>
                  <a:gd name="T86" fmla="*/ 355 w 360"/>
                  <a:gd name="T87" fmla="*/ 321 h 335"/>
                  <a:gd name="T88" fmla="*/ 331 w 360"/>
                  <a:gd name="T89" fmla="*/ 335 h 335"/>
                  <a:gd name="T90" fmla="*/ 15 w 360"/>
                  <a:gd name="T91" fmla="*/ 332 h 335"/>
                  <a:gd name="T92" fmla="*/ 0 w 360"/>
                  <a:gd name="T93" fmla="*/ 306 h 335"/>
                  <a:gd name="T94" fmla="*/ 5 w 360"/>
                  <a:gd name="T95" fmla="*/ 57 h 335"/>
                  <a:gd name="T96" fmla="*/ 29 w 360"/>
                  <a:gd name="T97" fmla="*/ 43 h 335"/>
                  <a:gd name="T98" fmla="*/ 115 w 360"/>
                  <a:gd name="T99" fmla="*/ 25 h 335"/>
                  <a:gd name="T100" fmla="*/ 124 w 360"/>
                  <a:gd name="T101" fmla="*/ 8 h 335"/>
                  <a:gd name="T102" fmla="*/ 144 w 360"/>
                  <a:gd name="T103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0" h="335">
                    <a:moveTo>
                      <a:pt x="11" y="216"/>
                    </a:moveTo>
                    <a:lnTo>
                      <a:pt x="11" y="306"/>
                    </a:lnTo>
                    <a:lnTo>
                      <a:pt x="13" y="311"/>
                    </a:lnTo>
                    <a:lnTo>
                      <a:pt x="15" y="316"/>
                    </a:lnTo>
                    <a:lnTo>
                      <a:pt x="20" y="321"/>
                    </a:lnTo>
                    <a:lnTo>
                      <a:pt x="25" y="322"/>
                    </a:lnTo>
                    <a:lnTo>
                      <a:pt x="29" y="324"/>
                    </a:lnTo>
                    <a:lnTo>
                      <a:pt x="331" y="324"/>
                    </a:lnTo>
                    <a:lnTo>
                      <a:pt x="335" y="322"/>
                    </a:lnTo>
                    <a:lnTo>
                      <a:pt x="340" y="321"/>
                    </a:lnTo>
                    <a:lnTo>
                      <a:pt x="345" y="316"/>
                    </a:lnTo>
                    <a:lnTo>
                      <a:pt x="347" y="311"/>
                    </a:lnTo>
                    <a:lnTo>
                      <a:pt x="349" y="306"/>
                    </a:lnTo>
                    <a:lnTo>
                      <a:pt x="349" y="216"/>
                    </a:lnTo>
                    <a:lnTo>
                      <a:pt x="342" y="219"/>
                    </a:lnTo>
                    <a:lnTo>
                      <a:pt x="337" y="221"/>
                    </a:lnTo>
                    <a:lnTo>
                      <a:pt x="331" y="223"/>
                    </a:lnTo>
                    <a:lnTo>
                      <a:pt x="227" y="223"/>
                    </a:lnTo>
                    <a:lnTo>
                      <a:pt x="227" y="245"/>
                    </a:lnTo>
                    <a:lnTo>
                      <a:pt x="133" y="245"/>
                    </a:lnTo>
                    <a:lnTo>
                      <a:pt x="133" y="223"/>
                    </a:lnTo>
                    <a:lnTo>
                      <a:pt x="29" y="223"/>
                    </a:lnTo>
                    <a:lnTo>
                      <a:pt x="23" y="221"/>
                    </a:lnTo>
                    <a:lnTo>
                      <a:pt x="18" y="219"/>
                    </a:lnTo>
                    <a:lnTo>
                      <a:pt x="11" y="216"/>
                    </a:lnTo>
                    <a:close/>
                    <a:moveTo>
                      <a:pt x="144" y="187"/>
                    </a:moveTo>
                    <a:lnTo>
                      <a:pt x="144" y="234"/>
                    </a:lnTo>
                    <a:lnTo>
                      <a:pt x="216" y="234"/>
                    </a:lnTo>
                    <a:lnTo>
                      <a:pt x="216" y="187"/>
                    </a:lnTo>
                    <a:lnTo>
                      <a:pt x="144" y="187"/>
                    </a:lnTo>
                    <a:close/>
                    <a:moveTo>
                      <a:pt x="29" y="54"/>
                    </a:moveTo>
                    <a:lnTo>
                      <a:pt x="25" y="56"/>
                    </a:lnTo>
                    <a:lnTo>
                      <a:pt x="20" y="57"/>
                    </a:lnTo>
                    <a:lnTo>
                      <a:pt x="15" y="62"/>
                    </a:lnTo>
                    <a:lnTo>
                      <a:pt x="13" y="67"/>
                    </a:lnTo>
                    <a:lnTo>
                      <a:pt x="11" y="72"/>
                    </a:lnTo>
                    <a:lnTo>
                      <a:pt x="11" y="191"/>
                    </a:lnTo>
                    <a:lnTo>
                      <a:pt x="13" y="198"/>
                    </a:lnTo>
                    <a:lnTo>
                      <a:pt x="15" y="203"/>
                    </a:lnTo>
                    <a:lnTo>
                      <a:pt x="20" y="206"/>
                    </a:lnTo>
                    <a:lnTo>
                      <a:pt x="25" y="209"/>
                    </a:lnTo>
                    <a:lnTo>
                      <a:pt x="29" y="209"/>
                    </a:lnTo>
                    <a:lnTo>
                      <a:pt x="133" y="209"/>
                    </a:lnTo>
                    <a:lnTo>
                      <a:pt x="133" y="173"/>
                    </a:lnTo>
                    <a:lnTo>
                      <a:pt x="227" y="173"/>
                    </a:lnTo>
                    <a:lnTo>
                      <a:pt x="227" y="209"/>
                    </a:lnTo>
                    <a:lnTo>
                      <a:pt x="331" y="209"/>
                    </a:lnTo>
                    <a:lnTo>
                      <a:pt x="335" y="209"/>
                    </a:lnTo>
                    <a:lnTo>
                      <a:pt x="340" y="206"/>
                    </a:lnTo>
                    <a:lnTo>
                      <a:pt x="345" y="203"/>
                    </a:lnTo>
                    <a:lnTo>
                      <a:pt x="347" y="198"/>
                    </a:lnTo>
                    <a:lnTo>
                      <a:pt x="349" y="191"/>
                    </a:lnTo>
                    <a:lnTo>
                      <a:pt x="349" y="72"/>
                    </a:lnTo>
                    <a:lnTo>
                      <a:pt x="347" y="67"/>
                    </a:lnTo>
                    <a:lnTo>
                      <a:pt x="345" y="62"/>
                    </a:lnTo>
                    <a:lnTo>
                      <a:pt x="340" y="57"/>
                    </a:lnTo>
                    <a:lnTo>
                      <a:pt x="335" y="56"/>
                    </a:lnTo>
                    <a:lnTo>
                      <a:pt x="331" y="54"/>
                    </a:lnTo>
                    <a:lnTo>
                      <a:pt x="29" y="54"/>
                    </a:lnTo>
                    <a:close/>
                    <a:moveTo>
                      <a:pt x="144" y="11"/>
                    </a:moveTo>
                    <a:lnTo>
                      <a:pt x="139" y="13"/>
                    </a:lnTo>
                    <a:lnTo>
                      <a:pt x="136" y="15"/>
                    </a:lnTo>
                    <a:lnTo>
                      <a:pt x="133" y="18"/>
                    </a:lnTo>
                    <a:lnTo>
                      <a:pt x="129" y="23"/>
                    </a:lnTo>
                    <a:lnTo>
                      <a:pt x="126" y="29"/>
                    </a:lnTo>
                    <a:lnTo>
                      <a:pt x="118" y="43"/>
                    </a:lnTo>
                    <a:lnTo>
                      <a:pt x="242" y="43"/>
                    </a:lnTo>
                    <a:lnTo>
                      <a:pt x="234" y="28"/>
                    </a:lnTo>
                    <a:lnTo>
                      <a:pt x="231" y="23"/>
                    </a:lnTo>
                    <a:lnTo>
                      <a:pt x="227" y="18"/>
                    </a:lnTo>
                    <a:lnTo>
                      <a:pt x="224" y="15"/>
                    </a:lnTo>
                    <a:lnTo>
                      <a:pt x="221" y="13"/>
                    </a:lnTo>
                    <a:lnTo>
                      <a:pt x="216" y="11"/>
                    </a:lnTo>
                    <a:lnTo>
                      <a:pt x="144" y="11"/>
                    </a:lnTo>
                    <a:close/>
                    <a:moveTo>
                      <a:pt x="144" y="0"/>
                    </a:moveTo>
                    <a:lnTo>
                      <a:pt x="216" y="0"/>
                    </a:lnTo>
                    <a:lnTo>
                      <a:pt x="226" y="2"/>
                    </a:lnTo>
                    <a:lnTo>
                      <a:pt x="234" y="8"/>
                    </a:lnTo>
                    <a:lnTo>
                      <a:pt x="241" y="15"/>
                    </a:lnTo>
                    <a:lnTo>
                      <a:pt x="244" y="23"/>
                    </a:lnTo>
                    <a:lnTo>
                      <a:pt x="245" y="25"/>
                    </a:lnTo>
                    <a:lnTo>
                      <a:pt x="255" y="43"/>
                    </a:lnTo>
                    <a:lnTo>
                      <a:pt x="331" y="43"/>
                    </a:lnTo>
                    <a:lnTo>
                      <a:pt x="345" y="46"/>
                    </a:lnTo>
                    <a:lnTo>
                      <a:pt x="355" y="57"/>
                    </a:lnTo>
                    <a:lnTo>
                      <a:pt x="360" y="72"/>
                    </a:lnTo>
                    <a:lnTo>
                      <a:pt x="360" y="306"/>
                    </a:lnTo>
                    <a:lnTo>
                      <a:pt x="355" y="321"/>
                    </a:lnTo>
                    <a:lnTo>
                      <a:pt x="345" y="332"/>
                    </a:lnTo>
                    <a:lnTo>
                      <a:pt x="331" y="335"/>
                    </a:lnTo>
                    <a:lnTo>
                      <a:pt x="29" y="335"/>
                    </a:lnTo>
                    <a:lnTo>
                      <a:pt x="15" y="332"/>
                    </a:lnTo>
                    <a:lnTo>
                      <a:pt x="5" y="321"/>
                    </a:lnTo>
                    <a:lnTo>
                      <a:pt x="0" y="306"/>
                    </a:lnTo>
                    <a:lnTo>
                      <a:pt x="0" y="72"/>
                    </a:lnTo>
                    <a:lnTo>
                      <a:pt x="5" y="57"/>
                    </a:lnTo>
                    <a:lnTo>
                      <a:pt x="15" y="46"/>
                    </a:lnTo>
                    <a:lnTo>
                      <a:pt x="29" y="43"/>
                    </a:lnTo>
                    <a:lnTo>
                      <a:pt x="105" y="43"/>
                    </a:lnTo>
                    <a:lnTo>
                      <a:pt x="115" y="25"/>
                    </a:lnTo>
                    <a:lnTo>
                      <a:pt x="119" y="16"/>
                    </a:lnTo>
                    <a:lnTo>
                      <a:pt x="124" y="8"/>
                    </a:lnTo>
                    <a:lnTo>
                      <a:pt x="133" y="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D2327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451"/>
              <p:cNvSpPr>
                <a:spLocks noEditPoints="1"/>
              </p:cNvSpPr>
              <p:nvPr/>
            </p:nvSpPr>
            <p:spPr bwMode="auto">
              <a:xfrm>
                <a:off x="-1620688" y="-668610"/>
                <a:ext cx="452062" cy="504056"/>
              </a:xfrm>
              <a:custGeom>
                <a:avLst/>
                <a:gdLst>
                  <a:gd name="T0" fmla="*/ 137 w 313"/>
                  <a:gd name="T1" fmla="*/ 21 h 349"/>
                  <a:gd name="T2" fmla="*/ 131 w 313"/>
                  <a:gd name="T3" fmla="*/ 31 h 349"/>
                  <a:gd name="T4" fmla="*/ 121 w 313"/>
                  <a:gd name="T5" fmla="*/ 31 h 349"/>
                  <a:gd name="T6" fmla="*/ 116 w 313"/>
                  <a:gd name="T7" fmla="*/ 39 h 349"/>
                  <a:gd name="T8" fmla="*/ 93 w 313"/>
                  <a:gd name="T9" fmla="*/ 83 h 349"/>
                  <a:gd name="T10" fmla="*/ 88 w 313"/>
                  <a:gd name="T11" fmla="*/ 113 h 349"/>
                  <a:gd name="T12" fmla="*/ 83 w 313"/>
                  <a:gd name="T13" fmla="*/ 115 h 349"/>
                  <a:gd name="T14" fmla="*/ 92 w 313"/>
                  <a:gd name="T15" fmla="*/ 151 h 349"/>
                  <a:gd name="T16" fmla="*/ 100 w 313"/>
                  <a:gd name="T17" fmla="*/ 155 h 349"/>
                  <a:gd name="T18" fmla="*/ 115 w 313"/>
                  <a:gd name="T19" fmla="*/ 183 h 349"/>
                  <a:gd name="T20" fmla="*/ 129 w 313"/>
                  <a:gd name="T21" fmla="*/ 200 h 349"/>
                  <a:gd name="T22" fmla="*/ 124 w 313"/>
                  <a:gd name="T23" fmla="*/ 234 h 349"/>
                  <a:gd name="T24" fmla="*/ 69 w 313"/>
                  <a:gd name="T25" fmla="*/ 262 h 349"/>
                  <a:gd name="T26" fmla="*/ 13 w 313"/>
                  <a:gd name="T27" fmla="*/ 306 h 349"/>
                  <a:gd name="T28" fmla="*/ 15 w 313"/>
                  <a:gd name="T29" fmla="*/ 329 h 349"/>
                  <a:gd name="T30" fmla="*/ 285 w 313"/>
                  <a:gd name="T31" fmla="*/ 335 h 349"/>
                  <a:gd name="T32" fmla="*/ 301 w 313"/>
                  <a:gd name="T33" fmla="*/ 324 h 349"/>
                  <a:gd name="T34" fmla="*/ 296 w 313"/>
                  <a:gd name="T35" fmla="*/ 291 h 349"/>
                  <a:gd name="T36" fmla="*/ 231 w 313"/>
                  <a:gd name="T37" fmla="*/ 259 h 349"/>
                  <a:gd name="T38" fmla="*/ 187 w 313"/>
                  <a:gd name="T39" fmla="*/ 227 h 349"/>
                  <a:gd name="T40" fmla="*/ 187 w 313"/>
                  <a:gd name="T41" fmla="*/ 198 h 349"/>
                  <a:gd name="T42" fmla="*/ 206 w 313"/>
                  <a:gd name="T43" fmla="*/ 170 h 349"/>
                  <a:gd name="T44" fmla="*/ 218 w 313"/>
                  <a:gd name="T45" fmla="*/ 152 h 349"/>
                  <a:gd name="T46" fmla="*/ 229 w 313"/>
                  <a:gd name="T47" fmla="*/ 123 h 349"/>
                  <a:gd name="T48" fmla="*/ 224 w 313"/>
                  <a:gd name="T49" fmla="*/ 115 h 349"/>
                  <a:gd name="T50" fmla="*/ 219 w 313"/>
                  <a:gd name="T51" fmla="*/ 82 h 349"/>
                  <a:gd name="T52" fmla="*/ 169 w 313"/>
                  <a:gd name="T53" fmla="*/ 26 h 349"/>
                  <a:gd name="T54" fmla="*/ 139 w 313"/>
                  <a:gd name="T55" fmla="*/ 15 h 349"/>
                  <a:gd name="T56" fmla="*/ 144 w 313"/>
                  <a:gd name="T57" fmla="*/ 2 h 349"/>
                  <a:gd name="T58" fmla="*/ 155 w 313"/>
                  <a:gd name="T59" fmla="*/ 10 h 349"/>
                  <a:gd name="T60" fmla="*/ 221 w 313"/>
                  <a:gd name="T61" fmla="*/ 51 h 349"/>
                  <a:gd name="T62" fmla="*/ 239 w 313"/>
                  <a:gd name="T63" fmla="*/ 108 h 349"/>
                  <a:gd name="T64" fmla="*/ 237 w 313"/>
                  <a:gd name="T65" fmla="*/ 144 h 349"/>
                  <a:gd name="T66" fmla="*/ 219 w 313"/>
                  <a:gd name="T67" fmla="*/ 170 h 349"/>
                  <a:gd name="T68" fmla="*/ 201 w 313"/>
                  <a:gd name="T69" fmla="*/ 198 h 349"/>
                  <a:gd name="T70" fmla="*/ 205 w 313"/>
                  <a:gd name="T71" fmla="*/ 237 h 349"/>
                  <a:gd name="T72" fmla="*/ 273 w 313"/>
                  <a:gd name="T73" fmla="*/ 260 h 349"/>
                  <a:gd name="T74" fmla="*/ 311 w 313"/>
                  <a:gd name="T75" fmla="*/ 303 h 349"/>
                  <a:gd name="T76" fmla="*/ 299 w 313"/>
                  <a:gd name="T77" fmla="*/ 344 h 349"/>
                  <a:gd name="T78" fmla="*/ 3 w 313"/>
                  <a:gd name="T79" fmla="*/ 334 h 349"/>
                  <a:gd name="T80" fmla="*/ 5 w 313"/>
                  <a:gd name="T81" fmla="*/ 290 h 349"/>
                  <a:gd name="T82" fmla="*/ 75 w 313"/>
                  <a:gd name="T83" fmla="*/ 247 h 349"/>
                  <a:gd name="T84" fmla="*/ 116 w 313"/>
                  <a:gd name="T85" fmla="*/ 221 h 349"/>
                  <a:gd name="T86" fmla="*/ 101 w 313"/>
                  <a:gd name="T87" fmla="*/ 183 h 349"/>
                  <a:gd name="T88" fmla="*/ 85 w 313"/>
                  <a:gd name="T89" fmla="*/ 160 h 349"/>
                  <a:gd name="T90" fmla="*/ 72 w 313"/>
                  <a:gd name="T91" fmla="*/ 131 h 349"/>
                  <a:gd name="T92" fmla="*/ 75 w 313"/>
                  <a:gd name="T93" fmla="*/ 105 h 349"/>
                  <a:gd name="T94" fmla="*/ 93 w 313"/>
                  <a:gd name="T95" fmla="*/ 49 h 349"/>
                  <a:gd name="T96" fmla="*/ 108 w 313"/>
                  <a:gd name="T97" fmla="*/ 26 h 349"/>
                  <a:gd name="T98" fmla="*/ 126 w 313"/>
                  <a:gd name="T99" fmla="*/ 13 h 349"/>
                  <a:gd name="T100" fmla="*/ 139 w 313"/>
                  <a:gd name="T101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3" h="349">
                    <a:moveTo>
                      <a:pt x="139" y="15"/>
                    </a:moveTo>
                    <a:lnTo>
                      <a:pt x="137" y="20"/>
                    </a:lnTo>
                    <a:lnTo>
                      <a:pt x="137" y="20"/>
                    </a:lnTo>
                    <a:lnTo>
                      <a:pt x="137" y="21"/>
                    </a:lnTo>
                    <a:lnTo>
                      <a:pt x="137" y="25"/>
                    </a:lnTo>
                    <a:lnTo>
                      <a:pt x="137" y="28"/>
                    </a:lnTo>
                    <a:lnTo>
                      <a:pt x="134" y="29"/>
                    </a:lnTo>
                    <a:lnTo>
                      <a:pt x="131" y="31"/>
                    </a:lnTo>
                    <a:lnTo>
                      <a:pt x="131" y="31"/>
                    </a:lnTo>
                    <a:lnTo>
                      <a:pt x="129" y="31"/>
                    </a:lnTo>
                    <a:lnTo>
                      <a:pt x="124" y="31"/>
                    </a:lnTo>
                    <a:lnTo>
                      <a:pt x="121" y="31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8" y="38"/>
                    </a:lnTo>
                    <a:lnTo>
                      <a:pt x="116" y="39"/>
                    </a:lnTo>
                    <a:lnTo>
                      <a:pt x="115" y="41"/>
                    </a:lnTo>
                    <a:lnTo>
                      <a:pt x="106" y="51"/>
                    </a:lnTo>
                    <a:lnTo>
                      <a:pt x="98" y="65"/>
                    </a:lnTo>
                    <a:lnTo>
                      <a:pt x="93" y="83"/>
                    </a:lnTo>
                    <a:lnTo>
                      <a:pt x="92" y="108"/>
                    </a:lnTo>
                    <a:lnTo>
                      <a:pt x="92" y="111"/>
                    </a:lnTo>
                    <a:lnTo>
                      <a:pt x="90" y="113"/>
                    </a:lnTo>
                    <a:lnTo>
                      <a:pt x="88" y="113"/>
                    </a:lnTo>
                    <a:lnTo>
                      <a:pt x="85" y="115"/>
                    </a:lnTo>
                    <a:lnTo>
                      <a:pt x="85" y="115"/>
                    </a:lnTo>
                    <a:lnTo>
                      <a:pt x="83" y="115"/>
                    </a:lnTo>
                    <a:lnTo>
                      <a:pt x="83" y="115"/>
                    </a:lnTo>
                    <a:lnTo>
                      <a:pt x="83" y="123"/>
                    </a:lnTo>
                    <a:lnTo>
                      <a:pt x="85" y="136"/>
                    </a:lnTo>
                    <a:lnTo>
                      <a:pt x="90" y="149"/>
                    </a:lnTo>
                    <a:lnTo>
                      <a:pt x="92" y="151"/>
                    </a:lnTo>
                    <a:lnTo>
                      <a:pt x="93" y="151"/>
                    </a:lnTo>
                    <a:lnTo>
                      <a:pt x="95" y="152"/>
                    </a:lnTo>
                    <a:lnTo>
                      <a:pt x="98" y="152"/>
                    </a:lnTo>
                    <a:lnTo>
                      <a:pt x="100" y="155"/>
                    </a:lnTo>
                    <a:lnTo>
                      <a:pt x="103" y="164"/>
                    </a:lnTo>
                    <a:lnTo>
                      <a:pt x="106" y="170"/>
                    </a:lnTo>
                    <a:lnTo>
                      <a:pt x="111" y="178"/>
                    </a:lnTo>
                    <a:lnTo>
                      <a:pt x="115" y="183"/>
                    </a:lnTo>
                    <a:lnTo>
                      <a:pt x="119" y="190"/>
                    </a:lnTo>
                    <a:lnTo>
                      <a:pt x="123" y="195"/>
                    </a:lnTo>
                    <a:lnTo>
                      <a:pt x="128" y="198"/>
                    </a:lnTo>
                    <a:lnTo>
                      <a:pt x="129" y="200"/>
                    </a:lnTo>
                    <a:lnTo>
                      <a:pt x="129" y="203"/>
                    </a:lnTo>
                    <a:lnTo>
                      <a:pt x="129" y="211"/>
                    </a:lnTo>
                    <a:lnTo>
                      <a:pt x="128" y="223"/>
                    </a:lnTo>
                    <a:lnTo>
                      <a:pt x="124" y="234"/>
                    </a:lnTo>
                    <a:lnTo>
                      <a:pt x="119" y="242"/>
                    </a:lnTo>
                    <a:lnTo>
                      <a:pt x="111" y="247"/>
                    </a:lnTo>
                    <a:lnTo>
                      <a:pt x="106" y="250"/>
                    </a:lnTo>
                    <a:lnTo>
                      <a:pt x="69" y="262"/>
                    </a:lnTo>
                    <a:lnTo>
                      <a:pt x="41" y="273"/>
                    </a:lnTo>
                    <a:lnTo>
                      <a:pt x="25" y="283"/>
                    </a:lnTo>
                    <a:lnTo>
                      <a:pt x="16" y="291"/>
                    </a:lnTo>
                    <a:lnTo>
                      <a:pt x="13" y="306"/>
                    </a:lnTo>
                    <a:lnTo>
                      <a:pt x="11" y="316"/>
                    </a:lnTo>
                    <a:lnTo>
                      <a:pt x="11" y="319"/>
                    </a:lnTo>
                    <a:lnTo>
                      <a:pt x="11" y="324"/>
                    </a:lnTo>
                    <a:lnTo>
                      <a:pt x="15" y="329"/>
                    </a:lnTo>
                    <a:lnTo>
                      <a:pt x="18" y="332"/>
                    </a:lnTo>
                    <a:lnTo>
                      <a:pt x="23" y="335"/>
                    </a:lnTo>
                    <a:lnTo>
                      <a:pt x="28" y="335"/>
                    </a:lnTo>
                    <a:lnTo>
                      <a:pt x="285" y="335"/>
                    </a:lnTo>
                    <a:lnTo>
                      <a:pt x="290" y="335"/>
                    </a:lnTo>
                    <a:lnTo>
                      <a:pt x="295" y="332"/>
                    </a:lnTo>
                    <a:lnTo>
                      <a:pt x="298" y="329"/>
                    </a:lnTo>
                    <a:lnTo>
                      <a:pt x="301" y="324"/>
                    </a:lnTo>
                    <a:lnTo>
                      <a:pt x="301" y="319"/>
                    </a:lnTo>
                    <a:lnTo>
                      <a:pt x="301" y="314"/>
                    </a:lnTo>
                    <a:lnTo>
                      <a:pt x="299" y="306"/>
                    </a:lnTo>
                    <a:lnTo>
                      <a:pt x="296" y="291"/>
                    </a:lnTo>
                    <a:lnTo>
                      <a:pt x="288" y="281"/>
                    </a:lnTo>
                    <a:lnTo>
                      <a:pt x="272" y="272"/>
                    </a:lnTo>
                    <a:lnTo>
                      <a:pt x="252" y="265"/>
                    </a:lnTo>
                    <a:lnTo>
                      <a:pt x="231" y="259"/>
                    </a:lnTo>
                    <a:lnTo>
                      <a:pt x="214" y="252"/>
                    </a:lnTo>
                    <a:lnTo>
                      <a:pt x="200" y="247"/>
                    </a:lnTo>
                    <a:lnTo>
                      <a:pt x="191" y="241"/>
                    </a:lnTo>
                    <a:lnTo>
                      <a:pt x="187" y="227"/>
                    </a:lnTo>
                    <a:lnTo>
                      <a:pt x="185" y="214"/>
                    </a:lnTo>
                    <a:lnTo>
                      <a:pt x="183" y="203"/>
                    </a:lnTo>
                    <a:lnTo>
                      <a:pt x="185" y="200"/>
                    </a:lnTo>
                    <a:lnTo>
                      <a:pt x="187" y="198"/>
                    </a:lnTo>
                    <a:lnTo>
                      <a:pt x="191" y="191"/>
                    </a:lnTo>
                    <a:lnTo>
                      <a:pt x="198" y="183"/>
                    </a:lnTo>
                    <a:lnTo>
                      <a:pt x="201" y="178"/>
                    </a:lnTo>
                    <a:lnTo>
                      <a:pt x="206" y="170"/>
                    </a:lnTo>
                    <a:lnTo>
                      <a:pt x="209" y="164"/>
                    </a:lnTo>
                    <a:lnTo>
                      <a:pt x="213" y="155"/>
                    </a:lnTo>
                    <a:lnTo>
                      <a:pt x="214" y="154"/>
                    </a:lnTo>
                    <a:lnTo>
                      <a:pt x="218" y="152"/>
                    </a:lnTo>
                    <a:lnTo>
                      <a:pt x="219" y="151"/>
                    </a:lnTo>
                    <a:lnTo>
                      <a:pt x="221" y="149"/>
                    </a:lnTo>
                    <a:lnTo>
                      <a:pt x="226" y="136"/>
                    </a:lnTo>
                    <a:lnTo>
                      <a:pt x="229" y="123"/>
                    </a:lnTo>
                    <a:lnTo>
                      <a:pt x="229" y="115"/>
                    </a:lnTo>
                    <a:lnTo>
                      <a:pt x="229" y="115"/>
                    </a:lnTo>
                    <a:lnTo>
                      <a:pt x="227" y="115"/>
                    </a:lnTo>
                    <a:lnTo>
                      <a:pt x="224" y="115"/>
                    </a:lnTo>
                    <a:lnTo>
                      <a:pt x="223" y="113"/>
                    </a:lnTo>
                    <a:lnTo>
                      <a:pt x="221" y="111"/>
                    </a:lnTo>
                    <a:lnTo>
                      <a:pt x="221" y="108"/>
                    </a:lnTo>
                    <a:lnTo>
                      <a:pt x="219" y="82"/>
                    </a:lnTo>
                    <a:lnTo>
                      <a:pt x="211" y="59"/>
                    </a:lnTo>
                    <a:lnTo>
                      <a:pt x="198" y="43"/>
                    </a:lnTo>
                    <a:lnTo>
                      <a:pt x="180" y="31"/>
                    </a:lnTo>
                    <a:lnTo>
                      <a:pt x="169" y="26"/>
                    </a:lnTo>
                    <a:lnTo>
                      <a:pt x="152" y="21"/>
                    </a:lnTo>
                    <a:lnTo>
                      <a:pt x="147" y="20"/>
                    </a:lnTo>
                    <a:lnTo>
                      <a:pt x="142" y="18"/>
                    </a:lnTo>
                    <a:lnTo>
                      <a:pt x="139" y="15"/>
                    </a:lnTo>
                    <a:close/>
                    <a:moveTo>
                      <a:pt x="139" y="0"/>
                    </a:moveTo>
                    <a:lnTo>
                      <a:pt x="141" y="0"/>
                    </a:lnTo>
                    <a:lnTo>
                      <a:pt x="142" y="0"/>
                    </a:lnTo>
                    <a:lnTo>
                      <a:pt x="144" y="2"/>
                    </a:lnTo>
                    <a:lnTo>
                      <a:pt x="146" y="5"/>
                    </a:lnTo>
                    <a:lnTo>
                      <a:pt x="147" y="7"/>
                    </a:lnTo>
                    <a:lnTo>
                      <a:pt x="151" y="8"/>
                    </a:lnTo>
                    <a:lnTo>
                      <a:pt x="155" y="10"/>
                    </a:lnTo>
                    <a:lnTo>
                      <a:pt x="173" y="15"/>
                    </a:lnTo>
                    <a:lnTo>
                      <a:pt x="185" y="20"/>
                    </a:lnTo>
                    <a:lnTo>
                      <a:pt x="205" y="33"/>
                    </a:lnTo>
                    <a:lnTo>
                      <a:pt x="221" y="51"/>
                    </a:lnTo>
                    <a:lnTo>
                      <a:pt x="231" y="75"/>
                    </a:lnTo>
                    <a:lnTo>
                      <a:pt x="232" y="103"/>
                    </a:lnTo>
                    <a:lnTo>
                      <a:pt x="236" y="105"/>
                    </a:lnTo>
                    <a:lnTo>
                      <a:pt x="239" y="108"/>
                    </a:lnTo>
                    <a:lnTo>
                      <a:pt x="241" y="111"/>
                    </a:lnTo>
                    <a:lnTo>
                      <a:pt x="241" y="119"/>
                    </a:lnTo>
                    <a:lnTo>
                      <a:pt x="241" y="131"/>
                    </a:lnTo>
                    <a:lnTo>
                      <a:pt x="237" y="144"/>
                    </a:lnTo>
                    <a:lnTo>
                      <a:pt x="232" y="154"/>
                    </a:lnTo>
                    <a:lnTo>
                      <a:pt x="227" y="159"/>
                    </a:lnTo>
                    <a:lnTo>
                      <a:pt x="223" y="162"/>
                    </a:lnTo>
                    <a:lnTo>
                      <a:pt x="219" y="170"/>
                    </a:lnTo>
                    <a:lnTo>
                      <a:pt x="216" y="178"/>
                    </a:lnTo>
                    <a:lnTo>
                      <a:pt x="211" y="183"/>
                    </a:lnTo>
                    <a:lnTo>
                      <a:pt x="208" y="190"/>
                    </a:lnTo>
                    <a:lnTo>
                      <a:pt x="201" y="198"/>
                    </a:lnTo>
                    <a:lnTo>
                      <a:pt x="196" y="205"/>
                    </a:lnTo>
                    <a:lnTo>
                      <a:pt x="198" y="219"/>
                    </a:lnTo>
                    <a:lnTo>
                      <a:pt x="201" y="231"/>
                    </a:lnTo>
                    <a:lnTo>
                      <a:pt x="205" y="237"/>
                    </a:lnTo>
                    <a:lnTo>
                      <a:pt x="219" y="242"/>
                    </a:lnTo>
                    <a:lnTo>
                      <a:pt x="234" y="247"/>
                    </a:lnTo>
                    <a:lnTo>
                      <a:pt x="254" y="252"/>
                    </a:lnTo>
                    <a:lnTo>
                      <a:pt x="273" y="260"/>
                    </a:lnTo>
                    <a:lnTo>
                      <a:pt x="290" y="267"/>
                    </a:lnTo>
                    <a:lnTo>
                      <a:pt x="301" y="277"/>
                    </a:lnTo>
                    <a:lnTo>
                      <a:pt x="308" y="290"/>
                    </a:lnTo>
                    <a:lnTo>
                      <a:pt x="311" y="303"/>
                    </a:lnTo>
                    <a:lnTo>
                      <a:pt x="313" y="313"/>
                    </a:lnTo>
                    <a:lnTo>
                      <a:pt x="313" y="319"/>
                    </a:lnTo>
                    <a:lnTo>
                      <a:pt x="309" y="334"/>
                    </a:lnTo>
                    <a:lnTo>
                      <a:pt x="299" y="344"/>
                    </a:lnTo>
                    <a:lnTo>
                      <a:pt x="285" y="349"/>
                    </a:lnTo>
                    <a:lnTo>
                      <a:pt x="28" y="349"/>
                    </a:lnTo>
                    <a:lnTo>
                      <a:pt x="13" y="344"/>
                    </a:lnTo>
                    <a:lnTo>
                      <a:pt x="3" y="334"/>
                    </a:lnTo>
                    <a:lnTo>
                      <a:pt x="0" y="319"/>
                    </a:lnTo>
                    <a:lnTo>
                      <a:pt x="0" y="314"/>
                    </a:lnTo>
                    <a:lnTo>
                      <a:pt x="2" y="304"/>
                    </a:lnTo>
                    <a:lnTo>
                      <a:pt x="5" y="290"/>
                    </a:lnTo>
                    <a:lnTo>
                      <a:pt x="13" y="277"/>
                    </a:lnTo>
                    <a:lnTo>
                      <a:pt x="28" y="265"/>
                    </a:lnTo>
                    <a:lnTo>
                      <a:pt x="51" y="255"/>
                    </a:lnTo>
                    <a:lnTo>
                      <a:pt x="75" y="247"/>
                    </a:lnTo>
                    <a:lnTo>
                      <a:pt x="103" y="239"/>
                    </a:lnTo>
                    <a:lnTo>
                      <a:pt x="108" y="236"/>
                    </a:lnTo>
                    <a:lnTo>
                      <a:pt x="113" y="232"/>
                    </a:lnTo>
                    <a:lnTo>
                      <a:pt x="116" y="221"/>
                    </a:lnTo>
                    <a:lnTo>
                      <a:pt x="118" y="206"/>
                    </a:lnTo>
                    <a:lnTo>
                      <a:pt x="111" y="198"/>
                    </a:lnTo>
                    <a:lnTo>
                      <a:pt x="105" y="190"/>
                    </a:lnTo>
                    <a:lnTo>
                      <a:pt x="101" y="183"/>
                    </a:lnTo>
                    <a:lnTo>
                      <a:pt x="97" y="178"/>
                    </a:lnTo>
                    <a:lnTo>
                      <a:pt x="93" y="170"/>
                    </a:lnTo>
                    <a:lnTo>
                      <a:pt x="90" y="162"/>
                    </a:lnTo>
                    <a:lnTo>
                      <a:pt x="85" y="160"/>
                    </a:lnTo>
                    <a:lnTo>
                      <a:pt x="82" y="159"/>
                    </a:lnTo>
                    <a:lnTo>
                      <a:pt x="80" y="154"/>
                    </a:lnTo>
                    <a:lnTo>
                      <a:pt x="75" y="142"/>
                    </a:lnTo>
                    <a:lnTo>
                      <a:pt x="72" y="131"/>
                    </a:lnTo>
                    <a:lnTo>
                      <a:pt x="70" y="119"/>
                    </a:lnTo>
                    <a:lnTo>
                      <a:pt x="72" y="111"/>
                    </a:lnTo>
                    <a:lnTo>
                      <a:pt x="74" y="108"/>
                    </a:lnTo>
                    <a:lnTo>
                      <a:pt x="75" y="105"/>
                    </a:lnTo>
                    <a:lnTo>
                      <a:pt x="80" y="103"/>
                    </a:lnTo>
                    <a:lnTo>
                      <a:pt x="82" y="82"/>
                    </a:lnTo>
                    <a:lnTo>
                      <a:pt x="87" y="64"/>
                    </a:lnTo>
                    <a:lnTo>
                      <a:pt x="93" y="49"/>
                    </a:lnTo>
                    <a:lnTo>
                      <a:pt x="101" y="39"/>
                    </a:lnTo>
                    <a:lnTo>
                      <a:pt x="101" y="36"/>
                    </a:lnTo>
                    <a:lnTo>
                      <a:pt x="105" y="29"/>
                    </a:lnTo>
                    <a:lnTo>
                      <a:pt x="108" y="26"/>
                    </a:lnTo>
                    <a:lnTo>
                      <a:pt x="113" y="23"/>
                    </a:lnTo>
                    <a:lnTo>
                      <a:pt x="119" y="20"/>
                    </a:lnTo>
                    <a:lnTo>
                      <a:pt x="124" y="18"/>
                    </a:lnTo>
                    <a:lnTo>
                      <a:pt x="126" y="13"/>
                    </a:lnTo>
                    <a:lnTo>
                      <a:pt x="128" y="8"/>
                    </a:lnTo>
                    <a:lnTo>
                      <a:pt x="131" y="5"/>
                    </a:lnTo>
                    <a:lnTo>
                      <a:pt x="134" y="2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D2327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7" name="Овал 16"/>
            <p:cNvSpPr/>
            <p:nvPr/>
          </p:nvSpPr>
          <p:spPr>
            <a:xfrm>
              <a:off x="7668344" y="824508"/>
              <a:ext cx="792088" cy="792088"/>
            </a:xfrm>
            <a:prstGeom prst="ellipse">
              <a:avLst/>
            </a:prstGeom>
            <a:noFill/>
            <a:ln w="9525">
              <a:solidFill>
                <a:srgbClr val="D23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Овал 19"/>
          <p:cNvSpPr/>
          <p:nvPr/>
        </p:nvSpPr>
        <p:spPr>
          <a:xfrm>
            <a:off x="8028384" y="843558"/>
            <a:ext cx="936104" cy="93610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innerShdw blurRad="38100" dist="254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51920" y="843558"/>
            <a:ext cx="199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ПОЛЬЗОВАТЕЛИ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МОДУЛЯ: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-339403" y="1717179"/>
            <a:ext cx="28023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Планирование задач </a:t>
            </a:r>
          </a:p>
          <a:p>
            <a:pPr marL="285750" indent="-285750"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 распределение ресурсов</a:t>
            </a:r>
            <a:endParaRPr lang="ru-RU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5"/>
          <p:cNvSpPr>
            <a:spLocks noChangeArrowheads="1"/>
          </p:cNvSpPr>
          <p:nvPr/>
        </p:nvSpPr>
        <p:spPr bwMode="auto">
          <a:xfrm>
            <a:off x="-51371" y="799517"/>
            <a:ext cx="251434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Возможность групповой работы и согласования решений, обеспечение </a:t>
            </a:r>
          </a:p>
          <a:p>
            <a:pPr marL="285750" indent="-285750"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связей с исполнителями</a:t>
            </a:r>
            <a:endParaRPr lang="ru-RU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Прямоугольник 6"/>
          <p:cNvSpPr>
            <a:spLocks noChangeArrowheads="1"/>
          </p:cNvSpPr>
          <p:nvPr/>
        </p:nvSpPr>
        <p:spPr bwMode="auto">
          <a:xfrm>
            <a:off x="188668" y="3410322"/>
            <a:ext cx="22743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Доступ к нормативно-справочной информации</a:t>
            </a:r>
            <a:endParaRPr lang="ru-RU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7"/>
          <p:cNvSpPr>
            <a:spLocks noChangeArrowheads="1"/>
          </p:cNvSpPr>
          <p:nvPr/>
        </p:nvSpPr>
        <p:spPr bwMode="auto">
          <a:xfrm>
            <a:off x="262360" y="3991719"/>
            <a:ext cx="22006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Конструктор бизнес-процессов</a:t>
            </a:r>
            <a:endParaRPr lang="ru-RU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4"/>
          <p:cNvSpPr>
            <a:spLocks noChangeArrowheads="1"/>
          </p:cNvSpPr>
          <p:nvPr/>
        </p:nvSpPr>
        <p:spPr bwMode="auto">
          <a:xfrm>
            <a:off x="83444" y="2316485"/>
            <a:ext cx="237952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Использование ЭП</a:t>
            </a:r>
            <a:endParaRPr lang="ru-RU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4"/>
          <p:cNvSpPr>
            <a:spLocks noChangeArrowheads="1"/>
          </p:cNvSpPr>
          <p:nvPr/>
        </p:nvSpPr>
        <p:spPr bwMode="auto">
          <a:xfrm>
            <a:off x="-132580" y="2676558"/>
            <a:ext cx="259555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Формирование </a:t>
            </a:r>
          </a:p>
          <a:p>
            <a:pPr marL="285750" indent="-285750"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 назначение исполнителя проектов, планов, задач</a:t>
            </a:r>
          </a:p>
        </p:txBody>
      </p:sp>
      <p:sp>
        <p:nvSpPr>
          <p:cNvPr id="28" name="Прямоугольник 7"/>
          <p:cNvSpPr>
            <a:spLocks noChangeArrowheads="1"/>
          </p:cNvSpPr>
          <p:nvPr/>
        </p:nvSpPr>
        <p:spPr bwMode="auto">
          <a:xfrm>
            <a:off x="188668" y="4518670"/>
            <a:ext cx="22743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Задачи по расписанию, напоминание о сроках</a:t>
            </a:r>
          </a:p>
        </p:txBody>
      </p:sp>
      <p:sp>
        <p:nvSpPr>
          <p:cNvPr id="29" name="Freeform 391"/>
          <p:cNvSpPr>
            <a:spLocks noEditPoints="1"/>
          </p:cNvSpPr>
          <p:nvPr/>
        </p:nvSpPr>
        <p:spPr bwMode="auto">
          <a:xfrm>
            <a:off x="2771800" y="987574"/>
            <a:ext cx="458812" cy="432048"/>
          </a:xfrm>
          <a:custGeom>
            <a:avLst/>
            <a:gdLst>
              <a:gd name="T0" fmla="*/ 25 w 360"/>
              <a:gd name="T1" fmla="*/ 68 h 339"/>
              <a:gd name="T2" fmla="*/ 15 w 360"/>
              <a:gd name="T3" fmla="*/ 74 h 339"/>
              <a:gd name="T4" fmla="*/ 11 w 360"/>
              <a:gd name="T5" fmla="*/ 86 h 339"/>
              <a:gd name="T6" fmla="*/ 13 w 360"/>
              <a:gd name="T7" fmla="*/ 228 h 339"/>
              <a:gd name="T8" fmla="*/ 20 w 360"/>
              <a:gd name="T9" fmla="*/ 238 h 339"/>
              <a:gd name="T10" fmla="*/ 29 w 360"/>
              <a:gd name="T11" fmla="*/ 241 h 339"/>
              <a:gd name="T12" fmla="*/ 49 w 360"/>
              <a:gd name="T13" fmla="*/ 300 h 339"/>
              <a:gd name="T14" fmla="*/ 234 w 360"/>
              <a:gd name="T15" fmla="*/ 241 h 339"/>
              <a:gd name="T16" fmla="*/ 244 w 360"/>
              <a:gd name="T17" fmla="*/ 238 h 339"/>
              <a:gd name="T18" fmla="*/ 250 w 360"/>
              <a:gd name="T19" fmla="*/ 228 h 339"/>
              <a:gd name="T20" fmla="*/ 252 w 360"/>
              <a:gd name="T21" fmla="*/ 86 h 339"/>
              <a:gd name="T22" fmla="*/ 249 w 360"/>
              <a:gd name="T23" fmla="*/ 74 h 339"/>
              <a:gd name="T24" fmla="*/ 239 w 360"/>
              <a:gd name="T25" fmla="*/ 68 h 339"/>
              <a:gd name="T26" fmla="*/ 29 w 360"/>
              <a:gd name="T27" fmla="*/ 68 h 339"/>
              <a:gd name="T28" fmla="*/ 121 w 360"/>
              <a:gd name="T29" fmla="*/ 14 h 339"/>
              <a:gd name="T30" fmla="*/ 111 w 360"/>
              <a:gd name="T31" fmla="*/ 20 h 339"/>
              <a:gd name="T32" fmla="*/ 108 w 360"/>
              <a:gd name="T33" fmla="*/ 32 h 339"/>
              <a:gd name="T34" fmla="*/ 234 w 360"/>
              <a:gd name="T35" fmla="*/ 54 h 339"/>
              <a:gd name="T36" fmla="*/ 260 w 360"/>
              <a:gd name="T37" fmla="*/ 69 h 339"/>
              <a:gd name="T38" fmla="*/ 263 w 360"/>
              <a:gd name="T39" fmla="*/ 190 h 339"/>
              <a:gd name="T40" fmla="*/ 306 w 360"/>
              <a:gd name="T41" fmla="*/ 187 h 339"/>
              <a:gd name="T42" fmla="*/ 335 w 360"/>
              <a:gd name="T43" fmla="*/ 185 h 339"/>
              <a:gd name="T44" fmla="*/ 345 w 360"/>
              <a:gd name="T45" fmla="*/ 179 h 339"/>
              <a:gd name="T46" fmla="*/ 349 w 360"/>
              <a:gd name="T47" fmla="*/ 169 h 339"/>
              <a:gd name="T48" fmla="*/ 347 w 360"/>
              <a:gd name="T49" fmla="*/ 25 h 339"/>
              <a:gd name="T50" fmla="*/ 340 w 360"/>
              <a:gd name="T51" fmla="*/ 17 h 339"/>
              <a:gd name="T52" fmla="*/ 331 w 360"/>
              <a:gd name="T53" fmla="*/ 14 h 339"/>
              <a:gd name="T54" fmla="*/ 126 w 360"/>
              <a:gd name="T55" fmla="*/ 0 h 339"/>
              <a:gd name="T56" fmla="*/ 345 w 360"/>
              <a:gd name="T57" fmla="*/ 5 h 339"/>
              <a:gd name="T58" fmla="*/ 360 w 360"/>
              <a:gd name="T59" fmla="*/ 32 h 339"/>
              <a:gd name="T60" fmla="*/ 355 w 360"/>
              <a:gd name="T61" fmla="*/ 184 h 339"/>
              <a:gd name="T62" fmla="*/ 331 w 360"/>
              <a:gd name="T63" fmla="*/ 198 h 339"/>
              <a:gd name="T64" fmla="*/ 349 w 360"/>
              <a:gd name="T65" fmla="*/ 285 h 339"/>
              <a:gd name="T66" fmla="*/ 263 w 360"/>
              <a:gd name="T67" fmla="*/ 223 h 339"/>
              <a:gd name="T68" fmla="*/ 249 w 360"/>
              <a:gd name="T69" fmla="*/ 249 h 339"/>
              <a:gd name="T70" fmla="*/ 116 w 360"/>
              <a:gd name="T71" fmla="*/ 252 h 339"/>
              <a:gd name="T72" fmla="*/ 51 w 360"/>
              <a:gd name="T73" fmla="*/ 252 h 339"/>
              <a:gd name="T74" fmla="*/ 15 w 360"/>
              <a:gd name="T75" fmla="*/ 249 h 339"/>
              <a:gd name="T76" fmla="*/ 0 w 360"/>
              <a:gd name="T77" fmla="*/ 223 h 339"/>
              <a:gd name="T78" fmla="*/ 5 w 360"/>
              <a:gd name="T79" fmla="*/ 69 h 339"/>
              <a:gd name="T80" fmla="*/ 29 w 360"/>
              <a:gd name="T81" fmla="*/ 54 h 339"/>
              <a:gd name="T82" fmla="*/ 97 w 360"/>
              <a:gd name="T83" fmla="*/ 32 h 339"/>
              <a:gd name="T84" fmla="*/ 111 w 360"/>
              <a:gd name="T85" fmla="*/ 5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0" h="339">
                <a:moveTo>
                  <a:pt x="29" y="68"/>
                </a:moveTo>
                <a:lnTo>
                  <a:pt x="25" y="68"/>
                </a:lnTo>
                <a:lnTo>
                  <a:pt x="20" y="71"/>
                </a:lnTo>
                <a:lnTo>
                  <a:pt x="15" y="74"/>
                </a:lnTo>
                <a:lnTo>
                  <a:pt x="13" y="79"/>
                </a:lnTo>
                <a:lnTo>
                  <a:pt x="11" y="86"/>
                </a:lnTo>
                <a:lnTo>
                  <a:pt x="11" y="223"/>
                </a:lnTo>
                <a:lnTo>
                  <a:pt x="13" y="228"/>
                </a:lnTo>
                <a:lnTo>
                  <a:pt x="15" y="233"/>
                </a:lnTo>
                <a:lnTo>
                  <a:pt x="20" y="238"/>
                </a:lnTo>
                <a:lnTo>
                  <a:pt x="25" y="239"/>
                </a:lnTo>
                <a:lnTo>
                  <a:pt x="29" y="241"/>
                </a:lnTo>
                <a:lnTo>
                  <a:pt x="67" y="241"/>
                </a:lnTo>
                <a:lnTo>
                  <a:pt x="49" y="300"/>
                </a:lnTo>
                <a:lnTo>
                  <a:pt x="111" y="241"/>
                </a:lnTo>
                <a:lnTo>
                  <a:pt x="234" y="241"/>
                </a:lnTo>
                <a:lnTo>
                  <a:pt x="239" y="239"/>
                </a:lnTo>
                <a:lnTo>
                  <a:pt x="244" y="238"/>
                </a:lnTo>
                <a:lnTo>
                  <a:pt x="249" y="233"/>
                </a:lnTo>
                <a:lnTo>
                  <a:pt x="250" y="228"/>
                </a:lnTo>
                <a:lnTo>
                  <a:pt x="252" y="223"/>
                </a:lnTo>
                <a:lnTo>
                  <a:pt x="252" y="86"/>
                </a:lnTo>
                <a:lnTo>
                  <a:pt x="250" y="79"/>
                </a:lnTo>
                <a:lnTo>
                  <a:pt x="249" y="74"/>
                </a:lnTo>
                <a:lnTo>
                  <a:pt x="244" y="71"/>
                </a:lnTo>
                <a:lnTo>
                  <a:pt x="239" y="68"/>
                </a:lnTo>
                <a:lnTo>
                  <a:pt x="234" y="68"/>
                </a:lnTo>
                <a:lnTo>
                  <a:pt x="29" y="68"/>
                </a:lnTo>
                <a:close/>
                <a:moveTo>
                  <a:pt x="126" y="14"/>
                </a:moveTo>
                <a:lnTo>
                  <a:pt x="121" y="14"/>
                </a:lnTo>
                <a:lnTo>
                  <a:pt x="116" y="17"/>
                </a:lnTo>
                <a:lnTo>
                  <a:pt x="111" y="20"/>
                </a:lnTo>
                <a:lnTo>
                  <a:pt x="110" y="25"/>
                </a:lnTo>
                <a:lnTo>
                  <a:pt x="108" y="32"/>
                </a:lnTo>
                <a:lnTo>
                  <a:pt x="108" y="54"/>
                </a:lnTo>
                <a:lnTo>
                  <a:pt x="234" y="54"/>
                </a:lnTo>
                <a:lnTo>
                  <a:pt x="249" y="59"/>
                </a:lnTo>
                <a:lnTo>
                  <a:pt x="260" y="69"/>
                </a:lnTo>
                <a:lnTo>
                  <a:pt x="263" y="86"/>
                </a:lnTo>
                <a:lnTo>
                  <a:pt x="263" y="190"/>
                </a:lnTo>
                <a:lnTo>
                  <a:pt x="324" y="246"/>
                </a:lnTo>
                <a:lnTo>
                  <a:pt x="306" y="187"/>
                </a:lnTo>
                <a:lnTo>
                  <a:pt x="331" y="187"/>
                </a:lnTo>
                <a:lnTo>
                  <a:pt x="335" y="185"/>
                </a:lnTo>
                <a:lnTo>
                  <a:pt x="340" y="184"/>
                </a:lnTo>
                <a:lnTo>
                  <a:pt x="345" y="179"/>
                </a:lnTo>
                <a:lnTo>
                  <a:pt x="347" y="174"/>
                </a:lnTo>
                <a:lnTo>
                  <a:pt x="349" y="169"/>
                </a:lnTo>
                <a:lnTo>
                  <a:pt x="349" y="32"/>
                </a:lnTo>
                <a:lnTo>
                  <a:pt x="347" y="25"/>
                </a:lnTo>
                <a:lnTo>
                  <a:pt x="345" y="20"/>
                </a:lnTo>
                <a:lnTo>
                  <a:pt x="340" y="17"/>
                </a:lnTo>
                <a:lnTo>
                  <a:pt x="335" y="14"/>
                </a:lnTo>
                <a:lnTo>
                  <a:pt x="331" y="14"/>
                </a:lnTo>
                <a:lnTo>
                  <a:pt x="126" y="14"/>
                </a:lnTo>
                <a:close/>
                <a:moveTo>
                  <a:pt x="126" y="0"/>
                </a:moveTo>
                <a:lnTo>
                  <a:pt x="331" y="0"/>
                </a:lnTo>
                <a:lnTo>
                  <a:pt x="345" y="5"/>
                </a:lnTo>
                <a:lnTo>
                  <a:pt x="355" y="15"/>
                </a:lnTo>
                <a:lnTo>
                  <a:pt x="360" y="32"/>
                </a:lnTo>
                <a:lnTo>
                  <a:pt x="360" y="169"/>
                </a:lnTo>
                <a:lnTo>
                  <a:pt x="355" y="184"/>
                </a:lnTo>
                <a:lnTo>
                  <a:pt x="345" y="195"/>
                </a:lnTo>
                <a:lnTo>
                  <a:pt x="331" y="198"/>
                </a:lnTo>
                <a:lnTo>
                  <a:pt x="322" y="198"/>
                </a:lnTo>
                <a:lnTo>
                  <a:pt x="349" y="285"/>
                </a:lnTo>
                <a:lnTo>
                  <a:pt x="263" y="207"/>
                </a:lnTo>
                <a:lnTo>
                  <a:pt x="263" y="223"/>
                </a:lnTo>
                <a:lnTo>
                  <a:pt x="260" y="238"/>
                </a:lnTo>
                <a:lnTo>
                  <a:pt x="249" y="249"/>
                </a:lnTo>
                <a:lnTo>
                  <a:pt x="234" y="252"/>
                </a:lnTo>
                <a:lnTo>
                  <a:pt x="116" y="252"/>
                </a:lnTo>
                <a:lnTo>
                  <a:pt x="23" y="339"/>
                </a:lnTo>
                <a:lnTo>
                  <a:pt x="51" y="252"/>
                </a:lnTo>
                <a:lnTo>
                  <a:pt x="29" y="252"/>
                </a:lnTo>
                <a:lnTo>
                  <a:pt x="15" y="249"/>
                </a:lnTo>
                <a:lnTo>
                  <a:pt x="5" y="238"/>
                </a:lnTo>
                <a:lnTo>
                  <a:pt x="0" y="223"/>
                </a:lnTo>
                <a:lnTo>
                  <a:pt x="0" y="86"/>
                </a:lnTo>
                <a:lnTo>
                  <a:pt x="5" y="69"/>
                </a:lnTo>
                <a:lnTo>
                  <a:pt x="15" y="59"/>
                </a:lnTo>
                <a:lnTo>
                  <a:pt x="29" y="54"/>
                </a:lnTo>
                <a:lnTo>
                  <a:pt x="97" y="54"/>
                </a:lnTo>
                <a:lnTo>
                  <a:pt x="97" y="32"/>
                </a:lnTo>
                <a:lnTo>
                  <a:pt x="100" y="15"/>
                </a:lnTo>
                <a:lnTo>
                  <a:pt x="111" y="5"/>
                </a:lnTo>
                <a:lnTo>
                  <a:pt x="1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Freeform 422"/>
          <p:cNvSpPr>
            <a:spLocks/>
          </p:cNvSpPr>
          <p:nvPr/>
        </p:nvSpPr>
        <p:spPr bwMode="auto">
          <a:xfrm>
            <a:off x="2637309" y="1794519"/>
            <a:ext cx="161405" cy="172591"/>
          </a:xfrm>
          <a:custGeom>
            <a:avLst/>
            <a:gdLst>
              <a:gd name="T0" fmla="*/ 51 w 101"/>
              <a:gd name="T1" fmla="*/ 0 h 108"/>
              <a:gd name="T2" fmla="*/ 52 w 101"/>
              <a:gd name="T3" fmla="*/ 0 h 108"/>
              <a:gd name="T4" fmla="*/ 62 w 101"/>
              <a:gd name="T5" fmla="*/ 1 h 108"/>
              <a:gd name="T6" fmla="*/ 70 w 101"/>
              <a:gd name="T7" fmla="*/ 9 h 108"/>
              <a:gd name="T8" fmla="*/ 75 w 101"/>
              <a:gd name="T9" fmla="*/ 21 h 108"/>
              <a:gd name="T10" fmla="*/ 77 w 101"/>
              <a:gd name="T11" fmla="*/ 34 h 108"/>
              <a:gd name="T12" fmla="*/ 74 w 101"/>
              <a:gd name="T13" fmla="*/ 47 h 108"/>
              <a:gd name="T14" fmla="*/ 67 w 101"/>
              <a:gd name="T15" fmla="*/ 57 h 108"/>
              <a:gd name="T16" fmla="*/ 61 w 101"/>
              <a:gd name="T17" fmla="*/ 65 h 108"/>
              <a:gd name="T18" fmla="*/ 61 w 101"/>
              <a:gd name="T19" fmla="*/ 72 h 108"/>
              <a:gd name="T20" fmla="*/ 61 w 101"/>
              <a:gd name="T21" fmla="*/ 72 h 108"/>
              <a:gd name="T22" fmla="*/ 62 w 101"/>
              <a:gd name="T23" fmla="*/ 72 h 108"/>
              <a:gd name="T24" fmla="*/ 64 w 101"/>
              <a:gd name="T25" fmla="*/ 73 h 108"/>
              <a:gd name="T26" fmla="*/ 72 w 101"/>
              <a:gd name="T27" fmla="*/ 76 h 108"/>
              <a:gd name="T28" fmla="*/ 83 w 101"/>
              <a:gd name="T29" fmla="*/ 81 h 108"/>
              <a:gd name="T30" fmla="*/ 93 w 101"/>
              <a:gd name="T31" fmla="*/ 88 h 108"/>
              <a:gd name="T32" fmla="*/ 100 w 101"/>
              <a:gd name="T33" fmla="*/ 94 h 108"/>
              <a:gd name="T34" fmla="*/ 101 w 101"/>
              <a:gd name="T35" fmla="*/ 99 h 108"/>
              <a:gd name="T36" fmla="*/ 101 w 101"/>
              <a:gd name="T37" fmla="*/ 103 h 108"/>
              <a:gd name="T38" fmla="*/ 101 w 101"/>
              <a:gd name="T39" fmla="*/ 106 h 108"/>
              <a:gd name="T40" fmla="*/ 101 w 101"/>
              <a:gd name="T41" fmla="*/ 108 h 108"/>
              <a:gd name="T42" fmla="*/ 0 w 101"/>
              <a:gd name="T43" fmla="*/ 108 h 108"/>
              <a:gd name="T44" fmla="*/ 0 w 101"/>
              <a:gd name="T45" fmla="*/ 106 h 108"/>
              <a:gd name="T46" fmla="*/ 0 w 101"/>
              <a:gd name="T47" fmla="*/ 103 h 108"/>
              <a:gd name="T48" fmla="*/ 2 w 101"/>
              <a:gd name="T49" fmla="*/ 99 h 108"/>
              <a:gd name="T50" fmla="*/ 3 w 101"/>
              <a:gd name="T51" fmla="*/ 94 h 108"/>
              <a:gd name="T52" fmla="*/ 8 w 101"/>
              <a:gd name="T53" fmla="*/ 88 h 108"/>
              <a:gd name="T54" fmla="*/ 20 w 101"/>
              <a:gd name="T55" fmla="*/ 81 h 108"/>
              <a:gd name="T56" fmla="*/ 31 w 101"/>
              <a:gd name="T57" fmla="*/ 76 h 108"/>
              <a:gd name="T58" fmla="*/ 39 w 101"/>
              <a:gd name="T59" fmla="*/ 73 h 108"/>
              <a:gd name="T60" fmla="*/ 41 w 101"/>
              <a:gd name="T61" fmla="*/ 72 h 108"/>
              <a:gd name="T62" fmla="*/ 41 w 101"/>
              <a:gd name="T63" fmla="*/ 72 h 108"/>
              <a:gd name="T64" fmla="*/ 43 w 101"/>
              <a:gd name="T65" fmla="*/ 72 h 108"/>
              <a:gd name="T66" fmla="*/ 43 w 101"/>
              <a:gd name="T67" fmla="*/ 65 h 108"/>
              <a:gd name="T68" fmla="*/ 33 w 101"/>
              <a:gd name="T69" fmla="*/ 52 h 108"/>
              <a:gd name="T70" fmla="*/ 28 w 101"/>
              <a:gd name="T71" fmla="*/ 36 h 108"/>
              <a:gd name="T72" fmla="*/ 28 w 101"/>
              <a:gd name="T73" fmla="*/ 21 h 108"/>
              <a:gd name="T74" fmla="*/ 31 w 101"/>
              <a:gd name="T75" fmla="*/ 9 h 108"/>
              <a:gd name="T76" fmla="*/ 39 w 101"/>
              <a:gd name="T77" fmla="*/ 1 h 108"/>
              <a:gd name="T78" fmla="*/ 51 w 101"/>
              <a:gd name="T7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1" h="108">
                <a:moveTo>
                  <a:pt x="51" y="0"/>
                </a:moveTo>
                <a:lnTo>
                  <a:pt x="52" y="0"/>
                </a:lnTo>
                <a:lnTo>
                  <a:pt x="62" y="1"/>
                </a:lnTo>
                <a:lnTo>
                  <a:pt x="70" y="9"/>
                </a:lnTo>
                <a:lnTo>
                  <a:pt x="75" y="21"/>
                </a:lnTo>
                <a:lnTo>
                  <a:pt x="77" y="34"/>
                </a:lnTo>
                <a:lnTo>
                  <a:pt x="74" y="47"/>
                </a:lnTo>
                <a:lnTo>
                  <a:pt x="67" y="57"/>
                </a:lnTo>
                <a:lnTo>
                  <a:pt x="61" y="65"/>
                </a:lnTo>
                <a:lnTo>
                  <a:pt x="61" y="72"/>
                </a:lnTo>
                <a:lnTo>
                  <a:pt x="61" y="72"/>
                </a:lnTo>
                <a:lnTo>
                  <a:pt x="62" y="72"/>
                </a:lnTo>
                <a:lnTo>
                  <a:pt x="64" y="73"/>
                </a:lnTo>
                <a:lnTo>
                  <a:pt x="72" y="76"/>
                </a:lnTo>
                <a:lnTo>
                  <a:pt x="83" y="81"/>
                </a:lnTo>
                <a:lnTo>
                  <a:pt x="93" y="88"/>
                </a:lnTo>
                <a:lnTo>
                  <a:pt x="100" y="94"/>
                </a:lnTo>
                <a:lnTo>
                  <a:pt x="101" y="99"/>
                </a:lnTo>
                <a:lnTo>
                  <a:pt x="101" y="103"/>
                </a:lnTo>
                <a:lnTo>
                  <a:pt x="101" y="106"/>
                </a:lnTo>
                <a:lnTo>
                  <a:pt x="101" y="108"/>
                </a:lnTo>
                <a:lnTo>
                  <a:pt x="0" y="108"/>
                </a:lnTo>
                <a:lnTo>
                  <a:pt x="0" y="106"/>
                </a:lnTo>
                <a:lnTo>
                  <a:pt x="0" y="103"/>
                </a:lnTo>
                <a:lnTo>
                  <a:pt x="2" y="99"/>
                </a:lnTo>
                <a:lnTo>
                  <a:pt x="3" y="94"/>
                </a:lnTo>
                <a:lnTo>
                  <a:pt x="8" y="88"/>
                </a:lnTo>
                <a:lnTo>
                  <a:pt x="20" y="81"/>
                </a:lnTo>
                <a:lnTo>
                  <a:pt x="31" y="76"/>
                </a:lnTo>
                <a:lnTo>
                  <a:pt x="39" y="73"/>
                </a:lnTo>
                <a:lnTo>
                  <a:pt x="41" y="72"/>
                </a:lnTo>
                <a:lnTo>
                  <a:pt x="41" y="72"/>
                </a:lnTo>
                <a:lnTo>
                  <a:pt x="43" y="72"/>
                </a:lnTo>
                <a:lnTo>
                  <a:pt x="43" y="65"/>
                </a:lnTo>
                <a:lnTo>
                  <a:pt x="33" y="52"/>
                </a:lnTo>
                <a:lnTo>
                  <a:pt x="28" y="36"/>
                </a:lnTo>
                <a:lnTo>
                  <a:pt x="28" y="21"/>
                </a:lnTo>
                <a:lnTo>
                  <a:pt x="31" y="9"/>
                </a:lnTo>
                <a:lnTo>
                  <a:pt x="39" y="1"/>
                </a:lnTo>
                <a:lnTo>
                  <a:pt x="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Freeform 422"/>
          <p:cNvSpPr>
            <a:spLocks/>
          </p:cNvSpPr>
          <p:nvPr/>
        </p:nvSpPr>
        <p:spPr bwMode="auto">
          <a:xfrm>
            <a:off x="2961345" y="1794520"/>
            <a:ext cx="161405" cy="172591"/>
          </a:xfrm>
          <a:custGeom>
            <a:avLst/>
            <a:gdLst>
              <a:gd name="T0" fmla="*/ 51 w 101"/>
              <a:gd name="T1" fmla="*/ 0 h 108"/>
              <a:gd name="T2" fmla="*/ 52 w 101"/>
              <a:gd name="T3" fmla="*/ 0 h 108"/>
              <a:gd name="T4" fmla="*/ 62 w 101"/>
              <a:gd name="T5" fmla="*/ 1 h 108"/>
              <a:gd name="T6" fmla="*/ 70 w 101"/>
              <a:gd name="T7" fmla="*/ 9 h 108"/>
              <a:gd name="T8" fmla="*/ 75 w 101"/>
              <a:gd name="T9" fmla="*/ 21 h 108"/>
              <a:gd name="T10" fmla="*/ 77 w 101"/>
              <a:gd name="T11" fmla="*/ 34 h 108"/>
              <a:gd name="T12" fmla="*/ 74 w 101"/>
              <a:gd name="T13" fmla="*/ 47 h 108"/>
              <a:gd name="T14" fmla="*/ 67 w 101"/>
              <a:gd name="T15" fmla="*/ 57 h 108"/>
              <a:gd name="T16" fmla="*/ 61 w 101"/>
              <a:gd name="T17" fmla="*/ 65 h 108"/>
              <a:gd name="T18" fmla="*/ 61 w 101"/>
              <a:gd name="T19" fmla="*/ 72 h 108"/>
              <a:gd name="T20" fmla="*/ 61 w 101"/>
              <a:gd name="T21" fmla="*/ 72 h 108"/>
              <a:gd name="T22" fmla="*/ 62 w 101"/>
              <a:gd name="T23" fmla="*/ 72 h 108"/>
              <a:gd name="T24" fmla="*/ 64 w 101"/>
              <a:gd name="T25" fmla="*/ 73 h 108"/>
              <a:gd name="T26" fmla="*/ 72 w 101"/>
              <a:gd name="T27" fmla="*/ 76 h 108"/>
              <a:gd name="T28" fmla="*/ 83 w 101"/>
              <a:gd name="T29" fmla="*/ 81 h 108"/>
              <a:gd name="T30" fmla="*/ 93 w 101"/>
              <a:gd name="T31" fmla="*/ 88 h 108"/>
              <a:gd name="T32" fmla="*/ 100 w 101"/>
              <a:gd name="T33" fmla="*/ 94 h 108"/>
              <a:gd name="T34" fmla="*/ 101 w 101"/>
              <a:gd name="T35" fmla="*/ 99 h 108"/>
              <a:gd name="T36" fmla="*/ 101 w 101"/>
              <a:gd name="T37" fmla="*/ 103 h 108"/>
              <a:gd name="T38" fmla="*/ 101 w 101"/>
              <a:gd name="T39" fmla="*/ 106 h 108"/>
              <a:gd name="T40" fmla="*/ 101 w 101"/>
              <a:gd name="T41" fmla="*/ 108 h 108"/>
              <a:gd name="T42" fmla="*/ 0 w 101"/>
              <a:gd name="T43" fmla="*/ 108 h 108"/>
              <a:gd name="T44" fmla="*/ 0 w 101"/>
              <a:gd name="T45" fmla="*/ 106 h 108"/>
              <a:gd name="T46" fmla="*/ 0 w 101"/>
              <a:gd name="T47" fmla="*/ 103 h 108"/>
              <a:gd name="T48" fmla="*/ 2 w 101"/>
              <a:gd name="T49" fmla="*/ 99 h 108"/>
              <a:gd name="T50" fmla="*/ 3 w 101"/>
              <a:gd name="T51" fmla="*/ 94 h 108"/>
              <a:gd name="T52" fmla="*/ 8 w 101"/>
              <a:gd name="T53" fmla="*/ 88 h 108"/>
              <a:gd name="T54" fmla="*/ 20 w 101"/>
              <a:gd name="T55" fmla="*/ 81 h 108"/>
              <a:gd name="T56" fmla="*/ 31 w 101"/>
              <a:gd name="T57" fmla="*/ 76 h 108"/>
              <a:gd name="T58" fmla="*/ 39 w 101"/>
              <a:gd name="T59" fmla="*/ 73 h 108"/>
              <a:gd name="T60" fmla="*/ 41 w 101"/>
              <a:gd name="T61" fmla="*/ 72 h 108"/>
              <a:gd name="T62" fmla="*/ 41 w 101"/>
              <a:gd name="T63" fmla="*/ 72 h 108"/>
              <a:gd name="T64" fmla="*/ 43 w 101"/>
              <a:gd name="T65" fmla="*/ 72 h 108"/>
              <a:gd name="T66" fmla="*/ 43 w 101"/>
              <a:gd name="T67" fmla="*/ 65 h 108"/>
              <a:gd name="T68" fmla="*/ 33 w 101"/>
              <a:gd name="T69" fmla="*/ 52 h 108"/>
              <a:gd name="T70" fmla="*/ 28 w 101"/>
              <a:gd name="T71" fmla="*/ 36 h 108"/>
              <a:gd name="T72" fmla="*/ 28 w 101"/>
              <a:gd name="T73" fmla="*/ 21 h 108"/>
              <a:gd name="T74" fmla="*/ 31 w 101"/>
              <a:gd name="T75" fmla="*/ 9 h 108"/>
              <a:gd name="T76" fmla="*/ 39 w 101"/>
              <a:gd name="T77" fmla="*/ 1 h 108"/>
              <a:gd name="T78" fmla="*/ 51 w 101"/>
              <a:gd name="T7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1" h="108">
                <a:moveTo>
                  <a:pt x="51" y="0"/>
                </a:moveTo>
                <a:lnTo>
                  <a:pt x="52" y="0"/>
                </a:lnTo>
                <a:lnTo>
                  <a:pt x="62" y="1"/>
                </a:lnTo>
                <a:lnTo>
                  <a:pt x="70" y="9"/>
                </a:lnTo>
                <a:lnTo>
                  <a:pt x="75" y="21"/>
                </a:lnTo>
                <a:lnTo>
                  <a:pt x="77" y="34"/>
                </a:lnTo>
                <a:lnTo>
                  <a:pt x="74" y="47"/>
                </a:lnTo>
                <a:lnTo>
                  <a:pt x="67" y="57"/>
                </a:lnTo>
                <a:lnTo>
                  <a:pt x="61" y="65"/>
                </a:lnTo>
                <a:lnTo>
                  <a:pt x="61" y="72"/>
                </a:lnTo>
                <a:lnTo>
                  <a:pt x="61" y="72"/>
                </a:lnTo>
                <a:lnTo>
                  <a:pt x="62" y="72"/>
                </a:lnTo>
                <a:lnTo>
                  <a:pt x="64" y="73"/>
                </a:lnTo>
                <a:lnTo>
                  <a:pt x="72" y="76"/>
                </a:lnTo>
                <a:lnTo>
                  <a:pt x="83" y="81"/>
                </a:lnTo>
                <a:lnTo>
                  <a:pt x="93" y="88"/>
                </a:lnTo>
                <a:lnTo>
                  <a:pt x="100" y="94"/>
                </a:lnTo>
                <a:lnTo>
                  <a:pt x="101" y="99"/>
                </a:lnTo>
                <a:lnTo>
                  <a:pt x="101" y="103"/>
                </a:lnTo>
                <a:lnTo>
                  <a:pt x="101" y="106"/>
                </a:lnTo>
                <a:lnTo>
                  <a:pt x="101" y="108"/>
                </a:lnTo>
                <a:lnTo>
                  <a:pt x="0" y="108"/>
                </a:lnTo>
                <a:lnTo>
                  <a:pt x="0" y="106"/>
                </a:lnTo>
                <a:lnTo>
                  <a:pt x="0" y="103"/>
                </a:lnTo>
                <a:lnTo>
                  <a:pt x="2" y="99"/>
                </a:lnTo>
                <a:lnTo>
                  <a:pt x="3" y="94"/>
                </a:lnTo>
                <a:lnTo>
                  <a:pt x="8" y="88"/>
                </a:lnTo>
                <a:lnTo>
                  <a:pt x="20" y="81"/>
                </a:lnTo>
                <a:lnTo>
                  <a:pt x="31" y="76"/>
                </a:lnTo>
                <a:lnTo>
                  <a:pt x="39" y="73"/>
                </a:lnTo>
                <a:lnTo>
                  <a:pt x="41" y="72"/>
                </a:lnTo>
                <a:lnTo>
                  <a:pt x="41" y="72"/>
                </a:lnTo>
                <a:lnTo>
                  <a:pt x="43" y="72"/>
                </a:lnTo>
                <a:lnTo>
                  <a:pt x="43" y="65"/>
                </a:lnTo>
                <a:lnTo>
                  <a:pt x="33" y="52"/>
                </a:lnTo>
                <a:lnTo>
                  <a:pt x="28" y="36"/>
                </a:lnTo>
                <a:lnTo>
                  <a:pt x="28" y="21"/>
                </a:lnTo>
                <a:lnTo>
                  <a:pt x="31" y="9"/>
                </a:lnTo>
                <a:lnTo>
                  <a:pt x="39" y="1"/>
                </a:lnTo>
                <a:lnTo>
                  <a:pt x="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Freeform 422"/>
          <p:cNvSpPr>
            <a:spLocks/>
          </p:cNvSpPr>
          <p:nvPr/>
        </p:nvSpPr>
        <p:spPr bwMode="auto">
          <a:xfrm>
            <a:off x="3285381" y="1794520"/>
            <a:ext cx="161405" cy="172591"/>
          </a:xfrm>
          <a:custGeom>
            <a:avLst/>
            <a:gdLst>
              <a:gd name="T0" fmla="*/ 51 w 101"/>
              <a:gd name="T1" fmla="*/ 0 h 108"/>
              <a:gd name="T2" fmla="*/ 52 w 101"/>
              <a:gd name="T3" fmla="*/ 0 h 108"/>
              <a:gd name="T4" fmla="*/ 62 w 101"/>
              <a:gd name="T5" fmla="*/ 1 h 108"/>
              <a:gd name="T6" fmla="*/ 70 w 101"/>
              <a:gd name="T7" fmla="*/ 9 h 108"/>
              <a:gd name="T8" fmla="*/ 75 w 101"/>
              <a:gd name="T9" fmla="*/ 21 h 108"/>
              <a:gd name="T10" fmla="*/ 77 w 101"/>
              <a:gd name="T11" fmla="*/ 34 h 108"/>
              <a:gd name="T12" fmla="*/ 74 w 101"/>
              <a:gd name="T13" fmla="*/ 47 h 108"/>
              <a:gd name="T14" fmla="*/ 67 w 101"/>
              <a:gd name="T15" fmla="*/ 57 h 108"/>
              <a:gd name="T16" fmla="*/ 61 w 101"/>
              <a:gd name="T17" fmla="*/ 65 h 108"/>
              <a:gd name="T18" fmla="*/ 61 w 101"/>
              <a:gd name="T19" fmla="*/ 72 h 108"/>
              <a:gd name="T20" fmla="*/ 61 w 101"/>
              <a:gd name="T21" fmla="*/ 72 h 108"/>
              <a:gd name="T22" fmla="*/ 62 w 101"/>
              <a:gd name="T23" fmla="*/ 72 h 108"/>
              <a:gd name="T24" fmla="*/ 64 w 101"/>
              <a:gd name="T25" fmla="*/ 73 h 108"/>
              <a:gd name="T26" fmla="*/ 72 w 101"/>
              <a:gd name="T27" fmla="*/ 76 h 108"/>
              <a:gd name="T28" fmla="*/ 83 w 101"/>
              <a:gd name="T29" fmla="*/ 81 h 108"/>
              <a:gd name="T30" fmla="*/ 93 w 101"/>
              <a:gd name="T31" fmla="*/ 88 h 108"/>
              <a:gd name="T32" fmla="*/ 100 w 101"/>
              <a:gd name="T33" fmla="*/ 94 h 108"/>
              <a:gd name="T34" fmla="*/ 101 w 101"/>
              <a:gd name="T35" fmla="*/ 99 h 108"/>
              <a:gd name="T36" fmla="*/ 101 w 101"/>
              <a:gd name="T37" fmla="*/ 103 h 108"/>
              <a:gd name="T38" fmla="*/ 101 w 101"/>
              <a:gd name="T39" fmla="*/ 106 h 108"/>
              <a:gd name="T40" fmla="*/ 101 w 101"/>
              <a:gd name="T41" fmla="*/ 108 h 108"/>
              <a:gd name="T42" fmla="*/ 0 w 101"/>
              <a:gd name="T43" fmla="*/ 108 h 108"/>
              <a:gd name="T44" fmla="*/ 0 w 101"/>
              <a:gd name="T45" fmla="*/ 106 h 108"/>
              <a:gd name="T46" fmla="*/ 0 w 101"/>
              <a:gd name="T47" fmla="*/ 103 h 108"/>
              <a:gd name="T48" fmla="*/ 2 w 101"/>
              <a:gd name="T49" fmla="*/ 99 h 108"/>
              <a:gd name="T50" fmla="*/ 3 w 101"/>
              <a:gd name="T51" fmla="*/ 94 h 108"/>
              <a:gd name="T52" fmla="*/ 8 w 101"/>
              <a:gd name="T53" fmla="*/ 88 h 108"/>
              <a:gd name="T54" fmla="*/ 20 w 101"/>
              <a:gd name="T55" fmla="*/ 81 h 108"/>
              <a:gd name="T56" fmla="*/ 31 w 101"/>
              <a:gd name="T57" fmla="*/ 76 h 108"/>
              <a:gd name="T58" fmla="*/ 39 w 101"/>
              <a:gd name="T59" fmla="*/ 73 h 108"/>
              <a:gd name="T60" fmla="*/ 41 w 101"/>
              <a:gd name="T61" fmla="*/ 72 h 108"/>
              <a:gd name="T62" fmla="*/ 41 w 101"/>
              <a:gd name="T63" fmla="*/ 72 h 108"/>
              <a:gd name="T64" fmla="*/ 43 w 101"/>
              <a:gd name="T65" fmla="*/ 72 h 108"/>
              <a:gd name="T66" fmla="*/ 43 w 101"/>
              <a:gd name="T67" fmla="*/ 65 h 108"/>
              <a:gd name="T68" fmla="*/ 33 w 101"/>
              <a:gd name="T69" fmla="*/ 52 h 108"/>
              <a:gd name="T70" fmla="*/ 28 w 101"/>
              <a:gd name="T71" fmla="*/ 36 h 108"/>
              <a:gd name="T72" fmla="*/ 28 w 101"/>
              <a:gd name="T73" fmla="*/ 21 h 108"/>
              <a:gd name="T74" fmla="*/ 31 w 101"/>
              <a:gd name="T75" fmla="*/ 9 h 108"/>
              <a:gd name="T76" fmla="*/ 39 w 101"/>
              <a:gd name="T77" fmla="*/ 1 h 108"/>
              <a:gd name="T78" fmla="*/ 51 w 101"/>
              <a:gd name="T7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1" h="108">
                <a:moveTo>
                  <a:pt x="51" y="0"/>
                </a:moveTo>
                <a:lnTo>
                  <a:pt x="52" y="0"/>
                </a:lnTo>
                <a:lnTo>
                  <a:pt x="62" y="1"/>
                </a:lnTo>
                <a:lnTo>
                  <a:pt x="70" y="9"/>
                </a:lnTo>
                <a:lnTo>
                  <a:pt x="75" y="21"/>
                </a:lnTo>
                <a:lnTo>
                  <a:pt x="77" y="34"/>
                </a:lnTo>
                <a:lnTo>
                  <a:pt x="74" y="47"/>
                </a:lnTo>
                <a:lnTo>
                  <a:pt x="67" y="57"/>
                </a:lnTo>
                <a:lnTo>
                  <a:pt x="61" y="65"/>
                </a:lnTo>
                <a:lnTo>
                  <a:pt x="61" y="72"/>
                </a:lnTo>
                <a:lnTo>
                  <a:pt x="61" y="72"/>
                </a:lnTo>
                <a:lnTo>
                  <a:pt x="62" y="72"/>
                </a:lnTo>
                <a:lnTo>
                  <a:pt x="64" y="73"/>
                </a:lnTo>
                <a:lnTo>
                  <a:pt x="72" y="76"/>
                </a:lnTo>
                <a:lnTo>
                  <a:pt x="83" y="81"/>
                </a:lnTo>
                <a:lnTo>
                  <a:pt x="93" y="88"/>
                </a:lnTo>
                <a:lnTo>
                  <a:pt x="100" y="94"/>
                </a:lnTo>
                <a:lnTo>
                  <a:pt x="101" y="99"/>
                </a:lnTo>
                <a:lnTo>
                  <a:pt x="101" y="103"/>
                </a:lnTo>
                <a:lnTo>
                  <a:pt x="101" y="106"/>
                </a:lnTo>
                <a:lnTo>
                  <a:pt x="101" y="108"/>
                </a:lnTo>
                <a:lnTo>
                  <a:pt x="0" y="108"/>
                </a:lnTo>
                <a:lnTo>
                  <a:pt x="0" y="106"/>
                </a:lnTo>
                <a:lnTo>
                  <a:pt x="0" y="103"/>
                </a:lnTo>
                <a:lnTo>
                  <a:pt x="2" y="99"/>
                </a:lnTo>
                <a:lnTo>
                  <a:pt x="3" y="94"/>
                </a:lnTo>
                <a:lnTo>
                  <a:pt x="8" y="88"/>
                </a:lnTo>
                <a:lnTo>
                  <a:pt x="20" y="81"/>
                </a:lnTo>
                <a:lnTo>
                  <a:pt x="31" y="76"/>
                </a:lnTo>
                <a:lnTo>
                  <a:pt x="39" y="73"/>
                </a:lnTo>
                <a:lnTo>
                  <a:pt x="41" y="72"/>
                </a:lnTo>
                <a:lnTo>
                  <a:pt x="41" y="72"/>
                </a:lnTo>
                <a:lnTo>
                  <a:pt x="43" y="72"/>
                </a:lnTo>
                <a:lnTo>
                  <a:pt x="43" y="65"/>
                </a:lnTo>
                <a:lnTo>
                  <a:pt x="33" y="52"/>
                </a:lnTo>
                <a:lnTo>
                  <a:pt x="28" y="36"/>
                </a:lnTo>
                <a:lnTo>
                  <a:pt x="28" y="21"/>
                </a:lnTo>
                <a:lnTo>
                  <a:pt x="31" y="9"/>
                </a:lnTo>
                <a:lnTo>
                  <a:pt x="39" y="1"/>
                </a:lnTo>
                <a:lnTo>
                  <a:pt x="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5" name="Группа 34"/>
          <p:cNvGrpSpPr/>
          <p:nvPr/>
        </p:nvGrpSpPr>
        <p:grpSpPr>
          <a:xfrm>
            <a:off x="2993282" y="2302768"/>
            <a:ext cx="297811" cy="288032"/>
            <a:chOff x="-7056438" y="4370388"/>
            <a:chExt cx="531813" cy="514350"/>
          </a:xfrm>
          <a:solidFill>
            <a:schemeClr val="bg1"/>
          </a:solidFill>
        </p:grpSpPr>
        <p:sp>
          <p:nvSpPr>
            <p:cNvPr id="36" name="Freeform 441"/>
            <p:cNvSpPr>
              <a:spLocks noEditPoints="1"/>
            </p:cNvSpPr>
            <p:nvPr/>
          </p:nvSpPr>
          <p:spPr bwMode="auto">
            <a:xfrm>
              <a:off x="-7056438" y="4370388"/>
              <a:ext cx="474663" cy="514350"/>
            </a:xfrm>
            <a:custGeom>
              <a:avLst/>
              <a:gdLst>
                <a:gd name="T0" fmla="*/ 270 w 299"/>
                <a:gd name="T1" fmla="*/ 56 h 324"/>
                <a:gd name="T2" fmla="*/ 142 w 299"/>
                <a:gd name="T3" fmla="*/ 177 h 324"/>
                <a:gd name="T4" fmla="*/ 137 w 299"/>
                <a:gd name="T5" fmla="*/ 190 h 324"/>
                <a:gd name="T6" fmla="*/ 148 w 299"/>
                <a:gd name="T7" fmla="*/ 200 h 324"/>
                <a:gd name="T8" fmla="*/ 163 w 299"/>
                <a:gd name="T9" fmla="*/ 193 h 324"/>
                <a:gd name="T10" fmla="*/ 284 w 299"/>
                <a:gd name="T11" fmla="*/ 72 h 324"/>
                <a:gd name="T12" fmla="*/ 270 w 299"/>
                <a:gd name="T13" fmla="*/ 56 h 324"/>
                <a:gd name="T14" fmla="*/ 11 w 299"/>
                <a:gd name="T15" fmla="*/ 11 h 324"/>
                <a:gd name="T16" fmla="*/ 11 w 299"/>
                <a:gd name="T17" fmla="*/ 313 h 324"/>
                <a:gd name="T18" fmla="*/ 234 w 299"/>
                <a:gd name="T19" fmla="*/ 313 h 324"/>
                <a:gd name="T20" fmla="*/ 234 w 299"/>
                <a:gd name="T21" fmla="*/ 141 h 324"/>
                <a:gd name="T22" fmla="*/ 171 w 299"/>
                <a:gd name="T23" fmla="*/ 203 h 324"/>
                <a:gd name="T24" fmla="*/ 170 w 299"/>
                <a:gd name="T25" fmla="*/ 203 h 324"/>
                <a:gd name="T26" fmla="*/ 122 w 299"/>
                <a:gd name="T27" fmla="*/ 227 h 324"/>
                <a:gd name="T28" fmla="*/ 119 w 299"/>
                <a:gd name="T29" fmla="*/ 227 h 324"/>
                <a:gd name="T30" fmla="*/ 117 w 299"/>
                <a:gd name="T31" fmla="*/ 227 h 324"/>
                <a:gd name="T32" fmla="*/ 116 w 299"/>
                <a:gd name="T33" fmla="*/ 226 h 324"/>
                <a:gd name="T34" fmla="*/ 112 w 299"/>
                <a:gd name="T35" fmla="*/ 224 h 324"/>
                <a:gd name="T36" fmla="*/ 114 w 299"/>
                <a:gd name="T37" fmla="*/ 219 h 324"/>
                <a:gd name="T38" fmla="*/ 132 w 299"/>
                <a:gd name="T39" fmla="*/ 172 h 324"/>
                <a:gd name="T40" fmla="*/ 132 w 299"/>
                <a:gd name="T41" fmla="*/ 170 h 324"/>
                <a:gd name="T42" fmla="*/ 234 w 299"/>
                <a:gd name="T43" fmla="*/ 74 h 324"/>
                <a:gd name="T44" fmla="*/ 234 w 299"/>
                <a:gd name="T45" fmla="*/ 11 h 324"/>
                <a:gd name="T46" fmla="*/ 11 w 299"/>
                <a:gd name="T47" fmla="*/ 11 h 324"/>
                <a:gd name="T48" fmla="*/ 0 w 299"/>
                <a:gd name="T49" fmla="*/ 0 h 324"/>
                <a:gd name="T50" fmla="*/ 245 w 299"/>
                <a:gd name="T51" fmla="*/ 0 h 324"/>
                <a:gd name="T52" fmla="*/ 245 w 299"/>
                <a:gd name="T53" fmla="*/ 62 h 324"/>
                <a:gd name="T54" fmla="*/ 265 w 299"/>
                <a:gd name="T55" fmla="*/ 44 h 324"/>
                <a:gd name="T56" fmla="*/ 268 w 299"/>
                <a:gd name="T57" fmla="*/ 43 h 324"/>
                <a:gd name="T58" fmla="*/ 271 w 299"/>
                <a:gd name="T59" fmla="*/ 43 h 324"/>
                <a:gd name="T60" fmla="*/ 273 w 299"/>
                <a:gd name="T61" fmla="*/ 44 h 324"/>
                <a:gd name="T62" fmla="*/ 297 w 299"/>
                <a:gd name="T63" fmla="*/ 67 h 324"/>
                <a:gd name="T64" fmla="*/ 299 w 299"/>
                <a:gd name="T65" fmla="*/ 70 h 324"/>
                <a:gd name="T66" fmla="*/ 299 w 299"/>
                <a:gd name="T67" fmla="*/ 74 h 324"/>
                <a:gd name="T68" fmla="*/ 297 w 299"/>
                <a:gd name="T69" fmla="*/ 77 h 324"/>
                <a:gd name="T70" fmla="*/ 245 w 299"/>
                <a:gd name="T71" fmla="*/ 129 h 324"/>
                <a:gd name="T72" fmla="*/ 245 w 299"/>
                <a:gd name="T73" fmla="*/ 324 h 324"/>
                <a:gd name="T74" fmla="*/ 0 w 299"/>
                <a:gd name="T75" fmla="*/ 324 h 324"/>
                <a:gd name="T76" fmla="*/ 0 w 299"/>
                <a:gd name="T7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9" h="324">
                  <a:moveTo>
                    <a:pt x="270" y="56"/>
                  </a:moveTo>
                  <a:lnTo>
                    <a:pt x="142" y="177"/>
                  </a:lnTo>
                  <a:lnTo>
                    <a:pt x="137" y="190"/>
                  </a:lnTo>
                  <a:lnTo>
                    <a:pt x="148" y="200"/>
                  </a:lnTo>
                  <a:lnTo>
                    <a:pt x="163" y="193"/>
                  </a:lnTo>
                  <a:lnTo>
                    <a:pt x="284" y="72"/>
                  </a:lnTo>
                  <a:lnTo>
                    <a:pt x="270" y="56"/>
                  </a:lnTo>
                  <a:close/>
                  <a:moveTo>
                    <a:pt x="11" y="11"/>
                  </a:moveTo>
                  <a:lnTo>
                    <a:pt x="11" y="313"/>
                  </a:lnTo>
                  <a:lnTo>
                    <a:pt x="234" y="313"/>
                  </a:lnTo>
                  <a:lnTo>
                    <a:pt x="234" y="141"/>
                  </a:lnTo>
                  <a:lnTo>
                    <a:pt x="171" y="203"/>
                  </a:lnTo>
                  <a:lnTo>
                    <a:pt x="170" y="203"/>
                  </a:lnTo>
                  <a:lnTo>
                    <a:pt x="122" y="227"/>
                  </a:lnTo>
                  <a:lnTo>
                    <a:pt x="119" y="227"/>
                  </a:lnTo>
                  <a:lnTo>
                    <a:pt x="117" y="227"/>
                  </a:lnTo>
                  <a:lnTo>
                    <a:pt x="116" y="226"/>
                  </a:lnTo>
                  <a:lnTo>
                    <a:pt x="112" y="224"/>
                  </a:lnTo>
                  <a:lnTo>
                    <a:pt x="114" y="219"/>
                  </a:lnTo>
                  <a:lnTo>
                    <a:pt x="132" y="172"/>
                  </a:lnTo>
                  <a:lnTo>
                    <a:pt x="132" y="170"/>
                  </a:lnTo>
                  <a:lnTo>
                    <a:pt x="234" y="74"/>
                  </a:lnTo>
                  <a:lnTo>
                    <a:pt x="234" y="11"/>
                  </a:lnTo>
                  <a:lnTo>
                    <a:pt x="11" y="11"/>
                  </a:lnTo>
                  <a:close/>
                  <a:moveTo>
                    <a:pt x="0" y="0"/>
                  </a:moveTo>
                  <a:lnTo>
                    <a:pt x="245" y="0"/>
                  </a:lnTo>
                  <a:lnTo>
                    <a:pt x="245" y="62"/>
                  </a:lnTo>
                  <a:lnTo>
                    <a:pt x="265" y="44"/>
                  </a:lnTo>
                  <a:lnTo>
                    <a:pt x="268" y="43"/>
                  </a:lnTo>
                  <a:lnTo>
                    <a:pt x="271" y="43"/>
                  </a:lnTo>
                  <a:lnTo>
                    <a:pt x="273" y="44"/>
                  </a:lnTo>
                  <a:lnTo>
                    <a:pt x="297" y="67"/>
                  </a:lnTo>
                  <a:lnTo>
                    <a:pt x="299" y="70"/>
                  </a:lnTo>
                  <a:lnTo>
                    <a:pt x="299" y="74"/>
                  </a:lnTo>
                  <a:lnTo>
                    <a:pt x="297" y="77"/>
                  </a:lnTo>
                  <a:lnTo>
                    <a:pt x="245" y="129"/>
                  </a:lnTo>
                  <a:lnTo>
                    <a:pt x="245" y="324"/>
                  </a:lnTo>
                  <a:lnTo>
                    <a:pt x="0" y="3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442"/>
            <p:cNvSpPr>
              <a:spLocks/>
            </p:cNvSpPr>
            <p:nvPr/>
          </p:nvSpPr>
          <p:spPr bwMode="auto">
            <a:xfrm>
              <a:off x="-6615113" y="4381500"/>
              <a:ext cx="90488" cy="87313"/>
            </a:xfrm>
            <a:custGeom>
              <a:avLst/>
              <a:gdLst>
                <a:gd name="T0" fmla="*/ 24 w 57"/>
                <a:gd name="T1" fmla="*/ 0 h 55"/>
                <a:gd name="T2" fmla="*/ 28 w 57"/>
                <a:gd name="T3" fmla="*/ 0 h 55"/>
                <a:gd name="T4" fmla="*/ 34 w 57"/>
                <a:gd name="T5" fmla="*/ 0 h 55"/>
                <a:gd name="T6" fmla="*/ 42 w 57"/>
                <a:gd name="T7" fmla="*/ 3 h 55"/>
                <a:gd name="T8" fmla="*/ 49 w 57"/>
                <a:gd name="T9" fmla="*/ 8 h 55"/>
                <a:gd name="T10" fmla="*/ 55 w 57"/>
                <a:gd name="T11" fmla="*/ 18 h 55"/>
                <a:gd name="T12" fmla="*/ 57 w 57"/>
                <a:gd name="T13" fmla="*/ 29 h 55"/>
                <a:gd name="T14" fmla="*/ 57 w 57"/>
                <a:gd name="T15" fmla="*/ 32 h 55"/>
                <a:gd name="T16" fmla="*/ 32 w 57"/>
                <a:gd name="T17" fmla="*/ 55 h 55"/>
                <a:gd name="T18" fmla="*/ 0 w 57"/>
                <a:gd name="T19" fmla="*/ 22 h 55"/>
                <a:gd name="T20" fmla="*/ 24 w 57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55">
                  <a:moveTo>
                    <a:pt x="24" y="0"/>
                  </a:moveTo>
                  <a:lnTo>
                    <a:pt x="28" y="0"/>
                  </a:lnTo>
                  <a:lnTo>
                    <a:pt x="34" y="0"/>
                  </a:lnTo>
                  <a:lnTo>
                    <a:pt x="42" y="3"/>
                  </a:lnTo>
                  <a:lnTo>
                    <a:pt x="49" y="8"/>
                  </a:lnTo>
                  <a:lnTo>
                    <a:pt x="55" y="18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32" y="55"/>
                  </a:lnTo>
                  <a:lnTo>
                    <a:pt x="0" y="2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Freeform 283"/>
          <p:cNvSpPr>
            <a:spLocks noEditPoints="1"/>
          </p:cNvSpPr>
          <p:nvPr/>
        </p:nvSpPr>
        <p:spPr bwMode="auto">
          <a:xfrm>
            <a:off x="2701455" y="2302768"/>
            <a:ext cx="288032" cy="288032"/>
          </a:xfrm>
          <a:custGeom>
            <a:avLst/>
            <a:gdLst>
              <a:gd name="T0" fmla="*/ 239 w 360"/>
              <a:gd name="T1" fmla="*/ 324 h 360"/>
              <a:gd name="T2" fmla="*/ 282 w 360"/>
              <a:gd name="T3" fmla="*/ 315 h 360"/>
              <a:gd name="T4" fmla="*/ 285 w 360"/>
              <a:gd name="T5" fmla="*/ 279 h 360"/>
              <a:gd name="T6" fmla="*/ 77 w 360"/>
              <a:gd name="T7" fmla="*/ 279 h 360"/>
              <a:gd name="T8" fmla="*/ 79 w 360"/>
              <a:gd name="T9" fmla="*/ 315 h 360"/>
              <a:gd name="T10" fmla="*/ 123 w 360"/>
              <a:gd name="T11" fmla="*/ 324 h 360"/>
              <a:gd name="T12" fmla="*/ 187 w 360"/>
              <a:gd name="T13" fmla="*/ 259 h 360"/>
              <a:gd name="T14" fmla="*/ 225 w 360"/>
              <a:gd name="T15" fmla="*/ 324 h 360"/>
              <a:gd name="T16" fmla="*/ 223 w 360"/>
              <a:gd name="T17" fmla="*/ 262 h 360"/>
              <a:gd name="T18" fmla="*/ 140 w 360"/>
              <a:gd name="T19" fmla="*/ 261 h 360"/>
              <a:gd name="T20" fmla="*/ 136 w 360"/>
              <a:gd name="T21" fmla="*/ 324 h 360"/>
              <a:gd name="T22" fmla="*/ 176 w 360"/>
              <a:gd name="T23" fmla="*/ 259 h 360"/>
              <a:gd name="T24" fmla="*/ 267 w 360"/>
              <a:gd name="T25" fmla="*/ 259 h 360"/>
              <a:gd name="T26" fmla="*/ 315 w 360"/>
              <a:gd name="T27" fmla="*/ 284 h 360"/>
              <a:gd name="T28" fmla="*/ 349 w 360"/>
              <a:gd name="T29" fmla="*/ 187 h 360"/>
              <a:gd name="T30" fmla="*/ 187 w 360"/>
              <a:gd name="T31" fmla="*/ 246 h 360"/>
              <a:gd name="T32" fmla="*/ 262 w 360"/>
              <a:gd name="T33" fmla="*/ 223 h 360"/>
              <a:gd name="T34" fmla="*/ 97 w 360"/>
              <a:gd name="T35" fmla="*/ 187 h 360"/>
              <a:gd name="T36" fmla="*/ 136 w 360"/>
              <a:gd name="T37" fmla="*/ 249 h 360"/>
              <a:gd name="T38" fmla="*/ 97 w 360"/>
              <a:gd name="T39" fmla="*/ 187 h 360"/>
              <a:gd name="T40" fmla="*/ 30 w 360"/>
              <a:gd name="T41" fmla="*/ 254 h 360"/>
              <a:gd name="T42" fmla="*/ 72 w 360"/>
              <a:gd name="T43" fmla="*/ 269 h 360"/>
              <a:gd name="T44" fmla="*/ 86 w 360"/>
              <a:gd name="T45" fmla="*/ 187 h 360"/>
              <a:gd name="T46" fmla="*/ 225 w 360"/>
              <a:gd name="T47" fmla="*/ 113 h 360"/>
              <a:gd name="T48" fmla="*/ 266 w 360"/>
              <a:gd name="T49" fmla="*/ 176 h 360"/>
              <a:gd name="T50" fmla="*/ 105 w 360"/>
              <a:gd name="T51" fmla="*/ 107 h 360"/>
              <a:gd name="T52" fmla="*/ 176 w 360"/>
              <a:gd name="T53" fmla="*/ 176 h 360"/>
              <a:gd name="T54" fmla="*/ 105 w 360"/>
              <a:gd name="T55" fmla="*/ 107 h 360"/>
              <a:gd name="T56" fmla="*/ 290 w 360"/>
              <a:gd name="T57" fmla="*/ 94 h 360"/>
              <a:gd name="T58" fmla="*/ 277 w 360"/>
              <a:gd name="T59" fmla="*/ 176 h 360"/>
              <a:gd name="T60" fmla="*/ 333 w 360"/>
              <a:gd name="T61" fmla="*/ 108 h 360"/>
              <a:gd name="T62" fmla="*/ 30 w 360"/>
              <a:gd name="T63" fmla="*/ 108 h 360"/>
              <a:gd name="T64" fmla="*/ 86 w 360"/>
              <a:gd name="T65" fmla="*/ 176 h 360"/>
              <a:gd name="T66" fmla="*/ 72 w 360"/>
              <a:gd name="T67" fmla="*/ 94 h 360"/>
              <a:gd name="T68" fmla="*/ 223 w 360"/>
              <a:gd name="T69" fmla="*/ 18 h 360"/>
              <a:gd name="T70" fmla="*/ 264 w 360"/>
              <a:gd name="T71" fmla="*/ 92 h 360"/>
              <a:gd name="T72" fmla="*/ 306 w 360"/>
              <a:gd name="T73" fmla="*/ 71 h 360"/>
              <a:gd name="T74" fmla="*/ 223 w 360"/>
              <a:gd name="T75" fmla="*/ 18 h 360"/>
              <a:gd name="T76" fmla="*/ 79 w 360"/>
              <a:gd name="T77" fmla="*/ 48 h 360"/>
              <a:gd name="T78" fmla="*/ 77 w 360"/>
              <a:gd name="T79" fmla="*/ 82 h 360"/>
              <a:gd name="T80" fmla="*/ 123 w 360"/>
              <a:gd name="T81" fmla="*/ 36 h 360"/>
              <a:gd name="T82" fmla="*/ 187 w 360"/>
              <a:gd name="T83" fmla="*/ 104 h 360"/>
              <a:gd name="T84" fmla="*/ 241 w 360"/>
              <a:gd name="T85" fmla="*/ 63 h 360"/>
              <a:gd name="T86" fmla="*/ 187 w 360"/>
              <a:gd name="T87" fmla="*/ 14 h 360"/>
              <a:gd name="T88" fmla="*/ 136 w 360"/>
              <a:gd name="T89" fmla="*/ 38 h 360"/>
              <a:gd name="T90" fmla="*/ 138 w 360"/>
              <a:gd name="T91" fmla="*/ 102 h 360"/>
              <a:gd name="T92" fmla="*/ 180 w 360"/>
              <a:gd name="T93" fmla="*/ 0 h 360"/>
              <a:gd name="T94" fmla="*/ 293 w 360"/>
              <a:gd name="T95" fmla="*/ 41 h 360"/>
              <a:gd name="T96" fmla="*/ 356 w 360"/>
              <a:gd name="T97" fmla="*/ 140 h 360"/>
              <a:gd name="T98" fmla="*/ 342 w 360"/>
              <a:gd name="T99" fmla="*/ 261 h 360"/>
              <a:gd name="T100" fmla="*/ 261 w 360"/>
              <a:gd name="T101" fmla="*/ 342 h 360"/>
              <a:gd name="T102" fmla="*/ 140 w 360"/>
              <a:gd name="T103" fmla="*/ 356 h 360"/>
              <a:gd name="T104" fmla="*/ 41 w 360"/>
              <a:gd name="T105" fmla="*/ 293 h 360"/>
              <a:gd name="T106" fmla="*/ 0 w 360"/>
              <a:gd name="T107" fmla="*/ 180 h 360"/>
              <a:gd name="T108" fmla="*/ 41 w 360"/>
              <a:gd name="T109" fmla="*/ 69 h 360"/>
              <a:gd name="T110" fmla="*/ 140 w 360"/>
              <a:gd name="T111" fmla="*/ 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0" h="360">
                <a:moveTo>
                  <a:pt x="264" y="272"/>
                </a:moveTo>
                <a:lnTo>
                  <a:pt x="252" y="300"/>
                </a:lnTo>
                <a:lnTo>
                  <a:pt x="239" y="324"/>
                </a:lnTo>
                <a:lnTo>
                  <a:pt x="223" y="344"/>
                </a:lnTo>
                <a:lnTo>
                  <a:pt x="254" y="333"/>
                </a:lnTo>
                <a:lnTo>
                  <a:pt x="282" y="315"/>
                </a:lnTo>
                <a:lnTo>
                  <a:pt x="306" y="292"/>
                </a:lnTo>
                <a:lnTo>
                  <a:pt x="298" y="287"/>
                </a:lnTo>
                <a:lnTo>
                  <a:pt x="285" y="279"/>
                </a:lnTo>
                <a:lnTo>
                  <a:pt x="264" y="272"/>
                </a:lnTo>
                <a:close/>
                <a:moveTo>
                  <a:pt x="97" y="270"/>
                </a:moveTo>
                <a:lnTo>
                  <a:pt x="77" y="279"/>
                </a:lnTo>
                <a:lnTo>
                  <a:pt x="63" y="287"/>
                </a:lnTo>
                <a:lnTo>
                  <a:pt x="56" y="292"/>
                </a:lnTo>
                <a:lnTo>
                  <a:pt x="79" y="315"/>
                </a:lnTo>
                <a:lnTo>
                  <a:pt x="108" y="333"/>
                </a:lnTo>
                <a:lnTo>
                  <a:pt x="140" y="344"/>
                </a:lnTo>
                <a:lnTo>
                  <a:pt x="123" y="324"/>
                </a:lnTo>
                <a:lnTo>
                  <a:pt x="108" y="300"/>
                </a:lnTo>
                <a:lnTo>
                  <a:pt x="97" y="270"/>
                </a:lnTo>
                <a:close/>
                <a:moveTo>
                  <a:pt x="187" y="259"/>
                </a:moveTo>
                <a:lnTo>
                  <a:pt x="187" y="349"/>
                </a:lnTo>
                <a:lnTo>
                  <a:pt x="207" y="341"/>
                </a:lnTo>
                <a:lnTo>
                  <a:pt x="225" y="324"/>
                </a:lnTo>
                <a:lnTo>
                  <a:pt x="241" y="298"/>
                </a:lnTo>
                <a:lnTo>
                  <a:pt x="252" y="267"/>
                </a:lnTo>
                <a:lnTo>
                  <a:pt x="223" y="262"/>
                </a:lnTo>
                <a:lnTo>
                  <a:pt x="187" y="259"/>
                </a:lnTo>
                <a:close/>
                <a:moveTo>
                  <a:pt x="176" y="259"/>
                </a:moveTo>
                <a:lnTo>
                  <a:pt x="140" y="261"/>
                </a:lnTo>
                <a:lnTo>
                  <a:pt x="108" y="267"/>
                </a:lnTo>
                <a:lnTo>
                  <a:pt x="122" y="298"/>
                </a:lnTo>
                <a:lnTo>
                  <a:pt x="136" y="324"/>
                </a:lnTo>
                <a:lnTo>
                  <a:pt x="154" y="341"/>
                </a:lnTo>
                <a:lnTo>
                  <a:pt x="176" y="349"/>
                </a:lnTo>
                <a:lnTo>
                  <a:pt x="176" y="259"/>
                </a:lnTo>
                <a:close/>
                <a:moveTo>
                  <a:pt x="277" y="187"/>
                </a:moveTo>
                <a:lnTo>
                  <a:pt x="274" y="225"/>
                </a:lnTo>
                <a:lnTo>
                  <a:pt x="267" y="259"/>
                </a:lnTo>
                <a:lnTo>
                  <a:pt x="290" y="269"/>
                </a:lnTo>
                <a:lnTo>
                  <a:pt x="305" y="277"/>
                </a:lnTo>
                <a:lnTo>
                  <a:pt x="315" y="284"/>
                </a:lnTo>
                <a:lnTo>
                  <a:pt x="333" y="254"/>
                </a:lnTo>
                <a:lnTo>
                  <a:pt x="344" y="221"/>
                </a:lnTo>
                <a:lnTo>
                  <a:pt x="349" y="187"/>
                </a:lnTo>
                <a:lnTo>
                  <a:pt x="277" y="187"/>
                </a:lnTo>
                <a:close/>
                <a:moveTo>
                  <a:pt x="187" y="187"/>
                </a:moveTo>
                <a:lnTo>
                  <a:pt x="187" y="246"/>
                </a:lnTo>
                <a:lnTo>
                  <a:pt x="225" y="249"/>
                </a:lnTo>
                <a:lnTo>
                  <a:pt x="256" y="256"/>
                </a:lnTo>
                <a:lnTo>
                  <a:pt x="262" y="223"/>
                </a:lnTo>
                <a:lnTo>
                  <a:pt x="266" y="187"/>
                </a:lnTo>
                <a:lnTo>
                  <a:pt x="187" y="187"/>
                </a:lnTo>
                <a:close/>
                <a:moveTo>
                  <a:pt x="97" y="187"/>
                </a:moveTo>
                <a:lnTo>
                  <a:pt x="100" y="223"/>
                </a:lnTo>
                <a:lnTo>
                  <a:pt x="105" y="256"/>
                </a:lnTo>
                <a:lnTo>
                  <a:pt x="136" y="249"/>
                </a:lnTo>
                <a:lnTo>
                  <a:pt x="176" y="246"/>
                </a:lnTo>
                <a:lnTo>
                  <a:pt x="176" y="187"/>
                </a:lnTo>
                <a:lnTo>
                  <a:pt x="97" y="187"/>
                </a:lnTo>
                <a:close/>
                <a:moveTo>
                  <a:pt x="14" y="187"/>
                </a:moveTo>
                <a:lnTo>
                  <a:pt x="18" y="221"/>
                </a:lnTo>
                <a:lnTo>
                  <a:pt x="30" y="254"/>
                </a:lnTo>
                <a:lnTo>
                  <a:pt x="48" y="284"/>
                </a:lnTo>
                <a:lnTo>
                  <a:pt x="56" y="277"/>
                </a:lnTo>
                <a:lnTo>
                  <a:pt x="72" y="269"/>
                </a:lnTo>
                <a:lnTo>
                  <a:pt x="94" y="259"/>
                </a:lnTo>
                <a:lnTo>
                  <a:pt x="87" y="225"/>
                </a:lnTo>
                <a:lnTo>
                  <a:pt x="86" y="187"/>
                </a:lnTo>
                <a:lnTo>
                  <a:pt x="14" y="187"/>
                </a:lnTo>
                <a:close/>
                <a:moveTo>
                  <a:pt x="256" y="107"/>
                </a:moveTo>
                <a:lnTo>
                  <a:pt x="225" y="113"/>
                </a:lnTo>
                <a:lnTo>
                  <a:pt x="187" y="117"/>
                </a:lnTo>
                <a:lnTo>
                  <a:pt x="187" y="176"/>
                </a:lnTo>
                <a:lnTo>
                  <a:pt x="266" y="176"/>
                </a:lnTo>
                <a:lnTo>
                  <a:pt x="262" y="140"/>
                </a:lnTo>
                <a:lnTo>
                  <a:pt x="256" y="107"/>
                </a:lnTo>
                <a:close/>
                <a:moveTo>
                  <a:pt x="105" y="107"/>
                </a:moveTo>
                <a:lnTo>
                  <a:pt x="100" y="140"/>
                </a:lnTo>
                <a:lnTo>
                  <a:pt x="97" y="176"/>
                </a:lnTo>
                <a:lnTo>
                  <a:pt x="176" y="176"/>
                </a:lnTo>
                <a:lnTo>
                  <a:pt x="176" y="117"/>
                </a:lnTo>
                <a:lnTo>
                  <a:pt x="136" y="113"/>
                </a:lnTo>
                <a:lnTo>
                  <a:pt x="105" y="107"/>
                </a:lnTo>
                <a:close/>
                <a:moveTo>
                  <a:pt x="315" y="79"/>
                </a:moveTo>
                <a:lnTo>
                  <a:pt x="306" y="86"/>
                </a:lnTo>
                <a:lnTo>
                  <a:pt x="290" y="94"/>
                </a:lnTo>
                <a:lnTo>
                  <a:pt x="267" y="104"/>
                </a:lnTo>
                <a:lnTo>
                  <a:pt x="274" y="138"/>
                </a:lnTo>
                <a:lnTo>
                  <a:pt x="277" y="176"/>
                </a:lnTo>
                <a:lnTo>
                  <a:pt x="349" y="176"/>
                </a:lnTo>
                <a:lnTo>
                  <a:pt x="344" y="140"/>
                </a:lnTo>
                <a:lnTo>
                  <a:pt x="333" y="108"/>
                </a:lnTo>
                <a:lnTo>
                  <a:pt x="315" y="79"/>
                </a:lnTo>
                <a:close/>
                <a:moveTo>
                  <a:pt x="48" y="79"/>
                </a:moveTo>
                <a:lnTo>
                  <a:pt x="30" y="108"/>
                </a:lnTo>
                <a:lnTo>
                  <a:pt x="18" y="140"/>
                </a:lnTo>
                <a:lnTo>
                  <a:pt x="14" y="176"/>
                </a:lnTo>
                <a:lnTo>
                  <a:pt x="86" y="176"/>
                </a:lnTo>
                <a:lnTo>
                  <a:pt x="87" y="138"/>
                </a:lnTo>
                <a:lnTo>
                  <a:pt x="94" y="104"/>
                </a:lnTo>
                <a:lnTo>
                  <a:pt x="72" y="94"/>
                </a:lnTo>
                <a:lnTo>
                  <a:pt x="56" y="86"/>
                </a:lnTo>
                <a:lnTo>
                  <a:pt x="48" y="79"/>
                </a:lnTo>
                <a:close/>
                <a:moveTo>
                  <a:pt x="223" y="18"/>
                </a:moveTo>
                <a:lnTo>
                  <a:pt x="239" y="36"/>
                </a:lnTo>
                <a:lnTo>
                  <a:pt x="254" y="61"/>
                </a:lnTo>
                <a:lnTo>
                  <a:pt x="264" y="92"/>
                </a:lnTo>
                <a:lnTo>
                  <a:pt x="285" y="82"/>
                </a:lnTo>
                <a:lnTo>
                  <a:pt x="300" y="76"/>
                </a:lnTo>
                <a:lnTo>
                  <a:pt x="306" y="71"/>
                </a:lnTo>
                <a:lnTo>
                  <a:pt x="284" y="48"/>
                </a:lnTo>
                <a:lnTo>
                  <a:pt x="254" y="30"/>
                </a:lnTo>
                <a:lnTo>
                  <a:pt x="223" y="18"/>
                </a:lnTo>
                <a:close/>
                <a:moveTo>
                  <a:pt x="140" y="18"/>
                </a:moveTo>
                <a:lnTo>
                  <a:pt x="107" y="30"/>
                </a:lnTo>
                <a:lnTo>
                  <a:pt x="79" y="48"/>
                </a:lnTo>
                <a:lnTo>
                  <a:pt x="54" y="71"/>
                </a:lnTo>
                <a:lnTo>
                  <a:pt x="63" y="76"/>
                </a:lnTo>
                <a:lnTo>
                  <a:pt x="77" y="82"/>
                </a:lnTo>
                <a:lnTo>
                  <a:pt x="97" y="92"/>
                </a:lnTo>
                <a:lnTo>
                  <a:pt x="108" y="61"/>
                </a:lnTo>
                <a:lnTo>
                  <a:pt x="123" y="36"/>
                </a:lnTo>
                <a:lnTo>
                  <a:pt x="140" y="18"/>
                </a:lnTo>
                <a:close/>
                <a:moveTo>
                  <a:pt x="187" y="14"/>
                </a:moveTo>
                <a:lnTo>
                  <a:pt x="187" y="104"/>
                </a:lnTo>
                <a:lnTo>
                  <a:pt x="223" y="102"/>
                </a:lnTo>
                <a:lnTo>
                  <a:pt x="252" y="95"/>
                </a:lnTo>
                <a:lnTo>
                  <a:pt x="241" y="63"/>
                </a:lnTo>
                <a:lnTo>
                  <a:pt x="225" y="38"/>
                </a:lnTo>
                <a:lnTo>
                  <a:pt x="207" y="22"/>
                </a:lnTo>
                <a:lnTo>
                  <a:pt x="187" y="14"/>
                </a:lnTo>
                <a:close/>
                <a:moveTo>
                  <a:pt x="176" y="14"/>
                </a:moveTo>
                <a:lnTo>
                  <a:pt x="154" y="22"/>
                </a:lnTo>
                <a:lnTo>
                  <a:pt x="136" y="38"/>
                </a:lnTo>
                <a:lnTo>
                  <a:pt x="122" y="63"/>
                </a:lnTo>
                <a:lnTo>
                  <a:pt x="108" y="95"/>
                </a:lnTo>
                <a:lnTo>
                  <a:pt x="138" y="102"/>
                </a:lnTo>
                <a:lnTo>
                  <a:pt x="176" y="104"/>
                </a:lnTo>
                <a:lnTo>
                  <a:pt x="176" y="14"/>
                </a:lnTo>
                <a:close/>
                <a:moveTo>
                  <a:pt x="180" y="0"/>
                </a:moveTo>
                <a:lnTo>
                  <a:pt x="223" y="5"/>
                </a:lnTo>
                <a:lnTo>
                  <a:pt x="261" y="20"/>
                </a:lnTo>
                <a:lnTo>
                  <a:pt x="293" y="41"/>
                </a:lnTo>
                <a:lnTo>
                  <a:pt x="321" y="69"/>
                </a:lnTo>
                <a:lnTo>
                  <a:pt x="342" y="102"/>
                </a:lnTo>
                <a:lnTo>
                  <a:pt x="356" y="140"/>
                </a:lnTo>
                <a:lnTo>
                  <a:pt x="360" y="180"/>
                </a:lnTo>
                <a:lnTo>
                  <a:pt x="356" y="223"/>
                </a:lnTo>
                <a:lnTo>
                  <a:pt x="342" y="261"/>
                </a:lnTo>
                <a:lnTo>
                  <a:pt x="321" y="293"/>
                </a:lnTo>
                <a:lnTo>
                  <a:pt x="293" y="321"/>
                </a:lnTo>
                <a:lnTo>
                  <a:pt x="261" y="342"/>
                </a:lnTo>
                <a:lnTo>
                  <a:pt x="223" y="356"/>
                </a:lnTo>
                <a:lnTo>
                  <a:pt x="180" y="360"/>
                </a:lnTo>
                <a:lnTo>
                  <a:pt x="140" y="356"/>
                </a:lnTo>
                <a:lnTo>
                  <a:pt x="102" y="342"/>
                </a:lnTo>
                <a:lnTo>
                  <a:pt x="69" y="321"/>
                </a:lnTo>
                <a:lnTo>
                  <a:pt x="41" y="293"/>
                </a:lnTo>
                <a:lnTo>
                  <a:pt x="20" y="261"/>
                </a:lnTo>
                <a:lnTo>
                  <a:pt x="5" y="223"/>
                </a:lnTo>
                <a:lnTo>
                  <a:pt x="0" y="180"/>
                </a:lnTo>
                <a:lnTo>
                  <a:pt x="5" y="140"/>
                </a:lnTo>
                <a:lnTo>
                  <a:pt x="20" y="102"/>
                </a:lnTo>
                <a:lnTo>
                  <a:pt x="41" y="69"/>
                </a:lnTo>
                <a:lnTo>
                  <a:pt x="69" y="41"/>
                </a:lnTo>
                <a:lnTo>
                  <a:pt x="102" y="20"/>
                </a:lnTo>
                <a:lnTo>
                  <a:pt x="140" y="5"/>
                </a:lnTo>
                <a:lnTo>
                  <a:pt x="18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Freeform 422"/>
          <p:cNvSpPr>
            <a:spLocks/>
          </p:cNvSpPr>
          <p:nvPr/>
        </p:nvSpPr>
        <p:spPr bwMode="auto">
          <a:xfrm>
            <a:off x="2874901" y="2931790"/>
            <a:ext cx="216024" cy="230995"/>
          </a:xfrm>
          <a:custGeom>
            <a:avLst/>
            <a:gdLst>
              <a:gd name="T0" fmla="*/ 51 w 101"/>
              <a:gd name="T1" fmla="*/ 0 h 108"/>
              <a:gd name="T2" fmla="*/ 52 w 101"/>
              <a:gd name="T3" fmla="*/ 0 h 108"/>
              <a:gd name="T4" fmla="*/ 62 w 101"/>
              <a:gd name="T5" fmla="*/ 1 h 108"/>
              <a:gd name="T6" fmla="*/ 70 w 101"/>
              <a:gd name="T7" fmla="*/ 9 h 108"/>
              <a:gd name="T8" fmla="*/ 75 w 101"/>
              <a:gd name="T9" fmla="*/ 21 h 108"/>
              <a:gd name="T10" fmla="*/ 77 w 101"/>
              <a:gd name="T11" fmla="*/ 34 h 108"/>
              <a:gd name="T12" fmla="*/ 74 w 101"/>
              <a:gd name="T13" fmla="*/ 47 h 108"/>
              <a:gd name="T14" fmla="*/ 67 w 101"/>
              <a:gd name="T15" fmla="*/ 57 h 108"/>
              <a:gd name="T16" fmla="*/ 61 w 101"/>
              <a:gd name="T17" fmla="*/ 65 h 108"/>
              <a:gd name="T18" fmla="*/ 61 w 101"/>
              <a:gd name="T19" fmla="*/ 72 h 108"/>
              <a:gd name="T20" fmla="*/ 61 w 101"/>
              <a:gd name="T21" fmla="*/ 72 h 108"/>
              <a:gd name="T22" fmla="*/ 62 w 101"/>
              <a:gd name="T23" fmla="*/ 72 h 108"/>
              <a:gd name="T24" fmla="*/ 64 w 101"/>
              <a:gd name="T25" fmla="*/ 73 h 108"/>
              <a:gd name="T26" fmla="*/ 72 w 101"/>
              <a:gd name="T27" fmla="*/ 76 h 108"/>
              <a:gd name="T28" fmla="*/ 83 w 101"/>
              <a:gd name="T29" fmla="*/ 81 h 108"/>
              <a:gd name="T30" fmla="*/ 93 w 101"/>
              <a:gd name="T31" fmla="*/ 88 h 108"/>
              <a:gd name="T32" fmla="*/ 100 w 101"/>
              <a:gd name="T33" fmla="*/ 94 h 108"/>
              <a:gd name="T34" fmla="*/ 101 w 101"/>
              <a:gd name="T35" fmla="*/ 99 h 108"/>
              <a:gd name="T36" fmla="*/ 101 w 101"/>
              <a:gd name="T37" fmla="*/ 103 h 108"/>
              <a:gd name="T38" fmla="*/ 101 w 101"/>
              <a:gd name="T39" fmla="*/ 106 h 108"/>
              <a:gd name="T40" fmla="*/ 101 w 101"/>
              <a:gd name="T41" fmla="*/ 108 h 108"/>
              <a:gd name="T42" fmla="*/ 0 w 101"/>
              <a:gd name="T43" fmla="*/ 108 h 108"/>
              <a:gd name="T44" fmla="*/ 0 w 101"/>
              <a:gd name="T45" fmla="*/ 106 h 108"/>
              <a:gd name="T46" fmla="*/ 0 w 101"/>
              <a:gd name="T47" fmla="*/ 103 h 108"/>
              <a:gd name="T48" fmla="*/ 2 w 101"/>
              <a:gd name="T49" fmla="*/ 99 h 108"/>
              <a:gd name="T50" fmla="*/ 3 w 101"/>
              <a:gd name="T51" fmla="*/ 94 h 108"/>
              <a:gd name="T52" fmla="*/ 8 w 101"/>
              <a:gd name="T53" fmla="*/ 88 h 108"/>
              <a:gd name="T54" fmla="*/ 20 w 101"/>
              <a:gd name="T55" fmla="*/ 81 h 108"/>
              <a:gd name="T56" fmla="*/ 31 w 101"/>
              <a:gd name="T57" fmla="*/ 76 h 108"/>
              <a:gd name="T58" fmla="*/ 39 w 101"/>
              <a:gd name="T59" fmla="*/ 73 h 108"/>
              <a:gd name="T60" fmla="*/ 41 w 101"/>
              <a:gd name="T61" fmla="*/ 72 h 108"/>
              <a:gd name="T62" fmla="*/ 41 w 101"/>
              <a:gd name="T63" fmla="*/ 72 h 108"/>
              <a:gd name="T64" fmla="*/ 43 w 101"/>
              <a:gd name="T65" fmla="*/ 72 h 108"/>
              <a:gd name="T66" fmla="*/ 43 w 101"/>
              <a:gd name="T67" fmla="*/ 65 h 108"/>
              <a:gd name="T68" fmla="*/ 33 w 101"/>
              <a:gd name="T69" fmla="*/ 52 h 108"/>
              <a:gd name="T70" fmla="*/ 28 w 101"/>
              <a:gd name="T71" fmla="*/ 36 h 108"/>
              <a:gd name="T72" fmla="*/ 28 w 101"/>
              <a:gd name="T73" fmla="*/ 21 h 108"/>
              <a:gd name="T74" fmla="*/ 31 w 101"/>
              <a:gd name="T75" fmla="*/ 9 h 108"/>
              <a:gd name="T76" fmla="*/ 39 w 101"/>
              <a:gd name="T77" fmla="*/ 1 h 108"/>
              <a:gd name="T78" fmla="*/ 51 w 101"/>
              <a:gd name="T7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1" h="108">
                <a:moveTo>
                  <a:pt x="51" y="0"/>
                </a:moveTo>
                <a:lnTo>
                  <a:pt x="52" y="0"/>
                </a:lnTo>
                <a:lnTo>
                  <a:pt x="62" y="1"/>
                </a:lnTo>
                <a:lnTo>
                  <a:pt x="70" y="9"/>
                </a:lnTo>
                <a:lnTo>
                  <a:pt x="75" y="21"/>
                </a:lnTo>
                <a:lnTo>
                  <a:pt x="77" y="34"/>
                </a:lnTo>
                <a:lnTo>
                  <a:pt x="74" y="47"/>
                </a:lnTo>
                <a:lnTo>
                  <a:pt x="67" y="57"/>
                </a:lnTo>
                <a:lnTo>
                  <a:pt x="61" y="65"/>
                </a:lnTo>
                <a:lnTo>
                  <a:pt x="61" y="72"/>
                </a:lnTo>
                <a:lnTo>
                  <a:pt x="61" y="72"/>
                </a:lnTo>
                <a:lnTo>
                  <a:pt x="62" y="72"/>
                </a:lnTo>
                <a:lnTo>
                  <a:pt x="64" y="73"/>
                </a:lnTo>
                <a:lnTo>
                  <a:pt x="72" y="76"/>
                </a:lnTo>
                <a:lnTo>
                  <a:pt x="83" y="81"/>
                </a:lnTo>
                <a:lnTo>
                  <a:pt x="93" y="88"/>
                </a:lnTo>
                <a:lnTo>
                  <a:pt x="100" y="94"/>
                </a:lnTo>
                <a:lnTo>
                  <a:pt x="101" y="99"/>
                </a:lnTo>
                <a:lnTo>
                  <a:pt x="101" y="103"/>
                </a:lnTo>
                <a:lnTo>
                  <a:pt x="101" y="106"/>
                </a:lnTo>
                <a:lnTo>
                  <a:pt x="101" y="108"/>
                </a:lnTo>
                <a:lnTo>
                  <a:pt x="0" y="108"/>
                </a:lnTo>
                <a:lnTo>
                  <a:pt x="0" y="106"/>
                </a:lnTo>
                <a:lnTo>
                  <a:pt x="0" y="103"/>
                </a:lnTo>
                <a:lnTo>
                  <a:pt x="2" y="99"/>
                </a:lnTo>
                <a:lnTo>
                  <a:pt x="3" y="94"/>
                </a:lnTo>
                <a:lnTo>
                  <a:pt x="8" y="88"/>
                </a:lnTo>
                <a:lnTo>
                  <a:pt x="20" y="81"/>
                </a:lnTo>
                <a:lnTo>
                  <a:pt x="31" y="76"/>
                </a:lnTo>
                <a:lnTo>
                  <a:pt x="39" y="73"/>
                </a:lnTo>
                <a:lnTo>
                  <a:pt x="41" y="72"/>
                </a:lnTo>
                <a:lnTo>
                  <a:pt x="41" y="72"/>
                </a:lnTo>
                <a:lnTo>
                  <a:pt x="43" y="72"/>
                </a:lnTo>
                <a:lnTo>
                  <a:pt x="43" y="65"/>
                </a:lnTo>
                <a:lnTo>
                  <a:pt x="33" y="52"/>
                </a:lnTo>
                <a:lnTo>
                  <a:pt x="28" y="36"/>
                </a:lnTo>
                <a:lnTo>
                  <a:pt x="28" y="21"/>
                </a:lnTo>
                <a:lnTo>
                  <a:pt x="31" y="9"/>
                </a:lnTo>
                <a:lnTo>
                  <a:pt x="39" y="1"/>
                </a:lnTo>
                <a:lnTo>
                  <a:pt x="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Freeform 333"/>
          <p:cNvSpPr>
            <a:spLocks/>
          </p:cNvSpPr>
          <p:nvPr/>
        </p:nvSpPr>
        <p:spPr bwMode="auto">
          <a:xfrm>
            <a:off x="2802893" y="2787774"/>
            <a:ext cx="360040" cy="360040"/>
          </a:xfrm>
          <a:custGeom>
            <a:avLst/>
            <a:gdLst>
              <a:gd name="T0" fmla="*/ 175 w 288"/>
              <a:gd name="T1" fmla="*/ 3 h 288"/>
              <a:gd name="T2" fmla="*/ 231 w 288"/>
              <a:gd name="T3" fmla="*/ 27 h 288"/>
              <a:gd name="T4" fmla="*/ 270 w 288"/>
              <a:gd name="T5" fmla="*/ 73 h 288"/>
              <a:gd name="T6" fmla="*/ 272 w 288"/>
              <a:gd name="T7" fmla="*/ 14 h 288"/>
              <a:gd name="T8" fmla="*/ 277 w 288"/>
              <a:gd name="T9" fmla="*/ 11 h 288"/>
              <a:gd name="T10" fmla="*/ 281 w 288"/>
              <a:gd name="T11" fmla="*/ 14 h 288"/>
              <a:gd name="T12" fmla="*/ 281 w 288"/>
              <a:gd name="T13" fmla="*/ 94 h 288"/>
              <a:gd name="T14" fmla="*/ 201 w 288"/>
              <a:gd name="T15" fmla="*/ 94 h 288"/>
              <a:gd name="T16" fmla="*/ 198 w 288"/>
              <a:gd name="T17" fmla="*/ 90 h 288"/>
              <a:gd name="T18" fmla="*/ 201 w 288"/>
              <a:gd name="T19" fmla="*/ 83 h 288"/>
              <a:gd name="T20" fmla="*/ 262 w 288"/>
              <a:gd name="T21" fmla="*/ 83 h 288"/>
              <a:gd name="T22" fmla="*/ 224 w 288"/>
              <a:gd name="T23" fmla="*/ 39 h 288"/>
              <a:gd name="T24" fmla="*/ 173 w 288"/>
              <a:gd name="T25" fmla="*/ 14 h 288"/>
              <a:gd name="T26" fmla="*/ 110 w 288"/>
              <a:gd name="T27" fmla="*/ 16 h 288"/>
              <a:gd name="T28" fmla="*/ 51 w 288"/>
              <a:gd name="T29" fmla="*/ 50 h 288"/>
              <a:gd name="T30" fmla="*/ 16 w 288"/>
              <a:gd name="T31" fmla="*/ 108 h 288"/>
              <a:gd name="T32" fmla="*/ 16 w 288"/>
              <a:gd name="T33" fmla="*/ 178 h 288"/>
              <a:gd name="T34" fmla="*/ 51 w 288"/>
              <a:gd name="T35" fmla="*/ 237 h 288"/>
              <a:gd name="T36" fmla="*/ 110 w 288"/>
              <a:gd name="T37" fmla="*/ 270 h 288"/>
              <a:gd name="T38" fmla="*/ 178 w 288"/>
              <a:gd name="T39" fmla="*/ 270 h 288"/>
              <a:gd name="T40" fmla="*/ 237 w 288"/>
              <a:gd name="T41" fmla="*/ 237 h 288"/>
              <a:gd name="T42" fmla="*/ 272 w 288"/>
              <a:gd name="T43" fmla="*/ 178 h 288"/>
              <a:gd name="T44" fmla="*/ 277 w 288"/>
              <a:gd name="T45" fmla="*/ 140 h 288"/>
              <a:gd name="T46" fmla="*/ 281 w 288"/>
              <a:gd name="T47" fmla="*/ 137 h 288"/>
              <a:gd name="T48" fmla="*/ 286 w 288"/>
              <a:gd name="T49" fmla="*/ 140 h 288"/>
              <a:gd name="T50" fmla="*/ 285 w 288"/>
              <a:gd name="T51" fmla="*/ 176 h 288"/>
              <a:gd name="T52" fmla="*/ 257 w 288"/>
              <a:gd name="T53" fmla="*/ 234 h 288"/>
              <a:gd name="T54" fmla="*/ 208 w 288"/>
              <a:gd name="T55" fmla="*/ 273 h 288"/>
              <a:gd name="T56" fmla="*/ 144 w 288"/>
              <a:gd name="T57" fmla="*/ 288 h 288"/>
              <a:gd name="T58" fmla="*/ 80 w 288"/>
              <a:gd name="T59" fmla="*/ 273 h 288"/>
              <a:gd name="T60" fmla="*/ 31 w 288"/>
              <a:gd name="T61" fmla="*/ 234 h 288"/>
              <a:gd name="T62" fmla="*/ 3 w 288"/>
              <a:gd name="T63" fmla="*/ 176 h 288"/>
              <a:gd name="T64" fmla="*/ 3 w 288"/>
              <a:gd name="T65" fmla="*/ 111 h 288"/>
              <a:gd name="T66" fmla="*/ 31 w 288"/>
              <a:gd name="T67" fmla="*/ 54 h 288"/>
              <a:gd name="T68" fmla="*/ 80 w 288"/>
              <a:gd name="T69" fmla="*/ 14 h 288"/>
              <a:gd name="T70" fmla="*/ 144 w 288"/>
              <a:gd name="T71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8" h="288">
                <a:moveTo>
                  <a:pt x="144" y="0"/>
                </a:moveTo>
                <a:lnTo>
                  <a:pt x="175" y="3"/>
                </a:lnTo>
                <a:lnTo>
                  <a:pt x="205" y="13"/>
                </a:lnTo>
                <a:lnTo>
                  <a:pt x="231" y="27"/>
                </a:lnTo>
                <a:lnTo>
                  <a:pt x="252" y="49"/>
                </a:lnTo>
                <a:lnTo>
                  <a:pt x="270" y="73"/>
                </a:lnTo>
                <a:lnTo>
                  <a:pt x="270" y="18"/>
                </a:lnTo>
                <a:lnTo>
                  <a:pt x="272" y="14"/>
                </a:lnTo>
                <a:lnTo>
                  <a:pt x="273" y="11"/>
                </a:lnTo>
                <a:lnTo>
                  <a:pt x="277" y="11"/>
                </a:lnTo>
                <a:lnTo>
                  <a:pt x="280" y="13"/>
                </a:lnTo>
                <a:lnTo>
                  <a:pt x="281" y="14"/>
                </a:lnTo>
                <a:lnTo>
                  <a:pt x="281" y="18"/>
                </a:lnTo>
                <a:lnTo>
                  <a:pt x="281" y="94"/>
                </a:lnTo>
                <a:lnTo>
                  <a:pt x="205" y="94"/>
                </a:lnTo>
                <a:lnTo>
                  <a:pt x="201" y="94"/>
                </a:lnTo>
                <a:lnTo>
                  <a:pt x="200" y="93"/>
                </a:lnTo>
                <a:lnTo>
                  <a:pt x="198" y="90"/>
                </a:lnTo>
                <a:lnTo>
                  <a:pt x="200" y="86"/>
                </a:lnTo>
                <a:lnTo>
                  <a:pt x="201" y="83"/>
                </a:lnTo>
                <a:lnTo>
                  <a:pt x="205" y="83"/>
                </a:lnTo>
                <a:lnTo>
                  <a:pt x="262" y="83"/>
                </a:lnTo>
                <a:lnTo>
                  <a:pt x="245" y="58"/>
                </a:lnTo>
                <a:lnTo>
                  <a:pt x="224" y="39"/>
                </a:lnTo>
                <a:lnTo>
                  <a:pt x="201" y="24"/>
                </a:lnTo>
                <a:lnTo>
                  <a:pt x="173" y="14"/>
                </a:lnTo>
                <a:lnTo>
                  <a:pt x="144" y="11"/>
                </a:lnTo>
                <a:lnTo>
                  <a:pt x="110" y="16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6" y="108"/>
                </a:lnTo>
                <a:lnTo>
                  <a:pt x="11" y="144"/>
                </a:lnTo>
                <a:lnTo>
                  <a:pt x="16" y="178"/>
                </a:lnTo>
                <a:lnTo>
                  <a:pt x="29" y="209"/>
                </a:lnTo>
                <a:lnTo>
                  <a:pt x="51" y="237"/>
                </a:lnTo>
                <a:lnTo>
                  <a:pt x="77" y="256"/>
                </a:lnTo>
                <a:lnTo>
                  <a:pt x="110" y="270"/>
                </a:lnTo>
                <a:lnTo>
                  <a:pt x="144" y="274"/>
                </a:lnTo>
                <a:lnTo>
                  <a:pt x="178" y="270"/>
                </a:lnTo>
                <a:lnTo>
                  <a:pt x="211" y="256"/>
                </a:lnTo>
                <a:lnTo>
                  <a:pt x="237" y="237"/>
                </a:lnTo>
                <a:lnTo>
                  <a:pt x="259" y="209"/>
                </a:lnTo>
                <a:lnTo>
                  <a:pt x="272" y="178"/>
                </a:lnTo>
                <a:lnTo>
                  <a:pt x="277" y="144"/>
                </a:lnTo>
                <a:lnTo>
                  <a:pt x="277" y="140"/>
                </a:lnTo>
                <a:lnTo>
                  <a:pt x="278" y="137"/>
                </a:lnTo>
                <a:lnTo>
                  <a:pt x="281" y="137"/>
                </a:lnTo>
                <a:lnTo>
                  <a:pt x="285" y="139"/>
                </a:lnTo>
                <a:lnTo>
                  <a:pt x="286" y="140"/>
                </a:lnTo>
                <a:lnTo>
                  <a:pt x="288" y="144"/>
                </a:lnTo>
                <a:lnTo>
                  <a:pt x="285" y="176"/>
                </a:lnTo>
                <a:lnTo>
                  <a:pt x="273" y="206"/>
                </a:lnTo>
                <a:lnTo>
                  <a:pt x="257" y="234"/>
                </a:lnTo>
                <a:lnTo>
                  <a:pt x="234" y="255"/>
                </a:lnTo>
                <a:lnTo>
                  <a:pt x="208" y="273"/>
                </a:lnTo>
                <a:lnTo>
                  <a:pt x="177" y="283"/>
                </a:lnTo>
                <a:lnTo>
                  <a:pt x="144" y="288"/>
                </a:lnTo>
                <a:lnTo>
                  <a:pt x="111" y="283"/>
                </a:lnTo>
                <a:lnTo>
                  <a:pt x="80" y="273"/>
                </a:lnTo>
                <a:lnTo>
                  <a:pt x="54" y="255"/>
                </a:lnTo>
                <a:lnTo>
                  <a:pt x="31" y="234"/>
                </a:lnTo>
                <a:lnTo>
                  <a:pt x="15" y="206"/>
                </a:lnTo>
                <a:lnTo>
                  <a:pt x="3" y="176"/>
                </a:lnTo>
                <a:lnTo>
                  <a:pt x="0" y="144"/>
                </a:lnTo>
                <a:lnTo>
                  <a:pt x="3" y="111"/>
                </a:lnTo>
                <a:lnTo>
                  <a:pt x="15" y="80"/>
                </a:lnTo>
                <a:lnTo>
                  <a:pt x="31" y="54"/>
                </a:lnTo>
                <a:lnTo>
                  <a:pt x="54" y="31"/>
                </a:lnTo>
                <a:lnTo>
                  <a:pt x="80" y="14"/>
                </a:lnTo>
                <a:lnTo>
                  <a:pt x="111" y="3"/>
                </a:lnTo>
                <a:lnTo>
                  <a:pt x="14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2723456" y="4054202"/>
            <a:ext cx="288032" cy="290522"/>
            <a:chOff x="-2498725" y="-1001712"/>
            <a:chExt cx="550863" cy="555625"/>
          </a:xfrm>
          <a:solidFill>
            <a:schemeClr val="bg1"/>
          </a:solidFill>
        </p:grpSpPr>
        <p:sp>
          <p:nvSpPr>
            <p:cNvPr id="43" name="Freeform 357"/>
            <p:cNvSpPr>
              <a:spLocks noEditPoints="1"/>
            </p:cNvSpPr>
            <p:nvPr/>
          </p:nvSpPr>
          <p:spPr bwMode="auto">
            <a:xfrm>
              <a:off x="-2498725" y="-1001712"/>
              <a:ext cx="550863" cy="555625"/>
            </a:xfrm>
            <a:custGeom>
              <a:avLst/>
              <a:gdLst>
                <a:gd name="T0" fmla="*/ 195 w 347"/>
                <a:gd name="T1" fmla="*/ 26 h 350"/>
                <a:gd name="T2" fmla="*/ 151 w 347"/>
                <a:gd name="T3" fmla="*/ 77 h 350"/>
                <a:gd name="T4" fmla="*/ 156 w 347"/>
                <a:gd name="T5" fmla="*/ 124 h 350"/>
                <a:gd name="T6" fmla="*/ 164 w 347"/>
                <a:gd name="T7" fmla="*/ 141 h 350"/>
                <a:gd name="T8" fmla="*/ 115 w 347"/>
                <a:gd name="T9" fmla="*/ 187 h 350"/>
                <a:gd name="T10" fmla="*/ 41 w 347"/>
                <a:gd name="T11" fmla="*/ 252 h 350"/>
                <a:gd name="T12" fmla="*/ 12 w 347"/>
                <a:gd name="T13" fmla="*/ 299 h 350"/>
                <a:gd name="T14" fmla="*/ 40 w 347"/>
                <a:gd name="T15" fmla="*/ 335 h 350"/>
                <a:gd name="T16" fmla="*/ 71 w 347"/>
                <a:gd name="T17" fmla="*/ 334 h 350"/>
                <a:gd name="T18" fmla="*/ 120 w 347"/>
                <a:gd name="T19" fmla="*/ 285 h 350"/>
                <a:gd name="T20" fmla="*/ 187 w 347"/>
                <a:gd name="T21" fmla="*/ 211 h 350"/>
                <a:gd name="T22" fmla="*/ 213 w 347"/>
                <a:gd name="T23" fmla="*/ 190 h 350"/>
                <a:gd name="T24" fmla="*/ 246 w 347"/>
                <a:gd name="T25" fmla="*/ 195 h 350"/>
                <a:gd name="T26" fmla="*/ 305 w 347"/>
                <a:gd name="T27" fmla="*/ 172 h 350"/>
                <a:gd name="T28" fmla="*/ 336 w 347"/>
                <a:gd name="T29" fmla="*/ 105 h 350"/>
                <a:gd name="T30" fmla="*/ 285 w 347"/>
                <a:gd name="T31" fmla="*/ 121 h 350"/>
                <a:gd name="T32" fmla="*/ 265 w 347"/>
                <a:gd name="T33" fmla="*/ 133 h 350"/>
                <a:gd name="T34" fmla="*/ 225 w 347"/>
                <a:gd name="T35" fmla="*/ 121 h 350"/>
                <a:gd name="T36" fmla="*/ 213 w 347"/>
                <a:gd name="T37" fmla="*/ 80 h 350"/>
                <a:gd name="T38" fmla="*/ 267 w 347"/>
                <a:gd name="T39" fmla="*/ 16 h 350"/>
                <a:gd name="T40" fmla="*/ 243 w 347"/>
                <a:gd name="T41" fmla="*/ 13 h 350"/>
                <a:gd name="T42" fmla="*/ 270 w 347"/>
                <a:gd name="T43" fmla="*/ 5 h 350"/>
                <a:gd name="T44" fmla="*/ 288 w 347"/>
                <a:gd name="T45" fmla="*/ 11 h 350"/>
                <a:gd name="T46" fmla="*/ 226 w 347"/>
                <a:gd name="T47" fmla="*/ 79 h 350"/>
                <a:gd name="T48" fmla="*/ 233 w 347"/>
                <a:gd name="T49" fmla="*/ 111 h 350"/>
                <a:gd name="T50" fmla="*/ 254 w 347"/>
                <a:gd name="T51" fmla="*/ 121 h 350"/>
                <a:gd name="T52" fmla="*/ 270 w 347"/>
                <a:gd name="T53" fmla="*/ 118 h 350"/>
                <a:gd name="T54" fmla="*/ 277 w 347"/>
                <a:gd name="T55" fmla="*/ 113 h 350"/>
                <a:gd name="T56" fmla="*/ 339 w 347"/>
                <a:gd name="T57" fmla="*/ 67 h 350"/>
                <a:gd name="T58" fmla="*/ 347 w 347"/>
                <a:gd name="T59" fmla="*/ 111 h 350"/>
                <a:gd name="T60" fmla="*/ 313 w 347"/>
                <a:gd name="T61" fmla="*/ 182 h 350"/>
                <a:gd name="T62" fmla="*/ 246 w 347"/>
                <a:gd name="T63" fmla="*/ 206 h 350"/>
                <a:gd name="T64" fmla="*/ 193 w 347"/>
                <a:gd name="T65" fmla="*/ 223 h 350"/>
                <a:gd name="T66" fmla="*/ 128 w 347"/>
                <a:gd name="T67" fmla="*/ 295 h 350"/>
                <a:gd name="T68" fmla="*/ 85 w 347"/>
                <a:gd name="T69" fmla="*/ 340 h 350"/>
                <a:gd name="T70" fmla="*/ 36 w 347"/>
                <a:gd name="T71" fmla="*/ 345 h 350"/>
                <a:gd name="T72" fmla="*/ 0 w 347"/>
                <a:gd name="T73" fmla="*/ 301 h 350"/>
                <a:gd name="T74" fmla="*/ 10 w 347"/>
                <a:gd name="T75" fmla="*/ 263 h 350"/>
                <a:gd name="T76" fmla="*/ 82 w 347"/>
                <a:gd name="T77" fmla="*/ 200 h 350"/>
                <a:gd name="T78" fmla="*/ 149 w 347"/>
                <a:gd name="T79" fmla="*/ 139 h 350"/>
                <a:gd name="T80" fmla="*/ 138 w 347"/>
                <a:gd name="T81" fmla="*/ 101 h 350"/>
                <a:gd name="T82" fmla="*/ 149 w 347"/>
                <a:gd name="T83" fmla="*/ 49 h 350"/>
                <a:gd name="T84" fmla="*/ 208 w 347"/>
                <a:gd name="T85" fmla="*/ 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" h="350">
                  <a:moveTo>
                    <a:pt x="243" y="13"/>
                  </a:moveTo>
                  <a:lnTo>
                    <a:pt x="218" y="16"/>
                  </a:lnTo>
                  <a:lnTo>
                    <a:pt x="195" y="26"/>
                  </a:lnTo>
                  <a:lnTo>
                    <a:pt x="172" y="41"/>
                  </a:lnTo>
                  <a:lnTo>
                    <a:pt x="157" y="59"/>
                  </a:lnTo>
                  <a:lnTo>
                    <a:pt x="151" y="77"/>
                  </a:lnTo>
                  <a:lnTo>
                    <a:pt x="149" y="95"/>
                  </a:lnTo>
                  <a:lnTo>
                    <a:pt x="153" y="111"/>
                  </a:lnTo>
                  <a:lnTo>
                    <a:pt x="156" y="124"/>
                  </a:lnTo>
                  <a:lnTo>
                    <a:pt x="159" y="134"/>
                  </a:lnTo>
                  <a:lnTo>
                    <a:pt x="161" y="137"/>
                  </a:lnTo>
                  <a:lnTo>
                    <a:pt x="164" y="141"/>
                  </a:lnTo>
                  <a:lnTo>
                    <a:pt x="161" y="144"/>
                  </a:lnTo>
                  <a:lnTo>
                    <a:pt x="139" y="165"/>
                  </a:lnTo>
                  <a:lnTo>
                    <a:pt x="115" y="187"/>
                  </a:lnTo>
                  <a:lnTo>
                    <a:pt x="89" y="208"/>
                  </a:lnTo>
                  <a:lnTo>
                    <a:pt x="64" y="231"/>
                  </a:lnTo>
                  <a:lnTo>
                    <a:pt x="41" y="252"/>
                  </a:lnTo>
                  <a:lnTo>
                    <a:pt x="20" y="272"/>
                  </a:lnTo>
                  <a:lnTo>
                    <a:pt x="13" y="285"/>
                  </a:lnTo>
                  <a:lnTo>
                    <a:pt x="12" y="299"/>
                  </a:lnTo>
                  <a:lnTo>
                    <a:pt x="17" y="314"/>
                  </a:lnTo>
                  <a:lnTo>
                    <a:pt x="27" y="327"/>
                  </a:lnTo>
                  <a:lnTo>
                    <a:pt x="40" y="335"/>
                  </a:lnTo>
                  <a:lnTo>
                    <a:pt x="54" y="337"/>
                  </a:lnTo>
                  <a:lnTo>
                    <a:pt x="63" y="337"/>
                  </a:lnTo>
                  <a:lnTo>
                    <a:pt x="71" y="334"/>
                  </a:lnTo>
                  <a:lnTo>
                    <a:pt x="79" y="331"/>
                  </a:lnTo>
                  <a:lnTo>
                    <a:pt x="99" y="309"/>
                  </a:lnTo>
                  <a:lnTo>
                    <a:pt x="120" y="285"/>
                  </a:lnTo>
                  <a:lnTo>
                    <a:pt x="143" y="260"/>
                  </a:lnTo>
                  <a:lnTo>
                    <a:pt x="164" y="236"/>
                  </a:lnTo>
                  <a:lnTo>
                    <a:pt x="187" y="211"/>
                  </a:lnTo>
                  <a:lnTo>
                    <a:pt x="207" y="190"/>
                  </a:lnTo>
                  <a:lnTo>
                    <a:pt x="210" y="188"/>
                  </a:lnTo>
                  <a:lnTo>
                    <a:pt x="213" y="190"/>
                  </a:lnTo>
                  <a:lnTo>
                    <a:pt x="218" y="190"/>
                  </a:lnTo>
                  <a:lnTo>
                    <a:pt x="229" y="193"/>
                  </a:lnTo>
                  <a:lnTo>
                    <a:pt x="246" y="195"/>
                  </a:lnTo>
                  <a:lnTo>
                    <a:pt x="267" y="191"/>
                  </a:lnTo>
                  <a:lnTo>
                    <a:pt x="287" y="185"/>
                  </a:lnTo>
                  <a:lnTo>
                    <a:pt x="305" y="172"/>
                  </a:lnTo>
                  <a:lnTo>
                    <a:pt x="324" y="149"/>
                  </a:lnTo>
                  <a:lnTo>
                    <a:pt x="334" y="126"/>
                  </a:lnTo>
                  <a:lnTo>
                    <a:pt x="336" y="105"/>
                  </a:lnTo>
                  <a:lnTo>
                    <a:pt x="334" y="88"/>
                  </a:lnTo>
                  <a:lnTo>
                    <a:pt x="329" y="77"/>
                  </a:lnTo>
                  <a:lnTo>
                    <a:pt x="285" y="121"/>
                  </a:lnTo>
                  <a:lnTo>
                    <a:pt x="282" y="124"/>
                  </a:lnTo>
                  <a:lnTo>
                    <a:pt x="275" y="128"/>
                  </a:lnTo>
                  <a:lnTo>
                    <a:pt x="265" y="133"/>
                  </a:lnTo>
                  <a:lnTo>
                    <a:pt x="254" y="134"/>
                  </a:lnTo>
                  <a:lnTo>
                    <a:pt x="239" y="131"/>
                  </a:lnTo>
                  <a:lnTo>
                    <a:pt x="225" y="121"/>
                  </a:lnTo>
                  <a:lnTo>
                    <a:pt x="215" y="106"/>
                  </a:lnTo>
                  <a:lnTo>
                    <a:pt x="211" y="92"/>
                  </a:lnTo>
                  <a:lnTo>
                    <a:pt x="213" y="80"/>
                  </a:lnTo>
                  <a:lnTo>
                    <a:pt x="218" y="69"/>
                  </a:lnTo>
                  <a:lnTo>
                    <a:pt x="223" y="61"/>
                  </a:lnTo>
                  <a:lnTo>
                    <a:pt x="267" y="16"/>
                  </a:lnTo>
                  <a:lnTo>
                    <a:pt x="261" y="15"/>
                  </a:lnTo>
                  <a:lnTo>
                    <a:pt x="252" y="13"/>
                  </a:lnTo>
                  <a:lnTo>
                    <a:pt x="243" y="13"/>
                  </a:lnTo>
                  <a:close/>
                  <a:moveTo>
                    <a:pt x="243" y="0"/>
                  </a:moveTo>
                  <a:lnTo>
                    <a:pt x="259" y="2"/>
                  </a:lnTo>
                  <a:lnTo>
                    <a:pt x="270" y="5"/>
                  </a:lnTo>
                  <a:lnTo>
                    <a:pt x="279" y="7"/>
                  </a:lnTo>
                  <a:lnTo>
                    <a:pt x="282" y="8"/>
                  </a:lnTo>
                  <a:lnTo>
                    <a:pt x="288" y="11"/>
                  </a:lnTo>
                  <a:lnTo>
                    <a:pt x="231" y="69"/>
                  </a:lnTo>
                  <a:lnTo>
                    <a:pt x="229" y="72"/>
                  </a:lnTo>
                  <a:lnTo>
                    <a:pt x="226" y="79"/>
                  </a:lnTo>
                  <a:lnTo>
                    <a:pt x="223" y="88"/>
                  </a:lnTo>
                  <a:lnTo>
                    <a:pt x="225" y="100"/>
                  </a:lnTo>
                  <a:lnTo>
                    <a:pt x="233" y="111"/>
                  </a:lnTo>
                  <a:lnTo>
                    <a:pt x="239" y="118"/>
                  </a:lnTo>
                  <a:lnTo>
                    <a:pt x="247" y="121"/>
                  </a:lnTo>
                  <a:lnTo>
                    <a:pt x="254" y="121"/>
                  </a:lnTo>
                  <a:lnTo>
                    <a:pt x="261" y="121"/>
                  </a:lnTo>
                  <a:lnTo>
                    <a:pt x="265" y="119"/>
                  </a:lnTo>
                  <a:lnTo>
                    <a:pt x="270" y="118"/>
                  </a:lnTo>
                  <a:lnTo>
                    <a:pt x="274" y="115"/>
                  </a:lnTo>
                  <a:lnTo>
                    <a:pt x="275" y="113"/>
                  </a:lnTo>
                  <a:lnTo>
                    <a:pt x="277" y="113"/>
                  </a:lnTo>
                  <a:lnTo>
                    <a:pt x="333" y="57"/>
                  </a:lnTo>
                  <a:lnTo>
                    <a:pt x="337" y="62"/>
                  </a:lnTo>
                  <a:lnTo>
                    <a:pt x="339" y="67"/>
                  </a:lnTo>
                  <a:lnTo>
                    <a:pt x="342" y="77"/>
                  </a:lnTo>
                  <a:lnTo>
                    <a:pt x="347" y="92"/>
                  </a:lnTo>
                  <a:lnTo>
                    <a:pt x="347" y="111"/>
                  </a:lnTo>
                  <a:lnTo>
                    <a:pt x="344" y="133"/>
                  </a:lnTo>
                  <a:lnTo>
                    <a:pt x="333" y="157"/>
                  </a:lnTo>
                  <a:lnTo>
                    <a:pt x="313" y="182"/>
                  </a:lnTo>
                  <a:lnTo>
                    <a:pt x="293" y="195"/>
                  </a:lnTo>
                  <a:lnTo>
                    <a:pt x="270" y="203"/>
                  </a:lnTo>
                  <a:lnTo>
                    <a:pt x="246" y="206"/>
                  </a:lnTo>
                  <a:lnTo>
                    <a:pt x="226" y="205"/>
                  </a:lnTo>
                  <a:lnTo>
                    <a:pt x="213" y="201"/>
                  </a:lnTo>
                  <a:lnTo>
                    <a:pt x="193" y="223"/>
                  </a:lnTo>
                  <a:lnTo>
                    <a:pt x="172" y="245"/>
                  </a:lnTo>
                  <a:lnTo>
                    <a:pt x="151" y="268"/>
                  </a:lnTo>
                  <a:lnTo>
                    <a:pt x="128" y="295"/>
                  </a:lnTo>
                  <a:lnTo>
                    <a:pt x="107" y="317"/>
                  </a:lnTo>
                  <a:lnTo>
                    <a:pt x="87" y="339"/>
                  </a:lnTo>
                  <a:lnTo>
                    <a:pt x="85" y="340"/>
                  </a:lnTo>
                  <a:lnTo>
                    <a:pt x="71" y="347"/>
                  </a:lnTo>
                  <a:lnTo>
                    <a:pt x="54" y="350"/>
                  </a:lnTo>
                  <a:lnTo>
                    <a:pt x="36" y="345"/>
                  </a:lnTo>
                  <a:lnTo>
                    <a:pt x="18" y="335"/>
                  </a:lnTo>
                  <a:lnTo>
                    <a:pt x="7" y="319"/>
                  </a:lnTo>
                  <a:lnTo>
                    <a:pt x="0" y="301"/>
                  </a:lnTo>
                  <a:lnTo>
                    <a:pt x="2" y="283"/>
                  </a:lnTo>
                  <a:lnTo>
                    <a:pt x="10" y="263"/>
                  </a:lnTo>
                  <a:lnTo>
                    <a:pt x="10" y="263"/>
                  </a:lnTo>
                  <a:lnTo>
                    <a:pt x="31" y="244"/>
                  </a:lnTo>
                  <a:lnTo>
                    <a:pt x="56" y="221"/>
                  </a:lnTo>
                  <a:lnTo>
                    <a:pt x="82" y="200"/>
                  </a:lnTo>
                  <a:lnTo>
                    <a:pt x="105" y="178"/>
                  </a:lnTo>
                  <a:lnTo>
                    <a:pt x="128" y="159"/>
                  </a:lnTo>
                  <a:lnTo>
                    <a:pt x="149" y="139"/>
                  </a:lnTo>
                  <a:lnTo>
                    <a:pt x="144" y="129"/>
                  </a:lnTo>
                  <a:lnTo>
                    <a:pt x="141" y="118"/>
                  </a:lnTo>
                  <a:lnTo>
                    <a:pt x="138" y="101"/>
                  </a:lnTo>
                  <a:lnTo>
                    <a:pt x="138" y="85"/>
                  </a:lnTo>
                  <a:lnTo>
                    <a:pt x="141" y="67"/>
                  </a:lnTo>
                  <a:lnTo>
                    <a:pt x="149" y="49"/>
                  </a:lnTo>
                  <a:lnTo>
                    <a:pt x="164" y="33"/>
                  </a:lnTo>
                  <a:lnTo>
                    <a:pt x="187" y="16"/>
                  </a:lnTo>
                  <a:lnTo>
                    <a:pt x="208" y="7"/>
                  </a:lnTo>
                  <a:lnTo>
                    <a:pt x="226" y="2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Freeform 358"/>
            <p:cNvSpPr>
              <a:spLocks noEditPoints="1"/>
            </p:cNvSpPr>
            <p:nvPr/>
          </p:nvSpPr>
          <p:spPr bwMode="auto">
            <a:xfrm>
              <a:off x="-2449513" y="-584200"/>
              <a:ext cx="85725" cy="85725"/>
            </a:xfrm>
            <a:custGeom>
              <a:avLst/>
              <a:gdLst>
                <a:gd name="T0" fmla="*/ 28 w 54"/>
                <a:gd name="T1" fmla="*/ 14 h 54"/>
                <a:gd name="T2" fmla="*/ 22 w 54"/>
                <a:gd name="T3" fmla="*/ 14 h 54"/>
                <a:gd name="T4" fmla="*/ 17 w 54"/>
                <a:gd name="T5" fmla="*/ 17 h 54"/>
                <a:gd name="T6" fmla="*/ 14 w 54"/>
                <a:gd name="T7" fmla="*/ 22 h 54"/>
                <a:gd name="T8" fmla="*/ 14 w 54"/>
                <a:gd name="T9" fmla="*/ 28 h 54"/>
                <a:gd name="T10" fmla="*/ 14 w 54"/>
                <a:gd name="T11" fmla="*/ 33 h 54"/>
                <a:gd name="T12" fmla="*/ 17 w 54"/>
                <a:gd name="T13" fmla="*/ 38 h 54"/>
                <a:gd name="T14" fmla="*/ 22 w 54"/>
                <a:gd name="T15" fmla="*/ 41 h 54"/>
                <a:gd name="T16" fmla="*/ 28 w 54"/>
                <a:gd name="T17" fmla="*/ 43 h 54"/>
                <a:gd name="T18" fmla="*/ 33 w 54"/>
                <a:gd name="T19" fmla="*/ 41 h 54"/>
                <a:gd name="T20" fmla="*/ 38 w 54"/>
                <a:gd name="T21" fmla="*/ 38 h 54"/>
                <a:gd name="T22" fmla="*/ 41 w 54"/>
                <a:gd name="T23" fmla="*/ 33 h 54"/>
                <a:gd name="T24" fmla="*/ 43 w 54"/>
                <a:gd name="T25" fmla="*/ 28 h 54"/>
                <a:gd name="T26" fmla="*/ 41 w 54"/>
                <a:gd name="T27" fmla="*/ 22 h 54"/>
                <a:gd name="T28" fmla="*/ 38 w 54"/>
                <a:gd name="T29" fmla="*/ 17 h 54"/>
                <a:gd name="T30" fmla="*/ 33 w 54"/>
                <a:gd name="T31" fmla="*/ 14 h 54"/>
                <a:gd name="T32" fmla="*/ 28 w 54"/>
                <a:gd name="T33" fmla="*/ 14 h 54"/>
                <a:gd name="T34" fmla="*/ 28 w 54"/>
                <a:gd name="T35" fmla="*/ 0 h 54"/>
                <a:gd name="T36" fmla="*/ 41 w 54"/>
                <a:gd name="T37" fmla="*/ 5 h 54"/>
                <a:gd name="T38" fmla="*/ 51 w 54"/>
                <a:gd name="T39" fmla="*/ 15 h 54"/>
                <a:gd name="T40" fmla="*/ 54 w 54"/>
                <a:gd name="T41" fmla="*/ 28 h 54"/>
                <a:gd name="T42" fmla="*/ 51 w 54"/>
                <a:gd name="T43" fmla="*/ 41 h 54"/>
                <a:gd name="T44" fmla="*/ 41 w 54"/>
                <a:gd name="T45" fmla="*/ 51 h 54"/>
                <a:gd name="T46" fmla="*/ 28 w 54"/>
                <a:gd name="T47" fmla="*/ 54 h 54"/>
                <a:gd name="T48" fmla="*/ 15 w 54"/>
                <a:gd name="T49" fmla="*/ 51 h 54"/>
                <a:gd name="T50" fmla="*/ 5 w 54"/>
                <a:gd name="T51" fmla="*/ 41 h 54"/>
                <a:gd name="T52" fmla="*/ 0 w 54"/>
                <a:gd name="T53" fmla="*/ 28 h 54"/>
                <a:gd name="T54" fmla="*/ 5 w 54"/>
                <a:gd name="T55" fmla="*/ 15 h 54"/>
                <a:gd name="T56" fmla="*/ 15 w 54"/>
                <a:gd name="T57" fmla="*/ 5 h 54"/>
                <a:gd name="T58" fmla="*/ 28 w 54"/>
                <a:gd name="T5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54">
                  <a:moveTo>
                    <a:pt x="28" y="14"/>
                  </a:moveTo>
                  <a:lnTo>
                    <a:pt x="22" y="14"/>
                  </a:lnTo>
                  <a:lnTo>
                    <a:pt x="17" y="17"/>
                  </a:lnTo>
                  <a:lnTo>
                    <a:pt x="14" y="22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17" y="38"/>
                  </a:lnTo>
                  <a:lnTo>
                    <a:pt x="22" y="41"/>
                  </a:lnTo>
                  <a:lnTo>
                    <a:pt x="28" y="43"/>
                  </a:lnTo>
                  <a:lnTo>
                    <a:pt x="33" y="41"/>
                  </a:lnTo>
                  <a:lnTo>
                    <a:pt x="38" y="38"/>
                  </a:lnTo>
                  <a:lnTo>
                    <a:pt x="41" y="33"/>
                  </a:lnTo>
                  <a:lnTo>
                    <a:pt x="43" y="28"/>
                  </a:lnTo>
                  <a:lnTo>
                    <a:pt x="41" y="22"/>
                  </a:lnTo>
                  <a:lnTo>
                    <a:pt x="38" y="17"/>
                  </a:lnTo>
                  <a:lnTo>
                    <a:pt x="33" y="14"/>
                  </a:lnTo>
                  <a:lnTo>
                    <a:pt x="28" y="14"/>
                  </a:lnTo>
                  <a:close/>
                  <a:moveTo>
                    <a:pt x="28" y="0"/>
                  </a:moveTo>
                  <a:lnTo>
                    <a:pt x="41" y="5"/>
                  </a:lnTo>
                  <a:lnTo>
                    <a:pt x="51" y="15"/>
                  </a:lnTo>
                  <a:lnTo>
                    <a:pt x="54" y="28"/>
                  </a:lnTo>
                  <a:lnTo>
                    <a:pt x="51" y="41"/>
                  </a:lnTo>
                  <a:lnTo>
                    <a:pt x="41" y="51"/>
                  </a:lnTo>
                  <a:lnTo>
                    <a:pt x="28" y="54"/>
                  </a:lnTo>
                  <a:lnTo>
                    <a:pt x="15" y="51"/>
                  </a:lnTo>
                  <a:lnTo>
                    <a:pt x="5" y="41"/>
                  </a:lnTo>
                  <a:lnTo>
                    <a:pt x="0" y="28"/>
                  </a:lnTo>
                  <a:lnTo>
                    <a:pt x="5" y="15"/>
                  </a:lnTo>
                  <a:lnTo>
                    <a:pt x="15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" name="Freeform 321"/>
          <p:cNvSpPr>
            <a:spLocks noEditPoints="1"/>
          </p:cNvSpPr>
          <p:nvPr/>
        </p:nvSpPr>
        <p:spPr bwMode="auto">
          <a:xfrm>
            <a:off x="3011488" y="3982194"/>
            <a:ext cx="360759" cy="335707"/>
          </a:xfrm>
          <a:custGeom>
            <a:avLst/>
            <a:gdLst>
              <a:gd name="T0" fmla="*/ 11 w 360"/>
              <a:gd name="T1" fmla="*/ 306 h 335"/>
              <a:gd name="T2" fmla="*/ 15 w 360"/>
              <a:gd name="T3" fmla="*/ 316 h 335"/>
              <a:gd name="T4" fmla="*/ 25 w 360"/>
              <a:gd name="T5" fmla="*/ 322 h 335"/>
              <a:gd name="T6" fmla="*/ 331 w 360"/>
              <a:gd name="T7" fmla="*/ 324 h 335"/>
              <a:gd name="T8" fmla="*/ 340 w 360"/>
              <a:gd name="T9" fmla="*/ 321 h 335"/>
              <a:gd name="T10" fmla="*/ 347 w 360"/>
              <a:gd name="T11" fmla="*/ 311 h 335"/>
              <a:gd name="T12" fmla="*/ 349 w 360"/>
              <a:gd name="T13" fmla="*/ 216 h 335"/>
              <a:gd name="T14" fmla="*/ 337 w 360"/>
              <a:gd name="T15" fmla="*/ 221 h 335"/>
              <a:gd name="T16" fmla="*/ 227 w 360"/>
              <a:gd name="T17" fmla="*/ 223 h 335"/>
              <a:gd name="T18" fmla="*/ 133 w 360"/>
              <a:gd name="T19" fmla="*/ 245 h 335"/>
              <a:gd name="T20" fmla="*/ 29 w 360"/>
              <a:gd name="T21" fmla="*/ 223 h 335"/>
              <a:gd name="T22" fmla="*/ 18 w 360"/>
              <a:gd name="T23" fmla="*/ 219 h 335"/>
              <a:gd name="T24" fmla="*/ 144 w 360"/>
              <a:gd name="T25" fmla="*/ 187 h 335"/>
              <a:gd name="T26" fmla="*/ 216 w 360"/>
              <a:gd name="T27" fmla="*/ 234 h 335"/>
              <a:gd name="T28" fmla="*/ 144 w 360"/>
              <a:gd name="T29" fmla="*/ 187 h 335"/>
              <a:gd name="T30" fmla="*/ 25 w 360"/>
              <a:gd name="T31" fmla="*/ 56 h 335"/>
              <a:gd name="T32" fmla="*/ 15 w 360"/>
              <a:gd name="T33" fmla="*/ 62 h 335"/>
              <a:gd name="T34" fmla="*/ 11 w 360"/>
              <a:gd name="T35" fmla="*/ 72 h 335"/>
              <a:gd name="T36" fmla="*/ 13 w 360"/>
              <a:gd name="T37" fmla="*/ 198 h 335"/>
              <a:gd name="T38" fmla="*/ 20 w 360"/>
              <a:gd name="T39" fmla="*/ 206 h 335"/>
              <a:gd name="T40" fmla="*/ 29 w 360"/>
              <a:gd name="T41" fmla="*/ 209 h 335"/>
              <a:gd name="T42" fmla="*/ 133 w 360"/>
              <a:gd name="T43" fmla="*/ 173 h 335"/>
              <a:gd name="T44" fmla="*/ 227 w 360"/>
              <a:gd name="T45" fmla="*/ 209 h 335"/>
              <a:gd name="T46" fmla="*/ 335 w 360"/>
              <a:gd name="T47" fmla="*/ 209 h 335"/>
              <a:gd name="T48" fmla="*/ 345 w 360"/>
              <a:gd name="T49" fmla="*/ 203 h 335"/>
              <a:gd name="T50" fmla="*/ 349 w 360"/>
              <a:gd name="T51" fmla="*/ 191 h 335"/>
              <a:gd name="T52" fmla="*/ 347 w 360"/>
              <a:gd name="T53" fmla="*/ 67 h 335"/>
              <a:gd name="T54" fmla="*/ 340 w 360"/>
              <a:gd name="T55" fmla="*/ 57 h 335"/>
              <a:gd name="T56" fmla="*/ 331 w 360"/>
              <a:gd name="T57" fmla="*/ 54 h 335"/>
              <a:gd name="T58" fmla="*/ 144 w 360"/>
              <a:gd name="T59" fmla="*/ 11 h 335"/>
              <a:gd name="T60" fmla="*/ 136 w 360"/>
              <a:gd name="T61" fmla="*/ 15 h 335"/>
              <a:gd name="T62" fmla="*/ 129 w 360"/>
              <a:gd name="T63" fmla="*/ 23 h 335"/>
              <a:gd name="T64" fmla="*/ 118 w 360"/>
              <a:gd name="T65" fmla="*/ 43 h 335"/>
              <a:gd name="T66" fmla="*/ 234 w 360"/>
              <a:gd name="T67" fmla="*/ 28 h 335"/>
              <a:gd name="T68" fmla="*/ 227 w 360"/>
              <a:gd name="T69" fmla="*/ 18 h 335"/>
              <a:gd name="T70" fmla="*/ 221 w 360"/>
              <a:gd name="T71" fmla="*/ 13 h 335"/>
              <a:gd name="T72" fmla="*/ 144 w 360"/>
              <a:gd name="T73" fmla="*/ 11 h 335"/>
              <a:gd name="T74" fmla="*/ 216 w 360"/>
              <a:gd name="T75" fmla="*/ 0 h 335"/>
              <a:gd name="T76" fmla="*/ 234 w 360"/>
              <a:gd name="T77" fmla="*/ 8 h 335"/>
              <a:gd name="T78" fmla="*/ 244 w 360"/>
              <a:gd name="T79" fmla="*/ 23 h 335"/>
              <a:gd name="T80" fmla="*/ 255 w 360"/>
              <a:gd name="T81" fmla="*/ 43 h 335"/>
              <a:gd name="T82" fmla="*/ 345 w 360"/>
              <a:gd name="T83" fmla="*/ 46 h 335"/>
              <a:gd name="T84" fmla="*/ 360 w 360"/>
              <a:gd name="T85" fmla="*/ 72 h 335"/>
              <a:gd name="T86" fmla="*/ 355 w 360"/>
              <a:gd name="T87" fmla="*/ 321 h 335"/>
              <a:gd name="T88" fmla="*/ 331 w 360"/>
              <a:gd name="T89" fmla="*/ 335 h 335"/>
              <a:gd name="T90" fmla="*/ 15 w 360"/>
              <a:gd name="T91" fmla="*/ 332 h 335"/>
              <a:gd name="T92" fmla="*/ 0 w 360"/>
              <a:gd name="T93" fmla="*/ 306 h 335"/>
              <a:gd name="T94" fmla="*/ 5 w 360"/>
              <a:gd name="T95" fmla="*/ 57 h 335"/>
              <a:gd name="T96" fmla="*/ 29 w 360"/>
              <a:gd name="T97" fmla="*/ 43 h 335"/>
              <a:gd name="T98" fmla="*/ 115 w 360"/>
              <a:gd name="T99" fmla="*/ 25 h 335"/>
              <a:gd name="T100" fmla="*/ 124 w 360"/>
              <a:gd name="T101" fmla="*/ 8 h 335"/>
              <a:gd name="T102" fmla="*/ 144 w 360"/>
              <a:gd name="T103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60" h="335">
                <a:moveTo>
                  <a:pt x="11" y="216"/>
                </a:moveTo>
                <a:lnTo>
                  <a:pt x="11" y="306"/>
                </a:lnTo>
                <a:lnTo>
                  <a:pt x="13" y="311"/>
                </a:lnTo>
                <a:lnTo>
                  <a:pt x="15" y="316"/>
                </a:lnTo>
                <a:lnTo>
                  <a:pt x="20" y="321"/>
                </a:lnTo>
                <a:lnTo>
                  <a:pt x="25" y="322"/>
                </a:lnTo>
                <a:lnTo>
                  <a:pt x="29" y="324"/>
                </a:lnTo>
                <a:lnTo>
                  <a:pt x="331" y="324"/>
                </a:lnTo>
                <a:lnTo>
                  <a:pt x="335" y="322"/>
                </a:lnTo>
                <a:lnTo>
                  <a:pt x="340" y="321"/>
                </a:lnTo>
                <a:lnTo>
                  <a:pt x="345" y="316"/>
                </a:lnTo>
                <a:lnTo>
                  <a:pt x="347" y="311"/>
                </a:lnTo>
                <a:lnTo>
                  <a:pt x="349" y="306"/>
                </a:lnTo>
                <a:lnTo>
                  <a:pt x="349" y="216"/>
                </a:lnTo>
                <a:lnTo>
                  <a:pt x="342" y="219"/>
                </a:lnTo>
                <a:lnTo>
                  <a:pt x="337" y="221"/>
                </a:lnTo>
                <a:lnTo>
                  <a:pt x="331" y="223"/>
                </a:lnTo>
                <a:lnTo>
                  <a:pt x="227" y="223"/>
                </a:lnTo>
                <a:lnTo>
                  <a:pt x="227" y="245"/>
                </a:lnTo>
                <a:lnTo>
                  <a:pt x="133" y="245"/>
                </a:lnTo>
                <a:lnTo>
                  <a:pt x="133" y="223"/>
                </a:lnTo>
                <a:lnTo>
                  <a:pt x="29" y="223"/>
                </a:lnTo>
                <a:lnTo>
                  <a:pt x="23" y="221"/>
                </a:lnTo>
                <a:lnTo>
                  <a:pt x="18" y="219"/>
                </a:lnTo>
                <a:lnTo>
                  <a:pt x="11" y="216"/>
                </a:lnTo>
                <a:close/>
                <a:moveTo>
                  <a:pt x="144" y="187"/>
                </a:moveTo>
                <a:lnTo>
                  <a:pt x="144" y="234"/>
                </a:lnTo>
                <a:lnTo>
                  <a:pt x="216" y="234"/>
                </a:lnTo>
                <a:lnTo>
                  <a:pt x="216" y="187"/>
                </a:lnTo>
                <a:lnTo>
                  <a:pt x="144" y="187"/>
                </a:lnTo>
                <a:close/>
                <a:moveTo>
                  <a:pt x="29" y="54"/>
                </a:moveTo>
                <a:lnTo>
                  <a:pt x="25" y="56"/>
                </a:lnTo>
                <a:lnTo>
                  <a:pt x="20" y="57"/>
                </a:lnTo>
                <a:lnTo>
                  <a:pt x="15" y="62"/>
                </a:lnTo>
                <a:lnTo>
                  <a:pt x="13" y="67"/>
                </a:lnTo>
                <a:lnTo>
                  <a:pt x="11" y="72"/>
                </a:lnTo>
                <a:lnTo>
                  <a:pt x="11" y="191"/>
                </a:lnTo>
                <a:lnTo>
                  <a:pt x="13" y="198"/>
                </a:lnTo>
                <a:lnTo>
                  <a:pt x="15" y="203"/>
                </a:lnTo>
                <a:lnTo>
                  <a:pt x="20" y="206"/>
                </a:lnTo>
                <a:lnTo>
                  <a:pt x="25" y="209"/>
                </a:lnTo>
                <a:lnTo>
                  <a:pt x="29" y="209"/>
                </a:lnTo>
                <a:lnTo>
                  <a:pt x="133" y="209"/>
                </a:lnTo>
                <a:lnTo>
                  <a:pt x="133" y="173"/>
                </a:lnTo>
                <a:lnTo>
                  <a:pt x="227" y="173"/>
                </a:lnTo>
                <a:lnTo>
                  <a:pt x="227" y="209"/>
                </a:lnTo>
                <a:lnTo>
                  <a:pt x="331" y="209"/>
                </a:lnTo>
                <a:lnTo>
                  <a:pt x="335" y="209"/>
                </a:lnTo>
                <a:lnTo>
                  <a:pt x="340" y="206"/>
                </a:lnTo>
                <a:lnTo>
                  <a:pt x="345" y="203"/>
                </a:lnTo>
                <a:lnTo>
                  <a:pt x="347" y="198"/>
                </a:lnTo>
                <a:lnTo>
                  <a:pt x="349" y="191"/>
                </a:lnTo>
                <a:lnTo>
                  <a:pt x="349" y="72"/>
                </a:lnTo>
                <a:lnTo>
                  <a:pt x="347" y="67"/>
                </a:lnTo>
                <a:lnTo>
                  <a:pt x="345" y="62"/>
                </a:lnTo>
                <a:lnTo>
                  <a:pt x="340" y="57"/>
                </a:lnTo>
                <a:lnTo>
                  <a:pt x="335" y="56"/>
                </a:lnTo>
                <a:lnTo>
                  <a:pt x="331" y="54"/>
                </a:lnTo>
                <a:lnTo>
                  <a:pt x="29" y="54"/>
                </a:lnTo>
                <a:close/>
                <a:moveTo>
                  <a:pt x="144" y="11"/>
                </a:moveTo>
                <a:lnTo>
                  <a:pt x="139" y="13"/>
                </a:lnTo>
                <a:lnTo>
                  <a:pt x="136" y="15"/>
                </a:lnTo>
                <a:lnTo>
                  <a:pt x="133" y="18"/>
                </a:lnTo>
                <a:lnTo>
                  <a:pt x="129" y="23"/>
                </a:lnTo>
                <a:lnTo>
                  <a:pt x="126" y="29"/>
                </a:lnTo>
                <a:lnTo>
                  <a:pt x="118" y="43"/>
                </a:lnTo>
                <a:lnTo>
                  <a:pt x="242" y="43"/>
                </a:lnTo>
                <a:lnTo>
                  <a:pt x="234" y="28"/>
                </a:lnTo>
                <a:lnTo>
                  <a:pt x="231" y="23"/>
                </a:lnTo>
                <a:lnTo>
                  <a:pt x="227" y="18"/>
                </a:lnTo>
                <a:lnTo>
                  <a:pt x="224" y="15"/>
                </a:lnTo>
                <a:lnTo>
                  <a:pt x="221" y="13"/>
                </a:lnTo>
                <a:lnTo>
                  <a:pt x="216" y="11"/>
                </a:lnTo>
                <a:lnTo>
                  <a:pt x="144" y="11"/>
                </a:lnTo>
                <a:close/>
                <a:moveTo>
                  <a:pt x="144" y="0"/>
                </a:moveTo>
                <a:lnTo>
                  <a:pt x="216" y="0"/>
                </a:lnTo>
                <a:lnTo>
                  <a:pt x="226" y="2"/>
                </a:lnTo>
                <a:lnTo>
                  <a:pt x="234" y="8"/>
                </a:lnTo>
                <a:lnTo>
                  <a:pt x="241" y="15"/>
                </a:lnTo>
                <a:lnTo>
                  <a:pt x="244" y="23"/>
                </a:lnTo>
                <a:lnTo>
                  <a:pt x="245" y="25"/>
                </a:lnTo>
                <a:lnTo>
                  <a:pt x="255" y="43"/>
                </a:lnTo>
                <a:lnTo>
                  <a:pt x="331" y="43"/>
                </a:lnTo>
                <a:lnTo>
                  <a:pt x="345" y="46"/>
                </a:lnTo>
                <a:lnTo>
                  <a:pt x="355" y="57"/>
                </a:lnTo>
                <a:lnTo>
                  <a:pt x="360" y="72"/>
                </a:lnTo>
                <a:lnTo>
                  <a:pt x="360" y="306"/>
                </a:lnTo>
                <a:lnTo>
                  <a:pt x="355" y="321"/>
                </a:lnTo>
                <a:lnTo>
                  <a:pt x="345" y="332"/>
                </a:lnTo>
                <a:lnTo>
                  <a:pt x="331" y="335"/>
                </a:lnTo>
                <a:lnTo>
                  <a:pt x="29" y="335"/>
                </a:lnTo>
                <a:lnTo>
                  <a:pt x="15" y="332"/>
                </a:lnTo>
                <a:lnTo>
                  <a:pt x="5" y="321"/>
                </a:lnTo>
                <a:lnTo>
                  <a:pt x="0" y="306"/>
                </a:lnTo>
                <a:lnTo>
                  <a:pt x="0" y="72"/>
                </a:lnTo>
                <a:lnTo>
                  <a:pt x="5" y="57"/>
                </a:lnTo>
                <a:lnTo>
                  <a:pt x="15" y="46"/>
                </a:lnTo>
                <a:lnTo>
                  <a:pt x="29" y="43"/>
                </a:lnTo>
                <a:lnTo>
                  <a:pt x="105" y="43"/>
                </a:lnTo>
                <a:lnTo>
                  <a:pt x="115" y="25"/>
                </a:lnTo>
                <a:lnTo>
                  <a:pt x="119" y="16"/>
                </a:lnTo>
                <a:lnTo>
                  <a:pt x="124" y="8"/>
                </a:lnTo>
                <a:lnTo>
                  <a:pt x="133" y="2"/>
                </a:lnTo>
                <a:lnTo>
                  <a:pt x="14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2699792" y="3363838"/>
            <a:ext cx="403782" cy="360040"/>
            <a:chOff x="-7850188" y="546100"/>
            <a:chExt cx="571500" cy="509588"/>
          </a:xfrm>
        </p:grpSpPr>
        <p:sp>
          <p:nvSpPr>
            <p:cNvPr id="46" name="Freeform 290"/>
            <p:cNvSpPr>
              <a:spLocks/>
            </p:cNvSpPr>
            <p:nvPr/>
          </p:nvSpPr>
          <p:spPr bwMode="auto">
            <a:xfrm>
              <a:off x="-7656513" y="787400"/>
              <a:ext cx="188913" cy="268288"/>
            </a:xfrm>
            <a:custGeom>
              <a:avLst/>
              <a:gdLst>
                <a:gd name="T0" fmla="*/ 57 w 119"/>
                <a:gd name="T1" fmla="*/ 0 h 169"/>
                <a:gd name="T2" fmla="*/ 60 w 119"/>
                <a:gd name="T3" fmla="*/ 0 h 169"/>
                <a:gd name="T4" fmla="*/ 63 w 119"/>
                <a:gd name="T5" fmla="*/ 2 h 169"/>
                <a:gd name="T6" fmla="*/ 117 w 119"/>
                <a:gd name="T7" fmla="*/ 56 h 169"/>
                <a:gd name="T8" fmla="*/ 119 w 119"/>
                <a:gd name="T9" fmla="*/ 59 h 169"/>
                <a:gd name="T10" fmla="*/ 119 w 119"/>
                <a:gd name="T11" fmla="*/ 63 h 169"/>
                <a:gd name="T12" fmla="*/ 117 w 119"/>
                <a:gd name="T13" fmla="*/ 66 h 169"/>
                <a:gd name="T14" fmla="*/ 116 w 119"/>
                <a:gd name="T15" fmla="*/ 66 h 169"/>
                <a:gd name="T16" fmla="*/ 112 w 119"/>
                <a:gd name="T17" fmla="*/ 68 h 169"/>
                <a:gd name="T18" fmla="*/ 111 w 119"/>
                <a:gd name="T19" fmla="*/ 66 h 169"/>
                <a:gd name="T20" fmla="*/ 109 w 119"/>
                <a:gd name="T21" fmla="*/ 66 h 169"/>
                <a:gd name="T22" fmla="*/ 65 w 119"/>
                <a:gd name="T23" fmla="*/ 22 h 169"/>
                <a:gd name="T24" fmla="*/ 65 w 119"/>
                <a:gd name="T25" fmla="*/ 162 h 169"/>
                <a:gd name="T26" fmla="*/ 63 w 119"/>
                <a:gd name="T27" fmla="*/ 166 h 169"/>
                <a:gd name="T28" fmla="*/ 62 w 119"/>
                <a:gd name="T29" fmla="*/ 167 h 169"/>
                <a:gd name="T30" fmla="*/ 58 w 119"/>
                <a:gd name="T31" fmla="*/ 169 h 169"/>
                <a:gd name="T32" fmla="*/ 55 w 119"/>
                <a:gd name="T33" fmla="*/ 167 h 169"/>
                <a:gd name="T34" fmla="*/ 54 w 119"/>
                <a:gd name="T35" fmla="*/ 166 h 169"/>
                <a:gd name="T36" fmla="*/ 54 w 119"/>
                <a:gd name="T37" fmla="*/ 162 h 169"/>
                <a:gd name="T38" fmla="*/ 54 w 119"/>
                <a:gd name="T39" fmla="*/ 22 h 169"/>
                <a:gd name="T40" fmla="*/ 9 w 119"/>
                <a:gd name="T41" fmla="*/ 66 h 169"/>
                <a:gd name="T42" fmla="*/ 6 w 119"/>
                <a:gd name="T43" fmla="*/ 68 h 169"/>
                <a:gd name="T44" fmla="*/ 3 w 119"/>
                <a:gd name="T45" fmla="*/ 68 h 169"/>
                <a:gd name="T46" fmla="*/ 1 w 119"/>
                <a:gd name="T47" fmla="*/ 66 h 169"/>
                <a:gd name="T48" fmla="*/ 0 w 119"/>
                <a:gd name="T49" fmla="*/ 63 h 169"/>
                <a:gd name="T50" fmla="*/ 0 w 119"/>
                <a:gd name="T51" fmla="*/ 59 h 169"/>
                <a:gd name="T52" fmla="*/ 1 w 119"/>
                <a:gd name="T53" fmla="*/ 56 h 169"/>
                <a:gd name="T54" fmla="*/ 55 w 119"/>
                <a:gd name="T55" fmla="*/ 2 h 169"/>
                <a:gd name="T56" fmla="*/ 57 w 119"/>
                <a:gd name="T5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" h="169">
                  <a:moveTo>
                    <a:pt x="57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117" y="56"/>
                  </a:lnTo>
                  <a:lnTo>
                    <a:pt x="119" y="59"/>
                  </a:lnTo>
                  <a:lnTo>
                    <a:pt x="119" y="63"/>
                  </a:lnTo>
                  <a:lnTo>
                    <a:pt x="117" y="66"/>
                  </a:lnTo>
                  <a:lnTo>
                    <a:pt x="116" y="66"/>
                  </a:lnTo>
                  <a:lnTo>
                    <a:pt x="112" y="68"/>
                  </a:lnTo>
                  <a:lnTo>
                    <a:pt x="111" y="66"/>
                  </a:lnTo>
                  <a:lnTo>
                    <a:pt x="109" y="66"/>
                  </a:lnTo>
                  <a:lnTo>
                    <a:pt x="65" y="22"/>
                  </a:lnTo>
                  <a:lnTo>
                    <a:pt x="65" y="162"/>
                  </a:lnTo>
                  <a:lnTo>
                    <a:pt x="63" y="166"/>
                  </a:lnTo>
                  <a:lnTo>
                    <a:pt x="62" y="167"/>
                  </a:lnTo>
                  <a:lnTo>
                    <a:pt x="58" y="169"/>
                  </a:lnTo>
                  <a:lnTo>
                    <a:pt x="55" y="167"/>
                  </a:lnTo>
                  <a:lnTo>
                    <a:pt x="54" y="166"/>
                  </a:lnTo>
                  <a:lnTo>
                    <a:pt x="54" y="162"/>
                  </a:lnTo>
                  <a:lnTo>
                    <a:pt x="54" y="22"/>
                  </a:lnTo>
                  <a:lnTo>
                    <a:pt x="9" y="66"/>
                  </a:lnTo>
                  <a:lnTo>
                    <a:pt x="6" y="68"/>
                  </a:lnTo>
                  <a:lnTo>
                    <a:pt x="3" y="68"/>
                  </a:lnTo>
                  <a:lnTo>
                    <a:pt x="1" y="66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1" y="56"/>
                  </a:lnTo>
                  <a:lnTo>
                    <a:pt x="55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291"/>
            <p:cNvSpPr>
              <a:spLocks/>
            </p:cNvSpPr>
            <p:nvPr/>
          </p:nvSpPr>
          <p:spPr bwMode="auto">
            <a:xfrm>
              <a:off x="-7850188" y="546100"/>
              <a:ext cx="571500" cy="395288"/>
            </a:xfrm>
            <a:custGeom>
              <a:avLst/>
              <a:gdLst>
                <a:gd name="T0" fmla="*/ 236 w 360"/>
                <a:gd name="T1" fmla="*/ 5 h 249"/>
                <a:gd name="T2" fmla="*/ 277 w 360"/>
                <a:gd name="T3" fmla="*/ 33 h 249"/>
                <a:gd name="T4" fmla="*/ 295 w 360"/>
                <a:gd name="T5" fmla="*/ 80 h 249"/>
                <a:gd name="T6" fmla="*/ 334 w 360"/>
                <a:gd name="T7" fmla="*/ 102 h 249"/>
                <a:gd name="T8" fmla="*/ 357 w 360"/>
                <a:gd name="T9" fmla="*/ 141 h 249"/>
                <a:gd name="T10" fmla="*/ 357 w 360"/>
                <a:gd name="T11" fmla="*/ 187 h 249"/>
                <a:gd name="T12" fmla="*/ 333 w 360"/>
                <a:gd name="T13" fmla="*/ 228 h 249"/>
                <a:gd name="T14" fmla="*/ 288 w 360"/>
                <a:gd name="T15" fmla="*/ 249 h 249"/>
                <a:gd name="T16" fmla="*/ 216 w 360"/>
                <a:gd name="T17" fmla="*/ 249 h 249"/>
                <a:gd name="T18" fmla="*/ 212 w 360"/>
                <a:gd name="T19" fmla="*/ 246 h 249"/>
                <a:gd name="T20" fmla="*/ 212 w 360"/>
                <a:gd name="T21" fmla="*/ 239 h 249"/>
                <a:gd name="T22" fmla="*/ 216 w 360"/>
                <a:gd name="T23" fmla="*/ 238 h 249"/>
                <a:gd name="T24" fmla="*/ 284 w 360"/>
                <a:gd name="T25" fmla="*/ 238 h 249"/>
                <a:gd name="T26" fmla="*/ 323 w 360"/>
                <a:gd name="T27" fmla="*/ 220 h 249"/>
                <a:gd name="T28" fmla="*/ 346 w 360"/>
                <a:gd name="T29" fmla="*/ 185 h 249"/>
                <a:gd name="T30" fmla="*/ 344 w 360"/>
                <a:gd name="T31" fmla="*/ 138 h 249"/>
                <a:gd name="T32" fmla="*/ 313 w 360"/>
                <a:gd name="T33" fmla="*/ 100 h 249"/>
                <a:gd name="T34" fmla="*/ 284 w 360"/>
                <a:gd name="T35" fmla="*/ 90 h 249"/>
                <a:gd name="T36" fmla="*/ 280 w 360"/>
                <a:gd name="T37" fmla="*/ 62 h 249"/>
                <a:gd name="T38" fmla="*/ 254 w 360"/>
                <a:gd name="T39" fmla="*/ 26 h 249"/>
                <a:gd name="T40" fmla="*/ 210 w 360"/>
                <a:gd name="T41" fmla="*/ 13 h 249"/>
                <a:gd name="T42" fmla="*/ 166 w 360"/>
                <a:gd name="T43" fmla="*/ 28 h 249"/>
                <a:gd name="T44" fmla="*/ 140 w 360"/>
                <a:gd name="T45" fmla="*/ 66 h 249"/>
                <a:gd name="T46" fmla="*/ 131 w 360"/>
                <a:gd name="T47" fmla="*/ 71 h 249"/>
                <a:gd name="T48" fmla="*/ 113 w 360"/>
                <a:gd name="T49" fmla="*/ 66 h 249"/>
                <a:gd name="T50" fmla="*/ 81 w 360"/>
                <a:gd name="T51" fmla="*/ 80 h 249"/>
                <a:gd name="T52" fmla="*/ 66 w 360"/>
                <a:gd name="T53" fmla="*/ 113 h 249"/>
                <a:gd name="T54" fmla="*/ 61 w 360"/>
                <a:gd name="T55" fmla="*/ 120 h 249"/>
                <a:gd name="T56" fmla="*/ 27 w 360"/>
                <a:gd name="T57" fmla="*/ 141 h 249"/>
                <a:gd name="T58" fmla="*/ 14 w 360"/>
                <a:gd name="T59" fmla="*/ 179 h 249"/>
                <a:gd name="T60" fmla="*/ 30 w 360"/>
                <a:gd name="T61" fmla="*/ 220 h 249"/>
                <a:gd name="T62" fmla="*/ 72 w 360"/>
                <a:gd name="T63" fmla="*/ 238 h 249"/>
                <a:gd name="T64" fmla="*/ 148 w 360"/>
                <a:gd name="T65" fmla="*/ 238 h 249"/>
                <a:gd name="T66" fmla="*/ 151 w 360"/>
                <a:gd name="T67" fmla="*/ 242 h 249"/>
                <a:gd name="T68" fmla="*/ 148 w 360"/>
                <a:gd name="T69" fmla="*/ 247 h 249"/>
                <a:gd name="T70" fmla="*/ 72 w 360"/>
                <a:gd name="T71" fmla="*/ 249 h 249"/>
                <a:gd name="T72" fmla="*/ 30 w 360"/>
                <a:gd name="T73" fmla="*/ 236 h 249"/>
                <a:gd name="T74" fmla="*/ 5 w 360"/>
                <a:gd name="T75" fmla="*/ 200 h 249"/>
                <a:gd name="T76" fmla="*/ 5 w 360"/>
                <a:gd name="T77" fmla="*/ 154 h 249"/>
                <a:gd name="T78" fmla="*/ 33 w 360"/>
                <a:gd name="T79" fmla="*/ 120 h 249"/>
                <a:gd name="T80" fmla="*/ 59 w 360"/>
                <a:gd name="T81" fmla="*/ 89 h 249"/>
                <a:gd name="T82" fmla="*/ 90 w 360"/>
                <a:gd name="T83" fmla="*/ 59 h 249"/>
                <a:gd name="T84" fmla="*/ 122 w 360"/>
                <a:gd name="T85" fmla="*/ 54 h 249"/>
                <a:gd name="T86" fmla="*/ 143 w 360"/>
                <a:gd name="T87" fmla="*/ 35 h 249"/>
                <a:gd name="T88" fmla="*/ 185 w 360"/>
                <a:gd name="T89" fmla="*/ 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0" h="249">
                  <a:moveTo>
                    <a:pt x="210" y="0"/>
                  </a:moveTo>
                  <a:lnTo>
                    <a:pt x="236" y="5"/>
                  </a:lnTo>
                  <a:lnTo>
                    <a:pt x="259" y="17"/>
                  </a:lnTo>
                  <a:lnTo>
                    <a:pt x="277" y="33"/>
                  </a:lnTo>
                  <a:lnTo>
                    <a:pt x="290" y="56"/>
                  </a:lnTo>
                  <a:lnTo>
                    <a:pt x="295" y="80"/>
                  </a:lnTo>
                  <a:lnTo>
                    <a:pt x="318" y="89"/>
                  </a:lnTo>
                  <a:lnTo>
                    <a:pt x="334" y="102"/>
                  </a:lnTo>
                  <a:lnTo>
                    <a:pt x="349" y="120"/>
                  </a:lnTo>
                  <a:lnTo>
                    <a:pt x="357" y="141"/>
                  </a:lnTo>
                  <a:lnTo>
                    <a:pt x="360" y="164"/>
                  </a:lnTo>
                  <a:lnTo>
                    <a:pt x="357" y="187"/>
                  </a:lnTo>
                  <a:lnTo>
                    <a:pt x="347" y="210"/>
                  </a:lnTo>
                  <a:lnTo>
                    <a:pt x="333" y="228"/>
                  </a:lnTo>
                  <a:lnTo>
                    <a:pt x="313" y="241"/>
                  </a:lnTo>
                  <a:lnTo>
                    <a:pt x="288" y="249"/>
                  </a:lnTo>
                  <a:lnTo>
                    <a:pt x="284" y="249"/>
                  </a:lnTo>
                  <a:lnTo>
                    <a:pt x="216" y="249"/>
                  </a:lnTo>
                  <a:lnTo>
                    <a:pt x="213" y="247"/>
                  </a:lnTo>
                  <a:lnTo>
                    <a:pt x="212" y="246"/>
                  </a:lnTo>
                  <a:lnTo>
                    <a:pt x="212" y="242"/>
                  </a:lnTo>
                  <a:lnTo>
                    <a:pt x="212" y="239"/>
                  </a:lnTo>
                  <a:lnTo>
                    <a:pt x="213" y="238"/>
                  </a:lnTo>
                  <a:lnTo>
                    <a:pt x="216" y="238"/>
                  </a:lnTo>
                  <a:lnTo>
                    <a:pt x="282" y="238"/>
                  </a:lnTo>
                  <a:lnTo>
                    <a:pt x="284" y="238"/>
                  </a:lnTo>
                  <a:lnTo>
                    <a:pt x="305" y="231"/>
                  </a:lnTo>
                  <a:lnTo>
                    <a:pt x="323" y="220"/>
                  </a:lnTo>
                  <a:lnTo>
                    <a:pt x="336" y="205"/>
                  </a:lnTo>
                  <a:lnTo>
                    <a:pt x="346" y="185"/>
                  </a:lnTo>
                  <a:lnTo>
                    <a:pt x="349" y="164"/>
                  </a:lnTo>
                  <a:lnTo>
                    <a:pt x="344" y="138"/>
                  </a:lnTo>
                  <a:lnTo>
                    <a:pt x="333" y="116"/>
                  </a:lnTo>
                  <a:lnTo>
                    <a:pt x="313" y="100"/>
                  </a:lnTo>
                  <a:lnTo>
                    <a:pt x="288" y="90"/>
                  </a:lnTo>
                  <a:lnTo>
                    <a:pt x="284" y="90"/>
                  </a:lnTo>
                  <a:lnTo>
                    <a:pt x="284" y="85"/>
                  </a:lnTo>
                  <a:lnTo>
                    <a:pt x="280" y="62"/>
                  </a:lnTo>
                  <a:lnTo>
                    <a:pt x="269" y="43"/>
                  </a:lnTo>
                  <a:lnTo>
                    <a:pt x="254" y="26"/>
                  </a:lnTo>
                  <a:lnTo>
                    <a:pt x="233" y="17"/>
                  </a:lnTo>
                  <a:lnTo>
                    <a:pt x="210" y="13"/>
                  </a:lnTo>
                  <a:lnTo>
                    <a:pt x="187" y="17"/>
                  </a:lnTo>
                  <a:lnTo>
                    <a:pt x="166" y="28"/>
                  </a:lnTo>
                  <a:lnTo>
                    <a:pt x="149" y="44"/>
                  </a:lnTo>
                  <a:lnTo>
                    <a:pt x="140" y="66"/>
                  </a:lnTo>
                  <a:lnTo>
                    <a:pt x="138" y="72"/>
                  </a:lnTo>
                  <a:lnTo>
                    <a:pt x="131" y="71"/>
                  </a:lnTo>
                  <a:lnTo>
                    <a:pt x="123" y="67"/>
                  </a:lnTo>
                  <a:lnTo>
                    <a:pt x="113" y="66"/>
                  </a:lnTo>
                  <a:lnTo>
                    <a:pt x="95" y="71"/>
                  </a:lnTo>
                  <a:lnTo>
                    <a:pt x="81" y="80"/>
                  </a:lnTo>
                  <a:lnTo>
                    <a:pt x="69" y="95"/>
                  </a:lnTo>
                  <a:lnTo>
                    <a:pt x="66" y="113"/>
                  </a:lnTo>
                  <a:lnTo>
                    <a:pt x="66" y="120"/>
                  </a:lnTo>
                  <a:lnTo>
                    <a:pt x="61" y="120"/>
                  </a:lnTo>
                  <a:lnTo>
                    <a:pt x="41" y="128"/>
                  </a:lnTo>
                  <a:lnTo>
                    <a:pt x="27" y="141"/>
                  </a:lnTo>
                  <a:lnTo>
                    <a:pt x="17" y="157"/>
                  </a:lnTo>
                  <a:lnTo>
                    <a:pt x="14" y="179"/>
                  </a:lnTo>
                  <a:lnTo>
                    <a:pt x="17" y="202"/>
                  </a:lnTo>
                  <a:lnTo>
                    <a:pt x="30" y="220"/>
                  </a:lnTo>
                  <a:lnTo>
                    <a:pt x="50" y="233"/>
                  </a:lnTo>
                  <a:lnTo>
                    <a:pt x="72" y="238"/>
                  </a:lnTo>
                  <a:lnTo>
                    <a:pt x="144" y="238"/>
                  </a:lnTo>
                  <a:lnTo>
                    <a:pt x="148" y="238"/>
                  </a:lnTo>
                  <a:lnTo>
                    <a:pt x="149" y="239"/>
                  </a:lnTo>
                  <a:lnTo>
                    <a:pt x="151" y="242"/>
                  </a:lnTo>
                  <a:lnTo>
                    <a:pt x="149" y="246"/>
                  </a:lnTo>
                  <a:lnTo>
                    <a:pt x="148" y="247"/>
                  </a:lnTo>
                  <a:lnTo>
                    <a:pt x="144" y="249"/>
                  </a:lnTo>
                  <a:lnTo>
                    <a:pt x="72" y="249"/>
                  </a:lnTo>
                  <a:lnTo>
                    <a:pt x="50" y="246"/>
                  </a:lnTo>
                  <a:lnTo>
                    <a:pt x="30" y="236"/>
                  </a:lnTo>
                  <a:lnTo>
                    <a:pt x="15" y="220"/>
                  </a:lnTo>
                  <a:lnTo>
                    <a:pt x="5" y="200"/>
                  </a:lnTo>
                  <a:lnTo>
                    <a:pt x="0" y="179"/>
                  </a:lnTo>
                  <a:lnTo>
                    <a:pt x="5" y="154"/>
                  </a:lnTo>
                  <a:lnTo>
                    <a:pt x="15" y="134"/>
                  </a:lnTo>
                  <a:lnTo>
                    <a:pt x="33" y="120"/>
                  </a:lnTo>
                  <a:lnTo>
                    <a:pt x="54" y="110"/>
                  </a:lnTo>
                  <a:lnTo>
                    <a:pt x="59" y="89"/>
                  </a:lnTo>
                  <a:lnTo>
                    <a:pt x="72" y="71"/>
                  </a:lnTo>
                  <a:lnTo>
                    <a:pt x="90" y="59"/>
                  </a:lnTo>
                  <a:lnTo>
                    <a:pt x="113" y="54"/>
                  </a:lnTo>
                  <a:lnTo>
                    <a:pt x="122" y="54"/>
                  </a:lnTo>
                  <a:lnTo>
                    <a:pt x="130" y="56"/>
                  </a:lnTo>
                  <a:lnTo>
                    <a:pt x="143" y="35"/>
                  </a:lnTo>
                  <a:lnTo>
                    <a:pt x="162" y="17"/>
                  </a:lnTo>
                  <a:lnTo>
                    <a:pt x="185" y="5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3059113" y="3435846"/>
            <a:ext cx="288032" cy="288032"/>
            <a:chOff x="-4038600" y="-1012825"/>
            <a:chExt cx="571500" cy="571500"/>
          </a:xfrm>
        </p:grpSpPr>
        <p:sp>
          <p:nvSpPr>
            <p:cNvPr id="48" name="Freeform 350"/>
            <p:cNvSpPr>
              <a:spLocks noEditPoints="1"/>
            </p:cNvSpPr>
            <p:nvPr/>
          </p:nvSpPr>
          <p:spPr bwMode="auto">
            <a:xfrm>
              <a:off x="-4038600" y="-1012825"/>
              <a:ext cx="571500" cy="571500"/>
            </a:xfrm>
            <a:custGeom>
              <a:avLst/>
              <a:gdLst>
                <a:gd name="T0" fmla="*/ 180 w 360"/>
                <a:gd name="T1" fmla="*/ 14 h 360"/>
                <a:gd name="T2" fmla="*/ 141 w 360"/>
                <a:gd name="T3" fmla="*/ 17 h 360"/>
                <a:gd name="T4" fmla="*/ 106 w 360"/>
                <a:gd name="T5" fmla="*/ 30 h 360"/>
                <a:gd name="T6" fmla="*/ 75 w 360"/>
                <a:gd name="T7" fmla="*/ 50 h 360"/>
                <a:gd name="T8" fmla="*/ 49 w 360"/>
                <a:gd name="T9" fmla="*/ 76 h 360"/>
                <a:gd name="T10" fmla="*/ 29 w 360"/>
                <a:gd name="T11" fmla="*/ 107 h 360"/>
                <a:gd name="T12" fmla="*/ 16 w 360"/>
                <a:gd name="T13" fmla="*/ 143 h 360"/>
                <a:gd name="T14" fmla="*/ 11 w 360"/>
                <a:gd name="T15" fmla="*/ 180 h 360"/>
                <a:gd name="T16" fmla="*/ 16 w 360"/>
                <a:gd name="T17" fmla="*/ 220 h 360"/>
                <a:gd name="T18" fmla="*/ 29 w 360"/>
                <a:gd name="T19" fmla="*/ 254 h 360"/>
                <a:gd name="T20" fmla="*/ 49 w 360"/>
                <a:gd name="T21" fmla="*/ 287 h 360"/>
                <a:gd name="T22" fmla="*/ 75 w 360"/>
                <a:gd name="T23" fmla="*/ 311 h 360"/>
                <a:gd name="T24" fmla="*/ 106 w 360"/>
                <a:gd name="T25" fmla="*/ 333 h 360"/>
                <a:gd name="T26" fmla="*/ 141 w 360"/>
                <a:gd name="T27" fmla="*/ 344 h 360"/>
                <a:gd name="T28" fmla="*/ 180 w 360"/>
                <a:gd name="T29" fmla="*/ 349 h 360"/>
                <a:gd name="T30" fmla="*/ 219 w 360"/>
                <a:gd name="T31" fmla="*/ 344 h 360"/>
                <a:gd name="T32" fmla="*/ 254 w 360"/>
                <a:gd name="T33" fmla="*/ 333 h 360"/>
                <a:gd name="T34" fmla="*/ 285 w 360"/>
                <a:gd name="T35" fmla="*/ 311 h 360"/>
                <a:gd name="T36" fmla="*/ 311 w 360"/>
                <a:gd name="T37" fmla="*/ 287 h 360"/>
                <a:gd name="T38" fmla="*/ 331 w 360"/>
                <a:gd name="T39" fmla="*/ 254 h 360"/>
                <a:gd name="T40" fmla="*/ 344 w 360"/>
                <a:gd name="T41" fmla="*/ 220 h 360"/>
                <a:gd name="T42" fmla="*/ 349 w 360"/>
                <a:gd name="T43" fmla="*/ 180 h 360"/>
                <a:gd name="T44" fmla="*/ 344 w 360"/>
                <a:gd name="T45" fmla="*/ 143 h 360"/>
                <a:gd name="T46" fmla="*/ 331 w 360"/>
                <a:gd name="T47" fmla="*/ 107 h 360"/>
                <a:gd name="T48" fmla="*/ 311 w 360"/>
                <a:gd name="T49" fmla="*/ 76 h 360"/>
                <a:gd name="T50" fmla="*/ 285 w 360"/>
                <a:gd name="T51" fmla="*/ 50 h 360"/>
                <a:gd name="T52" fmla="*/ 254 w 360"/>
                <a:gd name="T53" fmla="*/ 30 h 360"/>
                <a:gd name="T54" fmla="*/ 219 w 360"/>
                <a:gd name="T55" fmla="*/ 17 h 360"/>
                <a:gd name="T56" fmla="*/ 180 w 360"/>
                <a:gd name="T57" fmla="*/ 14 h 360"/>
                <a:gd name="T58" fmla="*/ 180 w 360"/>
                <a:gd name="T59" fmla="*/ 0 h 360"/>
                <a:gd name="T60" fmla="*/ 221 w 360"/>
                <a:gd name="T61" fmla="*/ 5 h 360"/>
                <a:gd name="T62" fmla="*/ 259 w 360"/>
                <a:gd name="T63" fmla="*/ 20 h 360"/>
                <a:gd name="T64" fmla="*/ 293 w 360"/>
                <a:gd name="T65" fmla="*/ 41 h 360"/>
                <a:gd name="T66" fmla="*/ 321 w 360"/>
                <a:gd name="T67" fmla="*/ 69 h 360"/>
                <a:gd name="T68" fmla="*/ 342 w 360"/>
                <a:gd name="T69" fmla="*/ 102 h 360"/>
                <a:gd name="T70" fmla="*/ 355 w 360"/>
                <a:gd name="T71" fmla="*/ 140 h 360"/>
                <a:gd name="T72" fmla="*/ 360 w 360"/>
                <a:gd name="T73" fmla="*/ 180 h 360"/>
                <a:gd name="T74" fmla="*/ 355 w 360"/>
                <a:gd name="T75" fmla="*/ 223 h 360"/>
                <a:gd name="T76" fmla="*/ 342 w 360"/>
                <a:gd name="T77" fmla="*/ 261 h 360"/>
                <a:gd name="T78" fmla="*/ 321 w 360"/>
                <a:gd name="T79" fmla="*/ 293 h 360"/>
                <a:gd name="T80" fmla="*/ 293 w 360"/>
                <a:gd name="T81" fmla="*/ 321 h 360"/>
                <a:gd name="T82" fmla="*/ 259 w 360"/>
                <a:gd name="T83" fmla="*/ 342 h 360"/>
                <a:gd name="T84" fmla="*/ 221 w 360"/>
                <a:gd name="T85" fmla="*/ 356 h 360"/>
                <a:gd name="T86" fmla="*/ 180 w 360"/>
                <a:gd name="T87" fmla="*/ 360 h 360"/>
                <a:gd name="T88" fmla="*/ 139 w 360"/>
                <a:gd name="T89" fmla="*/ 356 h 360"/>
                <a:gd name="T90" fmla="*/ 101 w 360"/>
                <a:gd name="T91" fmla="*/ 342 h 360"/>
                <a:gd name="T92" fmla="*/ 67 w 360"/>
                <a:gd name="T93" fmla="*/ 321 h 360"/>
                <a:gd name="T94" fmla="*/ 39 w 360"/>
                <a:gd name="T95" fmla="*/ 293 h 360"/>
                <a:gd name="T96" fmla="*/ 18 w 360"/>
                <a:gd name="T97" fmla="*/ 261 h 360"/>
                <a:gd name="T98" fmla="*/ 5 w 360"/>
                <a:gd name="T99" fmla="*/ 223 h 360"/>
                <a:gd name="T100" fmla="*/ 0 w 360"/>
                <a:gd name="T101" fmla="*/ 180 h 360"/>
                <a:gd name="T102" fmla="*/ 5 w 360"/>
                <a:gd name="T103" fmla="*/ 140 h 360"/>
                <a:gd name="T104" fmla="*/ 18 w 360"/>
                <a:gd name="T105" fmla="*/ 102 h 360"/>
                <a:gd name="T106" fmla="*/ 39 w 360"/>
                <a:gd name="T107" fmla="*/ 69 h 360"/>
                <a:gd name="T108" fmla="*/ 67 w 360"/>
                <a:gd name="T109" fmla="*/ 41 h 360"/>
                <a:gd name="T110" fmla="*/ 101 w 360"/>
                <a:gd name="T111" fmla="*/ 20 h 360"/>
                <a:gd name="T112" fmla="*/ 139 w 360"/>
                <a:gd name="T113" fmla="*/ 5 h 360"/>
                <a:gd name="T114" fmla="*/ 180 w 360"/>
                <a:gd name="T11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0" h="360">
                  <a:moveTo>
                    <a:pt x="180" y="14"/>
                  </a:moveTo>
                  <a:lnTo>
                    <a:pt x="141" y="17"/>
                  </a:lnTo>
                  <a:lnTo>
                    <a:pt x="106" y="30"/>
                  </a:lnTo>
                  <a:lnTo>
                    <a:pt x="75" y="50"/>
                  </a:lnTo>
                  <a:lnTo>
                    <a:pt x="49" y="76"/>
                  </a:lnTo>
                  <a:lnTo>
                    <a:pt x="29" y="107"/>
                  </a:lnTo>
                  <a:lnTo>
                    <a:pt x="16" y="143"/>
                  </a:lnTo>
                  <a:lnTo>
                    <a:pt x="11" y="180"/>
                  </a:lnTo>
                  <a:lnTo>
                    <a:pt x="16" y="220"/>
                  </a:lnTo>
                  <a:lnTo>
                    <a:pt x="29" y="254"/>
                  </a:lnTo>
                  <a:lnTo>
                    <a:pt x="49" y="287"/>
                  </a:lnTo>
                  <a:lnTo>
                    <a:pt x="75" y="311"/>
                  </a:lnTo>
                  <a:lnTo>
                    <a:pt x="106" y="333"/>
                  </a:lnTo>
                  <a:lnTo>
                    <a:pt x="141" y="344"/>
                  </a:lnTo>
                  <a:lnTo>
                    <a:pt x="180" y="349"/>
                  </a:lnTo>
                  <a:lnTo>
                    <a:pt x="219" y="344"/>
                  </a:lnTo>
                  <a:lnTo>
                    <a:pt x="254" y="333"/>
                  </a:lnTo>
                  <a:lnTo>
                    <a:pt x="285" y="311"/>
                  </a:lnTo>
                  <a:lnTo>
                    <a:pt x="311" y="287"/>
                  </a:lnTo>
                  <a:lnTo>
                    <a:pt x="331" y="254"/>
                  </a:lnTo>
                  <a:lnTo>
                    <a:pt x="344" y="220"/>
                  </a:lnTo>
                  <a:lnTo>
                    <a:pt x="349" y="180"/>
                  </a:lnTo>
                  <a:lnTo>
                    <a:pt x="344" y="143"/>
                  </a:lnTo>
                  <a:lnTo>
                    <a:pt x="331" y="107"/>
                  </a:lnTo>
                  <a:lnTo>
                    <a:pt x="311" y="76"/>
                  </a:lnTo>
                  <a:lnTo>
                    <a:pt x="285" y="50"/>
                  </a:lnTo>
                  <a:lnTo>
                    <a:pt x="254" y="30"/>
                  </a:lnTo>
                  <a:lnTo>
                    <a:pt x="219" y="17"/>
                  </a:lnTo>
                  <a:lnTo>
                    <a:pt x="180" y="14"/>
                  </a:lnTo>
                  <a:close/>
                  <a:moveTo>
                    <a:pt x="180" y="0"/>
                  </a:moveTo>
                  <a:lnTo>
                    <a:pt x="221" y="5"/>
                  </a:lnTo>
                  <a:lnTo>
                    <a:pt x="259" y="20"/>
                  </a:lnTo>
                  <a:lnTo>
                    <a:pt x="293" y="41"/>
                  </a:lnTo>
                  <a:lnTo>
                    <a:pt x="321" y="69"/>
                  </a:lnTo>
                  <a:lnTo>
                    <a:pt x="342" y="102"/>
                  </a:lnTo>
                  <a:lnTo>
                    <a:pt x="355" y="140"/>
                  </a:lnTo>
                  <a:lnTo>
                    <a:pt x="360" y="180"/>
                  </a:lnTo>
                  <a:lnTo>
                    <a:pt x="355" y="223"/>
                  </a:lnTo>
                  <a:lnTo>
                    <a:pt x="342" y="261"/>
                  </a:lnTo>
                  <a:lnTo>
                    <a:pt x="321" y="293"/>
                  </a:lnTo>
                  <a:lnTo>
                    <a:pt x="293" y="321"/>
                  </a:lnTo>
                  <a:lnTo>
                    <a:pt x="259" y="342"/>
                  </a:lnTo>
                  <a:lnTo>
                    <a:pt x="221" y="356"/>
                  </a:lnTo>
                  <a:lnTo>
                    <a:pt x="180" y="360"/>
                  </a:lnTo>
                  <a:lnTo>
                    <a:pt x="139" y="356"/>
                  </a:lnTo>
                  <a:lnTo>
                    <a:pt x="101" y="342"/>
                  </a:lnTo>
                  <a:lnTo>
                    <a:pt x="67" y="321"/>
                  </a:lnTo>
                  <a:lnTo>
                    <a:pt x="39" y="293"/>
                  </a:lnTo>
                  <a:lnTo>
                    <a:pt x="18" y="261"/>
                  </a:lnTo>
                  <a:lnTo>
                    <a:pt x="5" y="223"/>
                  </a:lnTo>
                  <a:lnTo>
                    <a:pt x="0" y="180"/>
                  </a:lnTo>
                  <a:lnTo>
                    <a:pt x="5" y="140"/>
                  </a:lnTo>
                  <a:lnTo>
                    <a:pt x="18" y="102"/>
                  </a:lnTo>
                  <a:lnTo>
                    <a:pt x="39" y="69"/>
                  </a:lnTo>
                  <a:lnTo>
                    <a:pt x="67" y="41"/>
                  </a:lnTo>
                  <a:lnTo>
                    <a:pt x="101" y="20"/>
                  </a:lnTo>
                  <a:lnTo>
                    <a:pt x="139" y="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351"/>
            <p:cNvSpPr>
              <a:spLocks noEditPoints="1"/>
            </p:cNvSpPr>
            <p:nvPr/>
          </p:nvSpPr>
          <p:spPr bwMode="auto">
            <a:xfrm>
              <a:off x="-3810000" y="-887412"/>
              <a:ext cx="103188" cy="103188"/>
            </a:xfrm>
            <a:custGeom>
              <a:avLst/>
              <a:gdLst>
                <a:gd name="T0" fmla="*/ 33 w 65"/>
                <a:gd name="T1" fmla="*/ 11 h 65"/>
                <a:gd name="T2" fmla="*/ 26 w 65"/>
                <a:gd name="T3" fmla="*/ 13 h 65"/>
                <a:gd name="T4" fmla="*/ 21 w 65"/>
                <a:gd name="T5" fmla="*/ 16 h 65"/>
                <a:gd name="T6" fmla="*/ 16 w 65"/>
                <a:gd name="T7" fmla="*/ 21 h 65"/>
                <a:gd name="T8" fmla="*/ 13 w 65"/>
                <a:gd name="T9" fmla="*/ 26 h 65"/>
                <a:gd name="T10" fmla="*/ 11 w 65"/>
                <a:gd name="T11" fmla="*/ 33 h 65"/>
                <a:gd name="T12" fmla="*/ 13 w 65"/>
                <a:gd name="T13" fmla="*/ 39 h 65"/>
                <a:gd name="T14" fmla="*/ 16 w 65"/>
                <a:gd name="T15" fmla="*/ 46 h 65"/>
                <a:gd name="T16" fmla="*/ 21 w 65"/>
                <a:gd name="T17" fmla="*/ 51 h 65"/>
                <a:gd name="T18" fmla="*/ 26 w 65"/>
                <a:gd name="T19" fmla="*/ 52 h 65"/>
                <a:gd name="T20" fmla="*/ 33 w 65"/>
                <a:gd name="T21" fmla="*/ 54 h 65"/>
                <a:gd name="T22" fmla="*/ 39 w 65"/>
                <a:gd name="T23" fmla="*/ 52 h 65"/>
                <a:gd name="T24" fmla="*/ 46 w 65"/>
                <a:gd name="T25" fmla="*/ 51 h 65"/>
                <a:gd name="T26" fmla="*/ 51 w 65"/>
                <a:gd name="T27" fmla="*/ 46 h 65"/>
                <a:gd name="T28" fmla="*/ 52 w 65"/>
                <a:gd name="T29" fmla="*/ 39 h 65"/>
                <a:gd name="T30" fmla="*/ 54 w 65"/>
                <a:gd name="T31" fmla="*/ 33 h 65"/>
                <a:gd name="T32" fmla="*/ 52 w 65"/>
                <a:gd name="T33" fmla="*/ 26 h 65"/>
                <a:gd name="T34" fmla="*/ 51 w 65"/>
                <a:gd name="T35" fmla="*/ 21 h 65"/>
                <a:gd name="T36" fmla="*/ 46 w 65"/>
                <a:gd name="T37" fmla="*/ 16 h 65"/>
                <a:gd name="T38" fmla="*/ 39 w 65"/>
                <a:gd name="T39" fmla="*/ 13 h 65"/>
                <a:gd name="T40" fmla="*/ 33 w 65"/>
                <a:gd name="T41" fmla="*/ 11 h 65"/>
                <a:gd name="T42" fmla="*/ 33 w 65"/>
                <a:gd name="T43" fmla="*/ 0 h 65"/>
                <a:gd name="T44" fmla="*/ 49 w 65"/>
                <a:gd name="T45" fmla="*/ 5 h 65"/>
                <a:gd name="T46" fmla="*/ 62 w 65"/>
                <a:gd name="T47" fmla="*/ 16 h 65"/>
                <a:gd name="T48" fmla="*/ 65 w 65"/>
                <a:gd name="T49" fmla="*/ 33 h 65"/>
                <a:gd name="T50" fmla="*/ 62 w 65"/>
                <a:gd name="T51" fmla="*/ 49 h 65"/>
                <a:gd name="T52" fmla="*/ 49 w 65"/>
                <a:gd name="T53" fmla="*/ 62 h 65"/>
                <a:gd name="T54" fmla="*/ 33 w 65"/>
                <a:gd name="T55" fmla="*/ 65 h 65"/>
                <a:gd name="T56" fmla="*/ 16 w 65"/>
                <a:gd name="T57" fmla="*/ 62 h 65"/>
                <a:gd name="T58" fmla="*/ 5 w 65"/>
                <a:gd name="T59" fmla="*/ 49 h 65"/>
                <a:gd name="T60" fmla="*/ 0 w 65"/>
                <a:gd name="T61" fmla="*/ 33 h 65"/>
                <a:gd name="T62" fmla="*/ 5 w 65"/>
                <a:gd name="T63" fmla="*/ 16 h 65"/>
                <a:gd name="T64" fmla="*/ 16 w 65"/>
                <a:gd name="T65" fmla="*/ 5 h 65"/>
                <a:gd name="T66" fmla="*/ 33 w 65"/>
                <a:gd name="T6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65">
                  <a:moveTo>
                    <a:pt x="33" y="11"/>
                  </a:moveTo>
                  <a:lnTo>
                    <a:pt x="26" y="13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3" y="26"/>
                  </a:lnTo>
                  <a:lnTo>
                    <a:pt x="11" y="33"/>
                  </a:lnTo>
                  <a:lnTo>
                    <a:pt x="13" y="39"/>
                  </a:lnTo>
                  <a:lnTo>
                    <a:pt x="16" y="46"/>
                  </a:lnTo>
                  <a:lnTo>
                    <a:pt x="21" y="51"/>
                  </a:lnTo>
                  <a:lnTo>
                    <a:pt x="26" y="52"/>
                  </a:lnTo>
                  <a:lnTo>
                    <a:pt x="33" y="54"/>
                  </a:lnTo>
                  <a:lnTo>
                    <a:pt x="39" y="52"/>
                  </a:lnTo>
                  <a:lnTo>
                    <a:pt x="46" y="51"/>
                  </a:lnTo>
                  <a:lnTo>
                    <a:pt x="51" y="46"/>
                  </a:lnTo>
                  <a:lnTo>
                    <a:pt x="52" y="39"/>
                  </a:lnTo>
                  <a:lnTo>
                    <a:pt x="54" y="33"/>
                  </a:lnTo>
                  <a:lnTo>
                    <a:pt x="52" y="26"/>
                  </a:lnTo>
                  <a:lnTo>
                    <a:pt x="51" y="21"/>
                  </a:lnTo>
                  <a:lnTo>
                    <a:pt x="46" y="16"/>
                  </a:lnTo>
                  <a:lnTo>
                    <a:pt x="39" y="13"/>
                  </a:lnTo>
                  <a:lnTo>
                    <a:pt x="33" y="11"/>
                  </a:lnTo>
                  <a:close/>
                  <a:moveTo>
                    <a:pt x="33" y="0"/>
                  </a:moveTo>
                  <a:lnTo>
                    <a:pt x="49" y="5"/>
                  </a:lnTo>
                  <a:lnTo>
                    <a:pt x="62" y="16"/>
                  </a:lnTo>
                  <a:lnTo>
                    <a:pt x="65" y="33"/>
                  </a:lnTo>
                  <a:lnTo>
                    <a:pt x="62" y="49"/>
                  </a:lnTo>
                  <a:lnTo>
                    <a:pt x="49" y="62"/>
                  </a:lnTo>
                  <a:lnTo>
                    <a:pt x="33" y="65"/>
                  </a:lnTo>
                  <a:lnTo>
                    <a:pt x="16" y="62"/>
                  </a:lnTo>
                  <a:lnTo>
                    <a:pt x="5" y="49"/>
                  </a:lnTo>
                  <a:lnTo>
                    <a:pt x="0" y="33"/>
                  </a:lnTo>
                  <a:lnTo>
                    <a:pt x="5" y="16"/>
                  </a:lnTo>
                  <a:lnTo>
                    <a:pt x="16" y="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352"/>
            <p:cNvSpPr>
              <a:spLocks noEditPoints="1"/>
            </p:cNvSpPr>
            <p:nvPr/>
          </p:nvSpPr>
          <p:spPr bwMode="auto">
            <a:xfrm>
              <a:off x="-3827463" y="-755650"/>
              <a:ext cx="160338" cy="200025"/>
            </a:xfrm>
            <a:custGeom>
              <a:avLst/>
              <a:gdLst>
                <a:gd name="T0" fmla="*/ 29 w 101"/>
                <a:gd name="T1" fmla="*/ 14 h 126"/>
                <a:gd name="T2" fmla="*/ 32 w 101"/>
                <a:gd name="T3" fmla="*/ 17 h 126"/>
                <a:gd name="T4" fmla="*/ 34 w 101"/>
                <a:gd name="T5" fmla="*/ 20 h 126"/>
                <a:gd name="T6" fmla="*/ 34 w 101"/>
                <a:gd name="T7" fmla="*/ 22 h 126"/>
                <a:gd name="T8" fmla="*/ 34 w 101"/>
                <a:gd name="T9" fmla="*/ 23 h 126"/>
                <a:gd name="T10" fmla="*/ 36 w 101"/>
                <a:gd name="T11" fmla="*/ 23 h 126"/>
                <a:gd name="T12" fmla="*/ 36 w 101"/>
                <a:gd name="T13" fmla="*/ 97 h 126"/>
                <a:gd name="T14" fmla="*/ 36 w 101"/>
                <a:gd name="T15" fmla="*/ 99 h 126"/>
                <a:gd name="T16" fmla="*/ 34 w 101"/>
                <a:gd name="T17" fmla="*/ 100 h 126"/>
                <a:gd name="T18" fmla="*/ 34 w 101"/>
                <a:gd name="T19" fmla="*/ 102 h 126"/>
                <a:gd name="T20" fmla="*/ 31 w 101"/>
                <a:gd name="T21" fmla="*/ 105 h 126"/>
                <a:gd name="T22" fmla="*/ 26 w 101"/>
                <a:gd name="T23" fmla="*/ 108 h 126"/>
                <a:gd name="T24" fmla="*/ 19 w 101"/>
                <a:gd name="T25" fmla="*/ 110 h 126"/>
                <a:gd name="T26" fmla="*/ 11 w 101"/>
                <a:gd name="T27" fmla="*/ 113 h 126"/>
                <a:gd name="T28" fmla="*/ 11 w 101"/>
                <a:gd name="T29" fmla="*/ 115 h 126"/>
                <a:gd name="T30" fmla="*/ 90 w 101"/>
                <a:gd name="T31" fmla="*/ 115 h 126"/>
                <a:gd name="T32" fmla="*/ 90 w 101"/>
                <a:gd name="T33" fmla="*/ 113 h 126"/>
                <a:gd name="T34" fmla="*/ 80 w 101"/>
                <a:gd name="T35" fmla="*/ 110 h 126"/>
                <a:gd name="T36" fmla="*/ 73 w 101"/>
                <a:gd name="T37" fmla="*/ 107 h 126"/>
                <a:gd name="T38" fmla="*/ 70 w 101"/>
                <a:gd name="T39" fmla="*/ 105 h 126"/>
                <a:gd name="T40" fmla="*/ 67 w 101"/>
                <a:gd name="T41" fmla="*/ 102 h 126"/>
                <a:gd name="T42" fmla="*/ 65 w 101"/>
                <a:gd name="T43" fmla="*/ 100 h 126"/>
                <a:gd name="T44" fmla="*/ 65 w 101"/>
                <a:gd name="T45" fmla="*/ 99 h 126"/>
                <a:gd name="T46" fmla="*/ 65 w 101"/>
                <a:gd name="T47" fmla="*/ 97 h 126"/>
                <a:gd name="T48" fmla="*/ 65 w 101"/>
                <a:gd name="T49" fmla="*/ 14 h 126"/>
                <a:gd name="T50" fmla="*/ 29 w 101"/>
                <a:gd name="T51" fmla="*/ 14 h 126"/>
                <a:gd name="T52" fmla="*/ 4 w 101"/>
                <a:gd name="T53" fmla="*/ 0 h 126"/>
                <a:gd name="T54" fmla="*/ 76 w 101"/>
                <a:gd name="T55" fmla="*/ 0 h 126"/>
                <a:gd name="T56" fmla="*/ 76 w 101"/>
                <a:gd name="T57" fmla="*/ 95 h 126"/>
                <a:gd name="T58" fmla="*/ 80 w 101"/>
                <a:gd name="T59" fmla="*/ 97 h 126"/>
                <a:gd name="T60" fmla="*/ 85 w 101"/>
                <a:gd name="T61" fmla="*/ 99 h 126"/>
                <a:gd name="T62" fmla="*/ 91 w 101"/>
                <a:gd name="T63" fmla="*/ 102 h 126"/>
                <a:gd name="T64" fmla="*/ 96 w 101"/>
                <a:gd name="T65" fmla="*/ 104 h 126"/>
                <a:gd name="T66" fmla="*/ 101 w 101"/>
                <a:gd name="T67" fmla="*/ 105 h 126"/>
                <a:gd name="T68" fmla="*/ 101 w 101"/>
                <a:gd name="T69" fmla="*/ 126 h 126"/>
                <a:gd name="T70" fmla="*/ 0 w 101"/>
                <a:gd name="T71" fmla="*/ 126 h 126"/>
                <a:gd name="T72" fmla="*/ 0 w 101"/>
                <a:gd name="T73" fmla="*/ 104 h 126"/>
                <a:gd name="T74" fmla="*/ 3 w 101"/>
                <a:gd name="T75" fmla="*/ 104 h 126"/>
                <a:gd name="T76" fmla="*/ 9 w 101"/>
                <a:gd name="T77" fmla="*/ 102 h 126"/>
                <a:gd name="T78" fmla="*/ 16 w 101"/>
                <a:gd name="T79" fmla="*/ 99 h 126"/>
                <a:gd name="T80" fmla="*/ 21 w 101"/>
                <a:gd name="T81" fmla="*/ 97 h 126"/>
                <a:gd name="T82" fmla="*/ 22 w 101"/>
                <a:gd name="T83" fmla="*/ 95 h 126"/>
                <a:gd name="T84" fmla="*/ 22 w 101"/>
                <a:gd name="T85" fmla="*/ 27 h 126"/>
                <a:gd name="T86" fmla="*/ 22 w 101"/>
                <a:gd name="T87" fmla="*/ 23 h 126"/>
                <a:gd name="T88" fmla="*/ 21 w 101"/>
                <a:gd name="T89" fmla="*/ 22 h 126"/>
                <a:gd name="T90" fmla="*/ 18 w 101"/>
                <a:gd name="T91" fmla="*/ 18 h 126"/>
                <a:gd name="T92" fmla="*/ 14 w 101"/>
                <a:gd name="T93" fmla="*/ 15 h 126"/>
                <a:gd name="T94" fmla="*/ 11 w 101"/>
                <a:gd name="T95" fmla="*/ 14 h 126"/>
                <a:gd name="T96" fmla="*/ 4 w 101"/>
                <a:gd name="T97" fmla="*/ 14 h 126"/>
                <a:gd name="T98" fmla="*/ 4 w 101"/>
                <a:gd name="T9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6">
                  <a:moveTo>
                    <a:pt x="29" y="14"/>
                  </a:moveTo>
                  <a:lnTo>
                    <a:pt x="32" y="17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4" y="23"/>
                  </a:lnTo>
                  <a:lnTo>
                    <a:pt x="36" y="23"/>
                  </a:lnTo>
                  <a:lnTo>
                    <a:pt x="36" y="97"/>
                  </a:lnTo>
                  <a:lnTo>
                    <a:pt x="36" y="99"/>
                  </a:lnTo>
                  <a:lnTo>
                    <a:pt x="34" y="100"/>
                  </a:lnTo>
                  <a:lnTo>
                    <a:pt x="34" y="102"/>
                  </a:lnTo>
                  <a:lnTo>
                    <a:pt x="31" y="105"/>
                  </a:lnTo>
                  <a:lnTo>
                    <a:pt x="26" y="108"/>
                  </a:lnTo>
                  <a:lnTo>
                    <a:pt x="19" y="110"/>
                  </a:lnTo>
                  <a:lnTo>
                    <a:pt x="11" y="113"/>
                  </a:lnTo>
                  <a:lnTo>
                    <a:pt x="11" y="115"/>
                  </a:lnTo>
                  <a:lnTo>
                    <a:pt x="90" y="115"/>
                  </a:lnTo>
                  <a:lnTo>
                    <a:pt x="90" y="113"/>
                  </a:lnTo>
                  <a:lnTo>
                    <a:pt x="80" y="110"/>
                  </a:lnTo>
                  <a:lnTo>
                    <a:pt x="73" y="107"/>
                  </a:lnTo>
                  <a:lnTo>
                    <a:pt x="70" y="105"/>
                  </a:lnTo>
                  <a:lnTo>
                    <a:pt x="67" y="102"/>
                  </a:lnTo>
                  <a:lnTo>
                    <a:pt x="65" y="100"/>
                  </a:lnTo>
                  <a:lnTo>
                    <a:pt x="65" y="99"/>
                  </a:lnTo>
                  <a:lnTo>
                    <a:pt x="65" y="97"/>
                  </a:lnTo>
                  <a:lnTo>
                    <a:pt x="65" y="14"/>
                  </a:lnTo>
                  <a:lnTo>
                    <a:pt x="29" y="14"/>
                  </a:lnTo>
                  <a:close/>
                  <a:moveTo>
                    <a:pt x="4" y="0"/>
                  </a:moveTo>
                  <a:lnTo>
                    <a:pt x="76" y="0"/>
                  </a:lnTo>
                  <a:lnTo>
                    <a:pt x="76" y="95"/>
                  </a:lnTo>
                  <a:lnTo>
                    <a:pt x="80" y="97"/>
                  </a:lnTo>
                  <a:lnTo>
                    <a:pt x="85" y="99"/>
                  </a:lnTo>
                  <a:lnTo>
                    <a:pt x="91" y="102"/>
                  </a:lnTo>
                  <a:lnTo>
                    <a:pt x="96" y="104"/>
                  </a:lnTo>
                  <a:lnTo>
                    <a:pt x="101" y="105"/>
                  </a:lnTo>
                  <a:lnTo>
                    <a:pt x="101" y="126"/>
                  </a:lnTo>
                  <a:lnTo>
                    <a:pt x="0" y="126"/>
                  </a:lnTo>
                  <a:lnTo>
                    <a:pt x="0" y="104"/>
                  </a:lnTo>
                  <a:lnTo>
                    <a:pt x="3" y="104"/>
                  </a:lnTo>
                  <a:lnTo>
                    <a:pt x="9" y="102"/>
                  </a:lnTo>
                  <a:lnTo>
                    <a:pt x="16" y="99"/>
                  </a:lnTo>
                  <a:lnTo>
                    <a:pt x="21" y="97"/>
                  </a:lnTo>
                  <a:lnTo>
                    <a:pt x="22" y="95"/>
                  </a:lnTo>
                  <a:lnTo>
                    <a:pt x="22" y="27"/>
                  </a:lnTo>
                  <a:lnTo>
                    <a:pt x="22" y="23"/>
                  </a:lnTo>
                  <a:lnTo>
                    <a:pt x="21" y="22"/>
                  </a:lnTo>
                  <a:lnTo>
                    <a:pt x="18" y="18"/>
                  </a:lnTo>
                  <a:lnTo>
                    <a:pt x="14" y="15"/>
                  </a:lnTo>
                  <a:lnTo>
                    <a:pt x="11" y="14"/>
                  </a:lnTo>
                  <a:lnTo>
                    <a:pt x="4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898143" y="4578449"/>
            <a:ext cx="321940" cy="321940"/>
            <a:chOff x="-2495550" y="4352925"/>
            <a:chExt cx="531813" cy="531813"/>
          </a:xfrm>
          <a:solidFill>
            <a:schemeClr val="bg1"/>
          </a:solidFill>
        </p:grpSpPr>
        <p:sp>
          <p:nvSpPr>
            <p:cNvPr id="54" name="Freeform 413"/>
            <p:cNvSpPr>
              <a:spLocks noEditPoints="1"/>
            </p:cNvSpPr>
            <p:nvPr/>
          </p:nvSpPr>
          <p:spPr bwMode="auto">
            <a:xfrm>
              <a:off x="-2495550" y="4352925"/>
              <a:ext cx="531813" cy="531813"/>
            </a:xfrm>
            <a:custGeom>
              <a:avLst/>
              <a:gdLst>
                <a:gd name="T0" fmla="*/ 11 w 335"/>
                <a:gd name="T1" fmla="*/ 306 h 335"/>
                <a:gd name="T2" fmla="*/ 15 w 335"/>
                <a:gd name="T3" fmla="*/ 315 h 335"/>
                <a:gd name="T4" fmla="*/ 25 w 335"/>
                <a:gd name="T5" fmla="*/ 322 h 335"/>
                <a:gd name="T6" fmla="*/ 306 w 335"/>
                <a:gd name="T7" fmla="*/ 324 h 335"/>
                <a:gd name="T8" fmla="*/ 316 w 335"/>
                <a:gd name="T9" fmla="*/ 320 h 335"/>
                <a:gd name="T10" fmla="*/ 322 w 335"/>
                <a:gd name="T11" fmla="*/ 310 h 335"/>
                <a:gd name="T12" fmla="*/ 324 w 335"/>
                <a:gd name="T13" fmla="*/ 126 h 335"/>
                <a:gd name="T14" fmla="*/ 241 w 335"/>
                <a:gd name="T15" fmla="*/ 0 h 335"/>
                <a:gd name="T16" fmla="*/ 245 w 335"/>
                <a:gd name="T17" fmla="*/ 1 h 335"/>
                <a:gd name="T18" fmla="*/ 245 w 335"/>
                <a:gd name="T19" fmla="*/ 29 h 335"/>
                <a:gd name="T20" fmla="*/ 321 w 335"/>
                <a:gd name="T21" fmla="*/ 34 h 335"/>
                <a:gd name="T22" fmla="*/ 335 w 335"/>
                <a:gd name="T23" fmla="*/ 58 h 335"/>
                <a:gd name="T24" fmla="*/ 332 w 335"/>
                <a:gd name="T25" fmla="*/ 320 h 335"/>
                <a:gd name="T26" fmla="*/ 306 w 335"/>
                <a:gd name="T27" fmla="*/ 335 h 335"/>
                <a:gd name="T28" fmla="*/ 15 w 335"/>
                <a:gd name="T29" fmla="*/ 330 h 335"/>
                <a:gd name="T30" fmla="*/ 0 w 335"/>
                <a:gd name="T31" fmla="*/ 306 h 335"/>
                <a:gd name="T32" fmla="*/ 5 w 335"/>
                <a:gd name="T33" fmla="*/ 44 h 335"/>
                <a:gd name="T34" fmla="*/ 29 w 335"/>
                <a:gd name="T35" fmla="*/ 29 h 335"/>
                <a:gd name="T36" fmla="*/ 79 w 335"/>
                <a:gd name="T37" fmla="*/ 40 h 335"/>
                <a:gd name="T38" fmla="*/ 25 w 335"/>
                <a:gd name="T39" fmla="*/ 42 h 335"/>
                <a:gd name="T40" fmla="*/ 15 w 335"/>
                <a:gd name="T41" fmla="*/ 49 h 335"/>
                <a:gd name="T42" fmla="*/ 11 w 335"/>
                <a:gd name="T43" fmla="*/ 58 h 335"/>
                <a:gd name="T44" fmla="*/ 324 w 335"/>
                <a:gd name="T45" fmla="*/ 112 h 335"/>
                <a:gd name="T46" fmla="*/ 322 w 335"/>
                <a:gd name="T47" fmla="*/ 54 h 335"/>
                <a:gd name="T48" fmla="*/ 316 w 335"/>
                <a:gd name="T49" fmla="*/ 44 h 335"/>
                <a:gd name="T50" fmla="*/ 306 w 335"/>
                <a:gd name="T51" fmla="*/ 40 h 335"/>
                <a:gd name="T52" fmla="*/ 245 w 335"/>
                <a:gd name="T53" fmla="*/ 58 h 335"/>
                <a:gd name="T54" fmla="*/ 244 w 335"/>
                <a:gd name="T55" fmla="*/ 63 h 335"/>
                <a:gd name="T56" fmla="*/ 237 w 335"/>
                <a:gd name="T57" fmla="*/ 63 h 335"/>
                <a:gd name="T58" fmla="*/ 234 w 335"/>
                <a:gd name="T59" fmla="*/ 58 h 335"/>
                <a:gd name="T60" fmla="*/ 236 w 335"/>
                <a:gd name="T61" fmla="*/ 1 h 335"/>
                <a:gd name="T62" fmla="*/ 241 w 335"/>
                <a:gd name="T6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5" h="335">
                  <a:moveTo>
                    <a:pt x="11" y="126"/>
                  </a:moveTo>
                  <a:lnTo>
                    <a:pt x="11" y="306"/>
                  </a:lnTo>
                  <a:lnTo>
                    <a:pt x="13" y="310"/>
                  </a:lnTo>
                  <a:lnTo>
                    <a:pt x="15" y="315"/>
                  </a:lnTo>
                  <a:lnTo>
                    <a:pt x="20" y="320"/>
                  </a:lnTo>
                  <a:lnTo>
                    <a:pt x="25" y="322"/>
                  </a:lnTo>
                  <a:lnTo>
                    <a:pt x="29" y="324"/>
                  </a:lnTo>
                  <a:lnTo>
                    <a:pt x="306" y="324"/>
                  </a:lnTo>
                  <a:lnTo>
                    <a:pt x="311" y="322"/>
                  </a:lnTo>
                  <a:lnTo>
                    <a:pt x="316" y="320"/>
                  </a:lnTo>
                  <a:lnTo>
                    <a:pt x="321" y="315"/>
                  </a:lnTo>
                  <a:lnTo>
                    <a:pt x="322" y="310"/>
                  </a:lnTo>
                  <a:lnTo>
                    <a:pt x="324" y="306"/>
                  </a:lnTo>
                  <a:lnTo>
                    <a:pt x="324" y="126"/>
                  </a:lnTo>
                  <a:lnTo>
                    <a:pt x="11" y="126"/>
                  </a:lnTo>
                  <a:close/>
                  <a:moveTo>
                    <a:pt x="241" y="0"/>
                  </a:moveTo>
                  <a:lnTo>
                    <a:pt x="244" y="0"/>
                  </a:lnTo>
                  <a:lnTo>
                    <a:pt x="245" y="1"/>
                  </a:lnTo>
                  <a:lnTo>
                    <a:pt x="245" y="4"/>
                  </a:lnTo>
                  <a:lnTo>
                    <a:pt x="245" y="29"/>
                  </a:lnTo>
                  <a:lnTo>
                    <a:pt x="306" y="29"/>
                  </a:lnTo>
                  <a:lnTo>
                    <a:pt x="321" y="34"/>
                  </a:lnTo>
                  <a:lnTo>
                    <a:pt x="332" y="44"/>
                  </a:lnTo>
                  <a:lnTo>
                    <a:pt x="335" y="58"/>
                  </a:lnTo>
                  <a:lnTo>
                    <a:pt x="335" y="306"/>
                  </a:lnTo>
                  <a:lnTo>
                    <a:pt x="332" y="320"/>
                  </a:lnTo>
                  <a:lnTo>
                    <a:pt x="321" y="330"/>
                  </a:lnTo>
                  <a:lnTo>
                    <a:pt x="306" y="335"/>
                  </a:lnTo>
                  <a:lnTo>
                    <a:pt x="29" y="335"/>
                  </a:lnTo>
                  <a:lnTo>
                    <a:pt x="15" y="330"/>
                  </a:lnTo>
                  <a:lnTo>
                    <a:pt x="5" y="320"/>
                  </a:lnTo>
                  <a:lnTo>
                    <a:pt x="0" y="306"/>
                  </a:lnTo>
                  <a:lnTo>
                    <a:pt x="0" y="58"/>
                  </a:lnTo>
                  <a:lnTo>
                    <a:pt x="5" y="44"/>
                  </a:lnTo>
                  <a:lnTo>
                    <a:pt x="15" y="34"/>
                  </a:lnTo>
                  <a:lnTo>
                    <a:pt x="29" y="29"/>
                  </a:lnTo>
                  <a:lnTo>
                    <a:pt x="79" y="29"/>
                  </a:lnTo>
                  <a:lnTo>
                    <a:pt x="79" y="40"/>
                  </a:lnTo>
                  <a:lnTo>
                    <a:pt x="29" y="40"/>
                  </a:lnTo>
                  <a:lnTo>
                    <a:pt x="25" y="42"/>
                  </a:lnTo>
                  <a:lnTo>
                    <a:pt x="20" y="44"/>
                  </a:lnTo>
                  <a:lnTo>
                    <a:pt x="15" y="49"/>
                  </a:lnTo>
                  <a:lnTo>
                    <a:pt x="13" y="54"/>
                  </a:lnTo>
                  <a:lnTo>
                    <a:pt x="11" y="58"/>
                  </a:lnTo>
                  <a:lnTo>
                    <a:pt x="11" y="112"/>
                  </a:lnTo>
                  <a:lnTo>
                    <a:pt x="324" y="112"/>
                  </a:lnTo>
                  <a:lnTo>
                    <a:pt x="324" y="58"/>
                  </a:lnTo>
                  <a:lnTo>
                    <a:pt x="322" y="54"/>
                  </a:lnTo>
                  <a:lnTo>
                    <a:pt x="321" y="49"/>
                  </a:lnTo>
                  <a:lnTo>
                    <a:pt x="316" y="44"/>
                  </a:lnTo>
                  <a:lnTo>
                    <a:pt x="311" y="42"/>
                  </a:lnTo>
                  <a:lnTo>
                    <a:pt x="306" y="40"/>
                  </a:lnTo>
                  <a:lnTo>
                    <a:pt x="245" y="40"/>
                  </a:lnTo>
                  <a:lnTo>
                    <a:pt x="245" y="58"/>
                  </a:lnTo>
                  <a:lnTo>
                    <a:pt x="245" y="62"/>
                  </a:lnTo>
                  <a:lnTo>
                    <a:pt x="244" y="63"/>
                  </a:lnTo>
                  <a:lnTo>
                    <a:pt x="241" y="65"/>
                  </a:lnTo>
                  <a:lnTo>
                    <a:pt x="237" y="63"/>
                  </a:lnTo>
                  <a:lnTo>
                    <a:pt x="236" y="62"/>
                  </a:lnTo>
                  <a:lnTo>
                    <a:pt x="234" y="58"/>
                  </a:lnTo>
                  <a:lnTo>
                    <a:pt x="234" y="4"/>
                  </a:lnTo>
                  <a:lnTo>
                    <a:pt x="236" y="1"/>
                  </a:lnTo>
                  <a:lnTo>
                    <a:pt x="237" y="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414"/>
            <p:cNvSpPr>
              <a:spLocks/>
            </p:cNvSpPr>
            <p:nvPr/>
          </p:nvSpPr>
          <p:spPr bwMode="auto">
            <a:xfrm>
              <a:off x="-2352675" y="4352925"/>
              <a:ext cx="211138" cy="103188"/>
            </a:xfrm>
            <a:custGeom>
              <a:avLst/>
              <a:gdLst>
                <a:gd name="T0" fmla="*/ 7 w 133"/>
                <a:gd name="T1" fmla="*/ 0 h 65"/>
                <a:gd name="T2" fmla="*/ 10 w 133"/>
                <a:gd name="T3" fmla="*/ 0 h 65"/>
                <a:gd name="T4" fmla="*/ 11 w 133"/>
                <a:gd name="T5" fmla="*/ 1 h 65"/>
                <a:gd name="T6" fmla="*/ 11 w 133"/>
                <a:gd name="T7" fmla="*/ 4 h 65"/>
                <a:gd name="T8" fmla="*/ 11 w 133"/>
                <a:gd name="T9" fmla="*/ 29 h 65"/>
                <a:gd name="T10" fmla="*/ 133 w 133"/>
                <a:gd name="T11" fmla="*/ 29 h 65"/>
                <a:gd name="T12" fmla="*/ 133 w 133"/>
                <a:gd name="T13" fmla="*/ 40 h 65"/>
                <a:gd name="T14" fmla="*/ 11 w 133"/>
                <a:gd name="T15" fmla="*/ 40 h 65"/>
                <a:gd name="T16" fmla="*/ 11 w 133"/>
                <a:gd name="T17" fmla="*/ 58 h 65"/>
                <a:gd name="T18" fmla="*/ 11 w 133"/>
                <a:gd name="T19" fmla="*/ 62 h 65"/>
                <a:gd name="T20" fmla="*/ 10 w 133"/>
                <a:gd name="T21" fmla="*/ 63 h 65"/>
                <a:gd name="T22" fmla="*/ 7 w 133"/>
                <a:gd name="T23" fmla="*/ 65 h 65"/>
                <a:gd name="T24" fmla="*/ 3 w 133"/>
                <a:gd name="T25" fmla="*/ 63 h 65"/>
                <a:gd name="T26" fmla="*/ 2 w 133"/>
                <a:gd name="T27" fmla="*/ 62 h 65"/>
                <a:gd name="T28" fmla="*/ 0 w 133"/>
                <a:gd name="T29" fmla="*/ 58 h 65"/>
                <a:gd name="T30" fmla="*/ 0 w 133"/>
                <a:gd name="T31" fmla="*/ 4 h 65"/>
                <a:gd name="T32" fmla="*/ 2 w 133"/>
                <a:gd name="T33" fmla="*/ 1 h 65"/>
                <a:gd name="T34" fmla="*/ 3 w 133"/>
                <a:gd name="T35" fmla="*/ 0 h 65"/>
                <a:gd name="T36" fmla="*/ 7 w 133"/>
                <a:gd name="T3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65">
                  <a:moveTo>
                    <a:pt x="7" y="0"/>
                  </a:moveTo>
                  <a:lnTo>
                    <a:pt x="10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1" y="29"/>
                  </a:lnTo>
                  <a:lnTo>
                    <a:pt x="133" y="29"/>
                  </a:lnTo>
                  <a:lnTo>
                    <a:pt x="133" y="40"/>
                  </a:lnTo>
                  <a:lnTo>
                    <a:pt x="11" y="40"/>
                  </a:lnTo>
                  <a:lnTo>
                    <a:pt x="11" y="58"/>
                  </a:lnTo>
                  <a:lnTo>
                    <a:pt x="11" y="62"/>
                  </a:lnTo>
                  <a:lnTo>
                    <a:pt x="10" y="63"/>
                  </a:lnTo>
                  <a:lnTo>
                    <a:pt x="7" y="65"/>
                  </a:lnTo>
                  <a:lnTo>
                    <a:pt x="3" y="63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415"/>
            <p:cNvSpPr>
              <a:spLocks/>
            </p:cNvSpPr>
            <p:nvPr/>
          </p:nvSpPr>
          <p:spPr bwMode="auto">
            <a:xfrm>
              <a:off x="-2349500" y="4619625"/>
              <a:ext cx="53975" cy="168275"/>
            </a:xfrm>
            <a:custGeom>
              <a:avLst/>
              <a:gdLst>
                <a:gd name="T0" fmla="*/ 24 w 34"/>
                <a:gd name="T1" fmla="*/ 0 h 106"/>
                <a:gd name="T2" fmla="*/ 34 w 34"/>
                <a:gd name="T3" fmla="*/ 5 h 106"/>
                <a:gd name="T4" fmla="*/ 34 w 34"/>
                <a:gd name="T5" fmla="*/ 106 h 106"/>
                <a:gd name="T6" fmla="*/ 23 w 34"/>
                <a:gd name="T7" fmla="*/ 106 h 106"/>
                <a:gd name="T8" fmla="*/ 23 w 34"/>
                <a:gd name="T9" fmla="*/ 16 h 106"/>
                <a:gd name="T10" fmla="*/ 8 w 34"/>
                <a:gd name="T11" fmla="*/ 28 h 106"/>
                <a:gd name="T12" fmla="*/ 0 w 34"/>
                <a:gd name="T13" fmla="*/ 18 h 106"/>
                <a:gd name="T14" fmla="*/ 24 w 34"/>
                <a:gd name="T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6">
                  <a:moveTo>
                    <a:pt x="24" y="0"/>
                  </a:moveTo>
                  <a:lnTo>
                    <a:pt x="34" y="5"/>
                  </a:lnTo>
                  <a:lnTo>
                    <a:pt x="34" y="106"/>
                  </a:lnTo>
                  <a:lnTo>
                    <a:pt x="23" y="106"/>
                  </a:lnTo>
                  <a:lnTo>
                    <a:pt x="23" y="16"/>
                  </a:lnTo>
                  <a:lnTo>
                    <a:pt x="8" y="28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Freeform 416"/>
            <p:cNvSpPr>
              <a:spLocks/>
            </p:cNvSpPr>
            <p:nvPr/>
          </p:nvSpPr>
          <p:spPr bwMode="auto">
            <a:xfrm>
              <a:off x="-2220913" y="4627563"/>
              <a:ext cx="100013" cy="160338"/>
            </a:xfrm>
            <a:custGeom>
              <a:avLst/>
              <a:gdLst>
                <a:gd name="T0" fmla="*/ 7 w 63"/>
                <a:gd name="T1" fmla="*/ 0 h 101"/>
                <a:gd name="T2" fmla="*/ 54 w 63"/>
                <a:gd name="T3" fmla="*/ 0 h 101"/>
                <a:gd name="T4" fmla="*/ 54 w 63"/>
                <a:gd name="T5" fmla="*/ 11 h 101"/>
                <a:gd name="T6" fmla="*/ 18 w 63"/>
                <a:gd name="T7" fmla="*/ 11 h 101"/>
                <a:gd name="T8" fmla="*/ 18 w 63"/>
                <a:gd name="T9" fmla="*/ 36 h 101"/>
                <a:gd name="T10" fmla="*/ 30 w 63"/>
                <a:gd name="T11" fmla="*/ 36 h 101"/>
                <a:gd name="T12" fmla="*/ 46 w 63"/>
                <a:gd name="T13" fmla="*/ 41 h 101"/>
                <a:gd name="T14" fmla="*/ 58 w 63"/>
                <a:gd name="T15" fmla="*/ 52 h 101"/>
                <a:gd name="T16" fmla="*/ 63 w 63"/>
                <a:gd name="T17" fmla="*/ 69 h 101"/>
                <a:gd name="T18" fmla="*/ 58 w 63"/>
                <a:gd name="T19" fmla="*/ 85 h 101"/>
                <a:gd name="T20" fmla="*/ 46 w 63"/>
                <a:gd name="T21" fmla="*/ 97 h 101"/>
                <a:gd name="T22" fmla="*/ 30 w 63"/>
                <a:gd name="T23" fmla="*/ 101 h 101"/>
                <a:gd name="T24" fmla="*/ 18 w 63"/>
                <a:gd name="T25" fmla="*/ 98 h 101"/>
                <a:gd name="T26" fmla="*/ 7 w 63"/>
                <a:gd name="T27" fmla="*/ 92 h 101"/>
                <a:gd name="T28" fmla="*/ 0 w 63"/>
                <a:gd name="T29" fmla="*/ 82 h 101"/>
                <a:gd name="T30" fmla="*/ 12 w 63"/>
                <a:gd name="T31" fmla="*/ 77 h 101"/>
                <a:gd name="T32" fmla="*/ 15 w 63"/>
                <a:gd name="T33" fmla="*/ 82 h 101"/>
                <a:gd name="T34" fmla="*/ 18 w 63"/>
                <a:gd name="T35" fmla="*/ 87 h 101"/>
                <a:gd name="T36" fmla="*/ 23 w 63"/>
                <a:gd name="T37" fmla="*/ 88 h 101"/>
                <a:gd name="T38" fmla="*/ 30 w 63"/>
                <a:gd name="T39" fmla="*/ 90 h 101"/>
                <a:gd name="T40" fmla="*/ 36 w 63"/>
                <a:gd name="T41" fmla="*/ 88 h 101"/>
                <a:gd name="T42" fmla="*/ 41 w 63"/>
                <a:gd name="T43" fmla="*/ 85 h 101"/>
                <a:gd name="T44" fmla="*/ 46 w 63"/>
                <a:gd name="T45" fmla="*/ 80 h 101"/>
                <a:gd name="T46" fmla="*/ 50 w 63"/>
                <a:gd name="T47" fmla="*/ 75 h 101"/>
                <a:gd name="T48" fmla="*/ 50 w 63"/>
                <a:gd name="T49" fmla="*/ 69 h 101"/>
                <a:gd name="T50" fmla="*/ 50 w 63"/>
                <a:gd name="T51" fmla="*/ 62 h 101"/>
                <a:gd name="T52" fmla="*/ 46 w 63"/>
                <a:gd name="T53" fmla="*/ 57 h 101"/>
                <a:gd name="T54" fmla="*/ 41 w 63"/>
                <a:gd name="T55" fmla="*/ 52 h 101"/>
                <a:gd name="T56" fmla="*/ 36 w 63"/>
                <a:gd name="T57" fmla="*/ 49 h 101"/>
                <a:gd name="T58" fmla="*/ 30 w 63"/>
                <a:gd name="T59" fmla="*/ 49 h 101"/>
                <a:gd name="T60" fmla="*/ 7 w 63"/>
                <a:gd name="T61" fmla="*/ 47 h 101"/>
                <a:gd name="T62" fmla="*/ 7 w 63"/>
                <a:gd name="T6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101">
                  <a:moveTo>
                    <a:pt x="7" y="0"/>
                  </a:moveTo>
                  <a:lnTo>
                    <a:pt x="54" y="0"/>
                  </a:lnTo>
                  <a:lnTo>
                    <a:pt x="54" y="11"/>
                  </a:lnTo>
                  <a:lnTo>
                    <a:pt x="18" y="11"/>
                  </a:lnTo>
                  <a:lnTo>
                    <a:pt x="18" y="36"/>
                  </a:lnTo>
                  <a:lnTo>
                    <a:pt x="30" y="36"/>
                  </a:lnTo>
                  <a:lnTo>
                    <a:pt x="46" y="41"/>
                  </a:lnTo>
                  <a:lnTo>
                    <a:pt x="58" y="52"/>
                  </a:lnTo>
                  <a:lnTo>
                    <a:pt x="63" y="69"/>
                  </a:lnTo>
                  <a:lnTo>
                    <a:pt x="58" y="85"/>
                  </a:lnTo>
                  <a:lnTo>
                    <a:pt x="46" y="97"/>
                  </a:lnTo>
                  <a:lnTo>
                    <a:pt x="30" y="101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0" y="8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8" y="87"/>
                  </a:lnTo>
                  <a:lnTo>
                    <a:pt x="23" y="88"/>
                  </a:lnTo>
                  <a:lnTo>
                    <a:pt x="30" y="90"/>
                  </a:lnTo>
                  <a:lnTo>
                    <a:pt x="36" y="88"/>
                  </a:lnTo>
                  <a:lnTo>
                    <a:pt x="41" y="85"/>
                  </a:lnTo>
                  <a:lnTo>
                    <a:pt x="46" y="80"/>
                  </a:lnTo>
                  <a:lnTo>
                    <a:pt x="50" y="75"/>
                  </a:lnTo>
                  <a:lnTo>
                    <a:pt x="50" y="69"/>
                  </a:lnTo>
                  <a:lnTo>
                    <a:pt x="50" y="62"/>
                  </a:lnTo>
                  <a:lnTo>
                    <a:pt x="46" y="57"/>
                  </a:lnTo>
                  <a:lnTo>
                    <a:pt x="41" y="52"/>
                  </a:lnTo>
                  <a:lnTo>
                    <a:pt x="36" y="49"/>
                  </a:lnTo>
                  <a:lnTo>
                    <a:pt x="30" y="49"/>
                  </a:lnTo>
                  <a:lnTo>
                    <a:pt x="7" y="4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4552544" y="2015141"/>
            <a:ext cx="3672408" cy="3177769"/>
            <a:chOff x="4466304" y="1856621"/>
            <a:chExt cx="4453610" cy="3853750"/>
          </a:xfrm>
        </p:grpSpPr>
        <p:pic>
          <p:nvPicPr>
            <p:cNvPr id="58" name="Picture 2" descr="C:\Users\kutlenkov\Pictures\QIP Shot\Задачи3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r="25966" b="32420"/>
            <a:stretch/>
          </p:blipFill>
          <p:spPr bwMode="auto">
            <a:xfrm>
              <a:off x="4653370" y="1957135"/>
              <a:ext cx="4118390" cy="2768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5" descr="E:\Tanya\WORK WORK\КОНФЕРЕНЦИИ\К партнерской 2013\Шаблон презентации 2013\монитор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6304" y="1856621"/>
              <a:ext cx="4453610" cy="3853750"/>
            </a:xfrm>
            <a:prstGeom prst="rect">
              <a:avLst/>
            </a:prstGeom>
            <a:noFill/>
          </p:spPr>
        </p:pic>
      </p:grpSp>
      <p:grpSp>
        <p:nvGrpSpPr>
          <p:cNvPr id="69" name="Группа 68"/>
          <p:cNvGrpSpPr/>
          <p:nvPr/>
        </p:nvGrpSpPr>
        <p:grpSpPr>
          <a:xfrm>
            <a:off x="5868144" y="896516"/>
            <a:ext cx="792088" cy="792088"/>
            <a:chOff x="4283968" y="820316"/>
            <a:chExt cx="792088" cy="792088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4427984" y="1059582"/>
              <a:ext cx="504056" cy="389356"/>
              <a:chOff x="-3191224" y="133206"/>
              <a:chExt cx="912084" cy="704536"/>
            </a:xfrm>
            <a:solidFill>
              <a:srgbClr val="42ADB8"/>
            </a:solidFill>
          </p:grpSpPr>
          <p:sp>
            <p:nvSpPr>
              <p:cNvPr id="66" name="Freeform 320"/>
              <p:cNvSpPr>
                <a:spLocks noEditPoints="1"/>
              </p:cNvSpPr>
              <p:nvPr/>
            </p:nvSpPr>
            <p:spPr bwMode="auto">
              <a:xfrm>
                <a:off x="-2850640" y="133206"/>
                <a:ext cx="571500" cy="571500"/>
              </a:xfrm>
              <a:custGeom>
                <a:avLst/>
                <a:gdLst>
                  <a:gd name="T0" fmla="*/ 191 w 360"/>
                  <a:gd name="T1" fmla="*/ 183 h 360"/>
                  <a:gd name="T2" fmla="*/ 322 w 360"/>
                  <a:gd name="T3" fmla="*/ 267 h 360"/>
                  <a:gd name="T4" fmla="*/ 345 w 360"/>
                  <a:gd name="T5" fmla="*/ 211 h 360"/>
                  <a:gd name="T6" fmla="*/ 342 w 360"/>
                  <a:gd name="T7" fmla="*/ 139 h 360"/>
                  <a:gd name="T8" fmla="*/ 184 w 360"/>
                  <a:gd name="T9" fmla="*/ 172 h 360"/>
                  <a:gd name="T10" fmla="*/ 325 w 360"/>
                  <a:gd name="T11" fmla="*/ 97 h 360"/>
                  <a:gd name="T12" fmla="*/ 281 w 360"/>
                  <a:gd name="T13" fmla="*/ 46 h 360"/>
                  <a:gd name="T14" fmla="*/ 220 w 360"/>
                  <a:gd name="T15" fmla="*/ 16 h 360"/>
                  <a:gd name="T16" fmla="*/ 173 w 360"/>
                  <a:gd name="T17" fmla="*/ 11 h 360"/>
                  <a:gd name="T18" fmla="*/ 101 w 360"/>
                  <a:gd name="T19" fmla="*/ 31 h 360"/>
                  <a:gd name="T20" fmla="*/ 47 w 360"/>
                  <a:gd name="T21" fmla="*/ 77 h 360"/>
                  <a:gd name="T22" fmla="*/ 16 w 360"/>
                  <a:gd name="T23" fmla="*/ 142 h 360"/>
                  <a:gd name="T24" fmla="*/ 16 w 360"/>
                  <a:gd name="T25" fmla="*/ 219 h 360"/>
                  <a:gd name="T26" fmla="*/ 49 w 360"/>
                  <a:gd name="T27" fmla="*/ 285 h 360"/>
                  <a:gd name="T28" fmla="*/ 106 w 360"/>
                  <a:gd name="T29" fmla="*/ 331 h 360"/>
                  <a:gd name="T30" fmla="*/ 180 w 360"/>
                  <a:gd name="T31" fmla="*/ 349 h 360"/>
                  <a:gd name="T32" fmla="*/ 243 w 360"/>
                  <a:gd name="T33" fmla="*/ 335 h 360"/>
                  <a:gd name="T34" fmla="*/ 296 w 360"/>
                  <a:gd name="T35" fmla="*/ 299 h 360"/>
                  <a:gd name="T36" fmla="*/ 173 w 360"/>
                  <a:gd name="T37" fmla="*/ 11 h 360"/>
                  <a:gd name="T38" fmla="*/ 219 w 360"/>
                  <a:gd name="T39" fmla="*/ 5 h 360"/>
                  <a:gd name="T40" fmla="*/ 288 w 360"/>
                  <a:gd name="T41" fmla="*/ 36 h 360"/>
                  <a:gd name="T42" fmla="*/ 337 w 360"/>
                  <a:gd name="T43" fmla="*/ 93 h 360"/>
                  <a:gd name="T44" fmla="*/ 353 w 360"/>
                  <a:gd name="T45" fmla="*/ 131 h 360"/>
                  <a:gd name="T46" fmla="*/ 358 w 360"/>
                  <a:gd name="T47" fmla="*/ 155 h 360"/>
                  <a:gd name="T48" fmla="*/ 356 w 360"/>
                  <a:gd name="T49" fmla="*/ 214 h 360"/>
                  <a:gd name="T50" fmla="*/ 330 w 360"/>
                  <a:gd name="T51" fmla="*/ 278 h 360"/>
                  <a:gd name="T52" fmla="*/ 309 w 360"/>
                  <a:gd name="T53" fmla="*/ 304 h 360"/>
                  <a:gd name="T54" fmla="*/ 283 w 360"/>
                  <a:gd name="T55" fmla="*/ 327 h 360"/>
                  <a:gd name="T56" fmla="*/ 216 w 360"/>
                  <a:gd name="T57" fmla="*/ 357 h 360"/>
                  <a:gd name="T58" fmla="*/ 137 w 360"/>
                  <a:gd name="T59" fmla="*/ 355 h 360"/>
                  <a:gd name="T60" fmla="*/ 67 w 360"/>
                  <a:gd name="T61" fmla="*/ 321 h 360"/>
                  <a:gd name="T62" fmla="*/ 18 w 360"/>
                  <a:gd name="T63" fmla="*/ 259 h 360"/>
                  <a:gd name="T64" fmla="*/ 0 w 360"/>
                  <a:gd name="T65" fmla="*/ 180 h 360"/>
                  <a:gd name="T66" fmla="*/ 18 w 360"/>
                  <a:gd name="T67" fmla="*/ 101 h 360"/>
                  <a:gd name="T68" fmla="*/ 67 w 360"/>
                  <a:gd name="T69" fmla="*/ 39 h 360"/>
                  <a:gd name="T70" fmla="*/ 137 w 360"/>
                  <a:gd name="T71" fmla="*/ 5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60" h="360">
                    <a:moveTo>
                      <a:pt x="342" y="139"/>
                    </a:moveTo>
                    <a:lnTo>
                      <a:pt x="191" y="183"/>
                    </a:lnTo>
                    <a:lnTo>
                      <a:pt x="304" y="291"/>
                    </a:lnTo>
                    <a:lnTo>
                      <a:pt x="322" y="267"/>
                    </a:lnTo>
                    <a:lnTo>
                      <a:pt x="335" y="241"/>
                    </a:lnTo>
                    <a:lnTo>
                      <a:pt x="345" y="211"/>
                    </a:lnTo>
                    <a:lnTo>
                      <a:pt x="346" y="180"/>
                    </a:lnTo>
                    <a:lnTo>
                      <a:pt x="342" y="139"/>
                    </a:lnTo>
                    <a:close/>
                    <a:moveTo>
                      <a:pt x="184" y="11"/>
                    </a:moveTo>
                    <a:lnTo>
                      <a:pt x="184" y="172"/>
                    </a:lnTo>
                    <a:lnTo>
                      <a:pt x="338" y="128"/>
                    </a:lnTo>
                    <a:lnTo>
                      <a:pt x="325" y="97"/>
                    </a:lnTo>
                    <a:lnTo>
                      <a:pt x="306" y="69"/>
                    </a:lnTo>
                    <a:lnTo>
                      <a:pt x="281" y="46"/>
                    </a:lnTo>
                    <a:lnTo>
                      <a:pt x="252" y="29"/>
                    </a:lnTo>
                    <a:lnTo>
                      <a:pt x="220" y="16"/>
                    </a:lnTo>
                    <a:lnTo>
                      <a:pt x="184" y="11"/>
                    </a:lnTo>
                    <a:close/>
                    <a:moveTo>
                      <a:pt x="173" y="11"/>
                    </a:moveTo>
                    <a:lnTo>
                      <a:pt x="135" y="18"/>
                    </a:lnTo>
                    <a:lnTo>
                      <a:pt x="101" y="31"/>
                    </a:lnTo>
                    <a:lnTo>
                      <a:pt x="72" y="51"/>
                    </a:lnTo>
                    <a:lnTo>
                      <a:pt x="47" y="77"/>
                    </a:lnTo>
                    <a:lnTo>
                      <a:pt x="27" y="106"/>
                    </a:lnTo>
                    <a:lnTo>
                      <a:pt x="16" y="142"/>
                    </a:lnTo>
                    <a:lnTo>
                      <a:pt x="11" y="180"/>
                    </a:lnTo>
                    <a:lnTo>
                      <a:pt x="16" y="219"/>
                    </a:lnTo>
                    <a:lnTo>
                      <a:pt x="27" y="254"/>
                    </a:lnTo>
                    <a:lnTo>
                      <a:pt x="49" y="285"/>
                    </a:lnTo>
                    <a:lnTo>
                      <a:pt x="73" y="311"/>
                    </a:lnTo>
                    <a:lnTo>
                      <a:pt x="106" y="331"/>
                    </a:lnTo>
                    <a:lnTo>
                      <a:pt x="140" y="344"/>
                    </a:lnTo>
                    <a:lnTo>
                      <a:pt x="180" y="349"/>
                    </a:lnTo>
                    <a:lnTo>
                      <a:pt x="212" y="345"/>
                    </a:lnTo>
                    <a:lnTo>
                      <a:pt x="243" y="335"/>
                    </a:lnTo>
                    <a:lnTo>
                      <a:pt x="271" y="321"/>
                    </a:lnTo>
                    <a:lnTo>
                      <a:pt x="296" y="299"/>
                    </a:lnTo>
                    <a:lnTo>
                      <a:pt x="173" y="183"/>
                    </a:lnTo>
                    <a:lnTo>
                      <a:pt x="173" y="11"/>
                    </a:lnTo>
                    <a:close/>
                    <a:moveTo>
                      <a:pt x="180" y="0"/>
                    </a:moveTo>
                    <a:lnTo>
                      <a:pt x="219" y="5"/>
                    </a:lnTo>
                    <a:lnTo>
                      <a:pt x="255" y="16"/>
                    </a:lnTo>
                    <a:lnTo>
                      <a:pt x="288" y="36"/>
                    </a:lnTo>
                    <a:lnTo>
                      <a:pt x="315" y="62"/>
                    </a:lnTo>
                    <a:lnTo>
                      <a:pt x="337" y="93"/>
                    </a:lnTo>
                    <a:lnTo>
                      <a:pt x="351" y="128"/>
                    </a:lnTo>
                    <a:lnTo>
                      <a:pt x="353" y="131"/>
                    </a:lnTo>
                    <a:lnTo>
                      <a:pt x="353" y="133"/>
                    </a:lnTo>
                    <a:lnTo>
                      <a:pt x="358" y="155"/>
                    </a:lnTo>
                    <a:lnTo>
                      <a:pt x="360" y="180"/>
                    </a:lnTo>
                    <a:lnTo>
                      <a:pt x="356" y="214"/>
                    </a:lnTo>
                    <a:lnTo>
                      <a:pt x="346" y="247"/>
                    </a:lnTo>
                    <a:lnTo>
                      <a:pt x="330" y="278"/>
                    </a:lnTo>
                    <a:lnTo>
                      <a:pt x="310" y="304"/>
                    </a:lnTo>
                    <a:lnTo>
                      <a:pt x="309" y="304"/>
                    </a:lnTo>
                    <a:lnTo>
                      <a:pt x="309" y="304"/>
                    </a:lnTo>
                    <a:lnTo>
                      <a:pt x="283" y="327"/>
                    </a:lnTo>
                    <a:lnTo>
                      <a:pt x="250" y="345"/>
                    </a:lnTo>
                    <a:lnTo>
                      <a:pt x="216" y="357"/>
                    </a:lnTo>
                    <a:lnTo>
                      <a:pt x="180" y="360"/>
                    </a:lnTo>
                    <a:lnTo>
                      <a:pt x="137" y="355"/>
                    </a:lnTo>
                    <a:lnTo>
                      <a:pt x="99" y="342"/>
                    </a:lnTo>
                    <a:lnTo>
                      <a:pt x="67" y="321"/>
                    </a:lnTo>
                    <a:lnTo>
                      <a:pt x="39" y="293"/>
                    </a:lnTo>
                    <a:lnTo>
                      <a:pt x="18" y="259"/>
                    </a:lnTo>
                    <a:lnTo>
                      <a:pt x="4" y="221"/>
                    </a:lnTo>
                    <a:lnTo>
                      <a:pt x="0" y="180"/>
                    </a:lnTo>
                    <a:lnTo>
                      <a:pt x="4" y="139"/>
                    </a:lnTo>
                    <a:lnTo>
                      <a:pt x="18" y="101"/>
                    </a:lnTo>
                    <a:lnTo>
                      <a:pt x="39" y="67"/>
                    </a:lnTo>
                    <a:lnTo>
                      <a:pt x="67" y="39"/>
                    </a:lnTo>
                    <a:lnTo>
                      <a:pt x="99" y="18"/>
                    </a:lnTo>
                    <a:lnTo>
                      <a:pt x="137" y="5"/>
                    </a:lnTo>
                    <a:lnTo>
                      <a:pt x="1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7" name="Freeform 451"/>
              <p:cNvSpPr>
                <a:spLocks noEditPoints="1"/>
              </p:cNvSpPr>
              <p:nvPr/>
            </p:nvSpPr>
            <p:spPr bwMode="auto">
              <a:xfrm>
                <a:off x="-3191224" y="333686"/>
                <a:ext cx="452062" cy="504056"/>
              </a:xfrm>
              <a:custGeom>
                <a:avLst/>
                <a:gdLst>
                  <a:gd name="T0" fmla="*/ 137 w 313"/>
                  <a:gd name="T1" fmla="*/ 21 h 349"/>
                  <a:gd name="T2" fmla="*/ 131 w 313"/>
                  <a:gd name="T3" fmla="*/ 31 h 349"/>
                  <a:gd name="T4" fmla="*/ 121 w 313"/>
                  <a:gd name="T5" fmla="*/ 31 h 349"/>
                  <a:gd name="T6" fmla="*/ 116 w 313"/>
                  <a:gd name="T7" fmla="*/ 39 h 349"/>
                  <a:gd name="T8" fmla="*/ 93 w 313"/>
                  <a:gd name="T9" fmla="*/ 83 h 349"/>
                  <a:gd name="T10" fmla="*/ 88 w 313"/>
                  <a:gd name="T11" fmla="*/ 113 h 349"/>
                  <a:gd name="T12" fmla="*/ 83 w 313"/>
                  <a:gd name="T13" fmla="*/ 115 h 349"/>
                  <a:gd name="T14" fmla="*/ 92 w 313"/>
                  <a:gd name="T15" fmla="*/ 151 h 349"/>
                  <a:gd name="T16" fmla="*/ 100 w 313"/>
                  <a:gd name="T17" fmla="*/ 155 h 349"/>
                  <a:gd name="T18" fmla="*/ 115 w 313"/>
                  <a:gd name="T19" fmla="*/ 183 h 349"/>
                  <a:gd name="T20" fmla="*/ 129 w 313"/>
                  <a:gd name="T21" fmla="*/ 200 h 349"/>
                  <a:gd name="T22" fmla="*/ 124 w 313"/>
                  <a:gd name="T23" fmla="*/ 234 h 349"/>
                  <a:gd name="T24" fmla="*/ 69 w 313"/>
                  <a:gd name="T25" fmla="*/ 262 h 349"/>
                  <a:gd name="T26" fmla="*/ 13 w 313"/>
                  <a:gd name="T27" fmla="*/ 306 h 349"/>
                  <a:gd name="T28" fmla="*/ 15 w 313"/>
                  <a:gd name="T29" fmla="*/ 329 h 349"/>
                  <a:gd name="T30" fmla="*/ 285 w 313"/>
                  <a:gd name="T31" fmla="*/ 335 h 349"/>
                  <a:gd name="T32" fmla="*/ 301 w 313"/>
                  <a:gd name="T33" fmla="*/ 324 h 349"/>
                  <a:gd name="T34" fmla="*/ 296 w 313"/>
                  <a:gd name="T35" fmla="*/ 291 h 349"/>
                  <a:gd name="T36" fmla="*/ 231 w 313"/>
                  <a:gd name="T37" fmla="*/ 259 h 349"/>
                  <a:gd name="T38" fmla="*/ 187 w 313"/>
                  <a:gd name="T39" fmla="*/ 227 h 349"/>
                  <a:gd name="T40" fmla="*/ 187 w 313"/>
                  <a:gd name="T41" fmla="*/ 198 h 349"/>
                  <a:gd name="T42" fmla="*/ 206 w 313"/>
                  <a:gd name="T43" fmla="*/ 170 h 349"/>
                  <a:gd name="T44" fmla="*/ 218 w 313"/>
                  <a:gd name="T45" fmla="*/ 152 h 349"/>
                  <a:gd name="T46" fmla="*/ 229 w 313"/>
                  <a:gd name="T47" fmla="*/ 123 h 349"/>
                  <a:gd name="T48" fmla="*/ 224 w 313"/>
                  <a:gd name="T49" fmla="*/ 115 h 349"/>
                  <a:gd name="T50" fmla="*/ 219 w 313"/>
                  <a:gd name="T51" fmla="*/ 82 h 349"/>
                  <a:gd name="T52" fmla="*/ 169 w 313"/>
                  <a:gd name="T53" fmla="*/ 26 h 349"/>
                  <a:gd name="T54" fmla="*/ 139 w 313"/>
                  <a:gd name="T55" fmla="*/ 15 h 349"/>
                  <a:gd name="T56" fmla="*/ 144 w 313"/>
                  <a:gd name="T57" fmla="*/ 2 h 349"/>
                  <a:gd name="T58" fmla="*/ 155 w 313"/>
                  <a:gd name="T59" fmla="*/ 10 h 349"/>
                  <a:gd name="T60" fmla="*/ 221 w 313"/>
                  <a:gd name="T61" fmla="*/ 51 h 349"/>
                  <a:gd name="T62" fmla="*/ 239 w 313"/>
                  <a:gd name="T63" fmla="*/ 108 h 349"/>
                  <a:gd name="T64" fmla="*/ 237 w 313"/>
                  <a:gd name="T65" fmla="*/ 144 h 349"/>
                  <a:gd name="T66" fmla="*/ 219 w 313"/>
                  <a:gd name="T67" fmla="*/ 170 h 349"/>
                  <a:gd name="T68" fmla="*/ 201 w 313"/>
                  <a:gd name="T69" fmla="*/ 198 h 349"/>
                  <a:gd name="T70" fmla="*/ 205 w 313"/>
                  <a:gd name="T71" fmla="*/ 237 h 349"/>
                  <a:gd name="T72" fmla="*/ 273 w 313"/>
                  <a:gd name="T73" fmla="*/ 260 h 349"/>
                  <a:gd name="T74" fmla="*/ 311 w 313"/>
                  <a:gd name="T75" fmla="*/ 303 h 349"/>
                  <a:gd name="T76" fmla="*/ 299 w 313"/>
                  <a:gd name="T77" fmla="*/ 344 h 349"/>
                  <a:gd name="T78" fmla="*/ 3 w 313"/>
                  <a:gd name="T79" fmla="*/ 334 h 349"/>
                  <a:gd name="T80" fmla="*/ 5 w 313"/>
                  <a:gd name="T81" fmla="*/ 290 h 349"/>
                  <a:gd name="T82" fmla="*/ 75 w 313"/>
                  <a:gd name="T83" fmla="*/ 247 h 349"/>
                  <a:gd name="T84" fmla="*/ 116 w 313"/>
                  <a:gd name="T85" fmla="*/ 221 h 349"/>
                  <a:gd name="T86" fmla="*/ 101 w 313"/>
                  <a:gd name="T87" fmla="*/ 183 h 349"/>
                  <a:gd name="T88" fmla="*/ 85 w 313"/>
                  <a:gd name="T89" fmla="*/ 160 h 349"/>
                  <a:gd name="T90" fmla="*/ 72 w 313"/>
                  <a:gd name="T91" fmla="*/ 131 h 349"/>
                  <a:gd name="T92" fmla="*/ 75 w 313"/>
                  <a:gd name="T93" fmla="*/ 105 h 349"/>
                  <a:gd name="T94" fmla="*/ 93 w 313"/>
                  <a:gd name="T95" fmla="*/ 49 h 349"/>
                  <a:gd name="T96" fmla="*/ 108 w 313"/>
                  <a:gd name="T97" fmla="*/ 26 h 349"/>
                  <a:gd name="T98" fmla="*/ 126 w 313"/>
                  <a:gd name="T99" fmla="*/ 13 h 349"/>
                  <a:gd name="T100" fmla="*/ 139 w 313"/>
                  <a:gd name="T101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3" h="349">
                    <a:moveTo>
                      <a:pt x="139" y="15"/>
                    </a:moveTo>
                    <a:lnTo>
                      <a:pt x="137" y="20"/>
                    </a:lnTo>
                    <a:lnTo>
                      <a:pt x="137" y="20"/>
                    </a:lnTo>
                    <a:lnTo>
                      <a:pt x="137" y="21"/>
                    </a:lnTo>
                    <a:lnTo>
                      <a:pt x="137" y="25"/>
                    </a:lnTo>
                    <a:lnTo>
                      <a:pt x="137" y="28"/>
                    </a:lnTo>
                    <a:lnTo>
                      <a:pt x="134" y="29"/>
                    </a:lnTo>
                    <a:lnTo>
                      <a:pt x="131" y="31"/>
                    </a:lnTo>
                    <a:lnTo>
                      <a:pt x="131" y="31"/>
                    </a:lnTo>
                    <a:lnTo>
                      <a:pt x="129" y="31"/>
                    </a:lnTo>
                    <a:lnTo>
                      <a:pt x="124" y="31"/>
                    </a:lnTo>
                    <a:lnTo>
                      <a:pt x="121" y="31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8" y="38"/>
                    </a:lnTo>
                    <a:lnTo>
                      <a:pt x="116" y="39"/>
                    </a:lnTo>
                    <a:lnTo>
                      <a:pt x="115" y="41"/>
                    </a:lnTo>
                    <a:lnTo>
                      <a:pt x="106" y="51"/>
                    </a:lnTo>
                    <a:lnTo>
                      <a:pt x="98" y="65"/>
                    </a:lnTo>
                    <a:lnTo>
                      <a:pt x="93" y="83"/>
                    </a:lnTo>
                    <a:lnTo>
                      <a:pt x="92" y="108"/>
                    </a:lnTo>
                    <a:lnTo>
                      <a:pt x="92" y="111"/>
                    </a:lnTo>
                    <a:lnTo>
                      <a:pt x="90" y="113"/>
                    </a:lnTo>
                    <a:lnTo>
                      <a:pt x="88" y="113"/>
                    </a:lnTo>
                    <a:lnTo>
                      <a:pt x="85" y="115"/>
                    </a:lnTo>
                    <a:lnTo>
                      <a:pt x="85" y="115"/>
                    </a:lnTo>
                    <a:lnTo>
                      <a:pt x="83" y="115"/>
                    </a:lnTo>
                    <a:lnTo>
                      <a:pt x="83" y="115"/>
                    </a:lnTo>
                    <a:lnTo>
                      <a:pt x="83" y="123"/>
                    </a:lnTo>
                    <a:lnTo>
                      <a:pt x="85" y="136"/>
                    </a:lnTo>
                    <a:lnTo>
                      <a:pt x="90" y="149"/>
                    </a:lnTo>
                    <a:lnTo>
                      <a:pt x="92" y="151"/>
                    </a:lnTo>
                    <a:lnTo>
                      <a:pt x="93" y="151"/>
                    </a:lnTo>
                    <a:lnTo>
                      <a:pt x="95" y="152"/>
                    </a:lnTo>
                    <a:lnTo>
                      <a:pt x="98" y="152"/>
                    </a:lnTo>
                    <a:lnTo>
                      <a:pt x="100" y="155"/>
                    </a:lnTo>
                    <a:lnTo>
                      <a:pt x="103" y="164"/>
                    </a:lnTo>
                    <a:lnTo>
                      <a:pt x="106" y="170"/>
                    </a:lnTo>
                    <a:lnTo>
                      <a:pt x="111" y="178"/>
                    </a:lnTo>
                    <a:lnTo>
                      <a:pt x="115" y="183"/>
                    </a:lnTo>
                    <a:lnTo>
                      <a:pt x="119" y="190"/>
                    </a:lnTo>
                    <a:lnTo>
                      <a:pt x="123" y="195"/>
                    </a:lnTo>
                    <a:lnTo>
                      <a:pt x="128" y="198"/>
                    </a:lnTo>
                    <a:lnTo>
                      <a:pt x="129" y="200"/>
                    </a:lnTo>
                    <a:lnTo>
                      <a:pt x="129" y="203"/>
                    </a:lnTo>
                    <a:lnTo>
                      <a:pt x="129" y="211"/>
                    </a:lnTo>
                    <a:lnTo>
                      <a:pt x="128" y="223"/>
                    </a:lnTo>
                    <a:lnTo>
                      <a:pt x="124" y="234"/>
                    </a:lnTo>
                    <a:lnTo>
                      <a:pt x="119" y="242"/>
                    </a:lnTo>
                    <a:lnTo>
                      <a:pt x="111" y="247"/>
                    </a:lnTo>
                    <a:lnTo>
                      <a:pt x="106" y="250"/>
                    </a:lnTo>
                    <a:lnTo>
                      <a:pt x="69" y="262"/>
                    </a:lnTo>
                    <a:lnTo>
                      <a:pt x="41" y="273"/>
                    </a:lnTo>
                    <a:lnTo>
                      <a:pt x="25" y="283"/>
                    </a:lnTo>
                    <a:lnTo>
                      <a:pt x="16" y="291"/>
                    </a:lnTo>
                    <a:lnTo>
                      <a:pt x="13" y="306"/>
                    </a:lnTo>
                    <a:lnTo>
                      <a:pt x="11" y="316"/>
                    </a:lnTo>
                    <a:lnTo>
                      <a:pt x="11" y="319"/>
                    </a:lnTo>
                    <a:lnTo>
                      <a:pt x="11" y="324"/>
                    </a:lnTo>
                    <a:lnTo>
                      <a:pt x="15" y="329"/>
                    </a:lnTo>
                    <a:lnTo>
                      <a:pt x="18" y="332"/>
                    </a:lnTo>
                    <a:lnTo>
                      <a:pt x="23" y="335"/>
                    </a:lnTo>
                    <a:lnTo>
                      <a:pt x="28" y="335"/>
                    </a:lnTo>
                    <a:lnTo>
                      <a:pt x="285" y="335"/>
                    </a:lnTo>
                    <a:lnTo>
                      <a:pt x="290" y="335"/>
                    </a:lnTo>
                    <a:lnTo>
                      <a:pt x="295" y="332"/>
                    </a:lnTo>
                    <a:lnTo>
                      <a:pt x="298" y="329"/>
                    </a:lnTo>
                    <a:lnTo>
                      <a:pt x="301" y="324"/>
                    </a:lnTo>
                    <a:lnTo>
                      <a:pt x="301" y="319"/>
                    </a:lnTo>
                    <a:lnTo>
                      <a:pt x="301" y="314"/>
                    </a:lnTo>
                    <a:lnTo>
                      <a:pt x="299" y="306"/>
                    </a:lnTo>
                    <a:lnTo>
                      <a:pt x="296" y="291"/>
                    </a:lnTo>
                    <a:lnTo>
                      <a:pt x="288" y="281"/>
                    </a:lnTo>
                    <a:lnTo>
                      <a:pt x="272" y="272"/>
                    </a:lnTo>
                    <a:lnTo>
                      <a:pt x="252" y="265"/>
                    </a:lnTo>
                    <a:lnTo>
                      <a:pt x="231" y="259"/>
                    </a:lnTo>
                    <a:lnTo>
                      <a:pt x="214" y="252"/>
                    </a:lnTo>
                    <a:lnTo>
                      <a:pt x="200" y="247"/>
                    </a:lnTo>
                    <a:lnTo>
                      <a:pt x="191" y="241"/>
                    </a:lnTo>
                    <a:lnTo>
                      <a:pt x="187" y="227"/>
                    </a:lnTo>
                    <a:lnTo>
                      <a:pt x="185" y="214"/>
                    </a:lnTo>
                    <a:lnTo>
                      <a:pt x="183" y="203"/>
                    </a:lnTo>
                    <a:lnTo>
                      <a:pt x="185" y="200"/>
                    </a:lnTo>
                    <a:lnTo>
                      <a:pt x="187" y="198"/>
                    </a:lnTo>
                    <a:lnTo>
                      <a:pt x="191" y="191"/>
                    </a:lnTo>
                    <a:lnTo>
                      <a:pt x="198" y="183"/>
                    </a:lnTo>
                    <a:lnTo>
                      <a:pt x="201" y="178"/>
                    </a:lnTo>
                    <a:lnTo>
                      <a:pt x="206" y="170"/>
                    </a:lnTo>
                    <a:lnTo>
                      <a:pt x="209" y="164"/>
                    </a:lnTo>
                    <a:lnTo>
                      <a:pt x="213" y="155"/>
                    </a:lnTo>
                    <a:lnTo>
                      <a:pt x="214" y="154"/>
                    </a:lnTo>
                    <a:lnTo>
                      <a:pt x="218" y="152"/>
                    </a:lnTo>
                    <a:lnTo>
                      <a:pt x="219" y="151"/>
                    </a:lnTo>
                    <a:lnTo>
                      <a:pt x="221" y="149"/>
                    </a:lnTo>
                    <a:lnTo>
                      <a:pt x="226" y="136"/>
                    </a:lnTo>
                    <a:lnTo>
                      <a:pt x="229" y="123"/>
                    </a:lnTo>
                    <a:lnTo>
                      <a:pt x="229" y="115"/>
                    </a:lnTo>
                    <a:lnTo>
                      <a:pt x="229" y="115"/>
                    </a:lnTo>
                    <a:lnTo>
                      <a:pt x="227" y="115"/>
                    </a:lnTo>
                    <a:lnTo>
                      <a:pt x="224" y="115"/>
                    </a:lnTo>
                    <a:lnTo>
                      <a:pt x="223" y="113"/>
                    </a:lnTo>
                    <a:lnTo>
                      <a:pt x="221" y="111"/>
                    </a:lnTo>
                    <a:lnTo>
                      <a:pt x="221" y="108"/>
                    </a:lnTo>
                    <a:lnTo>
                      <a:pt x="219" y="82"/>
                    </a:lnTo>
                    <a:lnTo>
                      <a:pt x="211" y="59"/>
                    </a:lnTo>
                    <a:lnTo>
                      <a:pt x="198" y="43"/>
                    </a:lnTo>
                    <a:lnTo>
                      <a:pt x="180" y="31"/>
                    </a:lnTo>
                    <a:lnTo>
                      <a:pt x="169" y="26"/>
                    </a:lnTo>
                    <a:lnTo>
                      <a:pt x="152" y="21"/>
                    </a:lnTo>
                    <a:lnTo>
                      <a:pt x="147" y="20"/>
                    </a:lnTo>
                    <a:lnTo>
                      <a:pt x="142" y="18"/>
                    </a:lnTo>
                    <a:lnTo>
                      <a:pt x="139" y="15"/>
                    </a:lnTo>
                    <a:close/>
                    <a:moveTo>
                      <a:pt x="139" y="0"/>
                    </a:moveTo>
                    <a:lnTo>
                      <a:pt x="141" y="0"/>
                    </a:lnTo>
                    <a:lnTo>
                      <a:pt x="142" y="0"/>
                    </a:lnTo>
                    <a:lnTo>
                      <a:pt x="144" y="2"/>
                    </a:lnTo>
                    <a:lnTo>
                      <a:pt x="146" y="5"/>
                    </a:lnTo>
                    <a:lnTo>
                      <a:pt x="147" y="7"/>
                    </a:lnTo>
                    <a:lnTo>
                      <a:pt x="151" y="8"/>
                    </a:lnTo>
                    <a:lnTo>
                      <a:pt x="155" y="10"/>
                    </a:lnTo>
                    <a:lnTo>
                      <a:pt x="173" y="15"/>
                    </a:lnTo>
                    <a:lnTo>
                      <a:pt x="185" y="20"/>
                    </a:lnTo>
                    <a:lnTo>
                      <a:pt x="205" y="33"/>
                    </a:lnTo>
                    <a:lnTo>
                      <a:pt x="221" y="51"/>
                    </a:lnTo>
                    <a:lnTo>
                      <a:pt x="231" y="75"/>
                    </a:lnTo>
                    <a:lnTo>
                      <a:pt x="232" y="103"/>
                    </a:lnTo>
                    <a:lnTo>
                      <a:pt x="236" y="105"/>
                    </a:lnTo>
                    <a:lnTo>
                      <a:pt x="239" y="108"/>
                    </a:lnTo>
                    <a:lnTo>
                      <a:pt x="241" y="111"/>
                    </a:lnTo>
                    <a:lnTo>
                      <a:pt x="241" y="119"/>
                    </a:lnTo>
                    <a:lnTo>
                      <a:pt x="241" y="131"/>
                    </a:lnTo>
                    <a:lnTo>
                      <a:pt x="237" y="144"/>
                    </a:lnTo>
                    <a:lnTo>
                      <a:pt x="232" y="154"/>
                    </a:lnTo>
                    <a:lnTo>
                      <a:pt x="227" y="159"/>
                    </a:lnTo>
                    <a:lnTo>
                      <a:pt x="223" y="162"/>
                    </a:lnTo>
                    <a:lnTo>
                      <a:pt x="219" y="170"/>
                    </a:lnTo>
                    <a:lnTo>
                      <a:pt x="216" y="178"/>
                    </a:lnTo>
                    <a:lnTo>
                      <a:pt x="211" y="183"/>
                    </a:lnTo>
                    <a:lnTo>
                      <a:pt x="208" y="190"/>
                    </a:lnTo>
                    <a:lnTo>
                      <a:pt x="201" y="198"/>
                    </a:lnTo>
                    <a:lnTo>
                      <a:pt x="196" y="205"/>
                    </a:lnTo>
                    <a:lnTo>
                      <a:pt x="198" y="219"/>
                    </a:lnTo>
                    <a:lnTo>
                      <a:pt x="201" y="231"/>
                    </a:lnTo>
                    <a:lnTo>
                      <a:pt x="205" y="237"/>
                    </a:lnTo>
                    <a:lnTo>
                      <a:pt x="219" y="242"/>
                    </a:lnTo>
                    <a:lnTo>
                      <a:pt x="234" y="247"/>
                    </a:lnTo>
                    <a:lnTo>
                      <a:pt x="254" y="252"/>
                    </a:lnTo>
                    <a:lnTo>
                      <a:pt x="273" y="260"/>
                    </a:lnTo>
                    <a:lnTo>
                      <a:pt x="290" y="267"/>
                    </a:lnTo>
                    <a:lnTo>
                      <a:pt x="301" y="277"/>
                    </a:lnTo>
                    <a:lnTo>
                      <a:pt x="308" y="290"/>
                    </a:lnTo>
                    <a:lnTo>
                      <a:pt x="311" y="303"/>
                    </a:lnTo>
                    <a:lnTo>
                      <a:pt x="313" y="313"/>
                    </a:lnTo>
                    <a:lnTo>
                      <a:pt x="313" y="319"/>
                    </a:lnTo>
                    <a:lnTo>
                      <a:pt x="309" y="334"/>
                    </a:lnTo>
                    <a:lnTo>
                      <a:pt x="299" y="344"/>
                    </a:lnTo>
                    <a:lnTo>
                      <a:pt x="285" y="349"/>
                    </a:lnTo>
                    <a:lnTo>
                      <a:pt x="28" y="349"/>
                    </a:lnTo>
                    <a:lnTo>
                      <a:pt x="13" y="344"/>
                    </a:lnTo>
                    <a:lnTo>
                      <a:pt x="3" y="334"/>
                    </a:lnTo>
                    <a:lnTo>
                      <a:pt x="0" y="319"/>
                    </a:lnTo>
                    <a:lnTo>
                      <a:pt x="0" y="314"/>
                    </a:lnTo>
                    <a:lnTo>
                      <a:pt x="2" y="304"/>
                    </a:lnTo>
                    <a:lnTo>
                      <a:pt x="5" y="290"/>
                    </a:lnTo>
                    <a:lnTo>
                      <a:pt x="13" y="277"/>
                    </a:lnTo>
                    <a:lnTo>
                      <a:pt x="28" y="265"/>
                    </a:lnTo>
                    <a:lnTo>
                      <a:pt x="51" y="255"/>
                    </a:lnTo>
                    <a:lnTo>
                      <a:pt x="75" y="247"/>
                    </a:lnTo>
                    <a:lnTo>
                      <a:pt x="103" y="239"/>
                    </a:lnTo>
                    <a:lnTo>
                      <a:pt x="108" y="236"/>
                    </a:lnTo>
                    <a:lnTo>
                      <a:pt x="113" y="232"/>
                    </a:lnTo>
                    <a:lnTo>
                      <a:pt x="116" y="221"/>
                    </a:lnTo>
                    <a:lnTo>
                      <a:pt x="118" y="206"/>
                    </a:lnTo>
                    <a:lnTo>
                      <a:pt x="111" y="198"/>
                    </a:lnTo>
                    <a:lnTo>
                      <a:pt x="105" y="190"/>
                    </a:lnTo>
                    <a:lnTo>
                      <a:pt x="101" y="183"/>
                    </a:lnTo>
                    <a:lnTo>
                      <a:pt x="97" y="178"/>
                    </a:lnTo>
                    <a:lnTo>
                      <a:pt x="93" y="170"/>
                    </a:lnTo>
                    <a:lnTo>
                      <a:pt x="90" y="162"/>
                    </a:lnTo>
                    <a:lnTo>
                      <a:pt x="85" y="160"/>
                    </a:lnTo>
                    <a:lnTo>
                      <a:pt x="82" y="159"/>
                    </a:lnTo>
                    <a:lnTo>
                      <a:pt x="80" y="154"/>
                    </a:lnTo>
                    <a:lnTo>
                      <a:pt x="75" y="142"/>
                    </a:lnTo>
                    <a:lnTo>
                      <a:pt x="72" y="131"/>
                    </a:lnTo>
                    <a:lnTo>
                      <a:pt x="70" y="119"/>
                    </a:lnTo>
                    <a:lnTo>
                      <a:pt x="72" y="111"/>
                    </a:lnTo>
                    <a:lnTo>
                      <a:pt x="74" y="108"/>
                    </a:lnTo>
                    <a:lnTo>
                      <a:pt x="75" y="105"/>
                    </a:lnTo>
                    <a:lnTo>
                      <a:pt x="80" y="103"/>
                    </a:lnTo>
                    <a:lnTo>
                      <a:pt x="82" y="82"/>
                    </a:lnTo>
                    <a:lnTo>
                      <a:pt x="87" y="64"/>
                    </a:lnTo>
                    <a:lnTo>
                      <a:pt x="93" y="49"/>
                    </a:lnTo>
                    <a:lnTo>
                      <a:pt x="101" y="39"/>
                    </a:lnTo>
                    <a:lnTo>
                      <a:pt x="101" y="36"/>
                    </a:lnTo>
                    <a:lnTo>
                      <a:pt x="105" y="29"/>
                    </a:lnTo>
                    <a:lnTo>
                      <a:pt x="108" y="26"/>
                    </a:lnTo>
                    <a:lnTo>
                      <a:pt x="113" y="23"/>
                    </a:lnTo>
                    <a:lnTo>
                      <a:pt x="119" y="20"/>
                    </a:lnTo>
                    <a:lnTo>
                      <a:pt x="124" y="18"/>
                    </a:lnTo>
                    <a:lnTo>
                      <a:pt x="126" y="13"/>
                    </a:lnTo>
                    <a:lnTo>
                      <a:pt x="128" y="8"/>
                    </a:lnTo>
                    <a:lnTo>
                      <a:pt x="131" y="5"/>
                    </a:lnTo>
                    <a:lnTo>
                      <a:pt x="134" y="2"/>
                    </a:lnTo>
                    <a:lnTo>
                      <a:pt x="1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8" name="Овал 67"/>
            <p:cNvSpPr/>
            <p:nvPr/>
          </p:nvSpPr>
          <p:spPr>
            <a:xfrm>
              <a:off x="4283968" y="820316"/>
              <a:ext cx="792088" cy="792088"/>
            </a:xfrm>
            <a:prstGeom prst="ellipse">
              <a:avLst/>
            </a:prstGeom>
            <a:noFill/>
            <a:ln w="9525">
              <a:solidFill>
                <a:srgbClr val="42AD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8100392" y="929283"/>
            <a:ext cx="792088" cy="792088"/>
            <a:chOff x="8100392" y="929283"/>
            <a:chExt cx="792088" cy="792088"/>
          </a:xfrm>
        </p:grpSpPr>
        <p:sp>
          <p:nvSpPr>
            <p:cNvPr id="70" name="Овал 69"/>
            <p:cNvSpPr/>
            <p:nvPr/>
          </p:nvSpPr>
          <p:spPr>
            <a:xfrm>
              <a:off x="8100392" y="929283"/>
              <a:ext cx="792088" cy="792088"/>
            </a:xfrm>
            <a:prstGeom prst="ellipse">
              <a:avLst/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Freeform 451"/>
            <p:cNvSpPr>
              <a:spLocks noEditPoints="1"/>
            </p:cNvSpPr>
            <p:nvPr/>
          </p:nvSpPr>
          <p:spPr bwMode="auto">
            <a:xfrm>
              <a:off x="8287841" y="1224077"/>
              <a:ext cx="264790" cy="295245"/>
            </a:xfrm>
            <a:custGeom>
              <a:avLst/>
              <a:gdLst>
                <a:gd name="T0" fmla="*/ 137 w 313"/>
                <a:gd name="T1" fmla="*/ 21 h 349"/>
                <a:gd name="T2" fmla="*/ 131 w 313"/>
                <a:gd name="T3" fmla="*/ 31 h 349"/>
                <a:gd name="T4" fmla="*/ 121 w 313"/>
                <a:gd name="T5" fmla="*/ 31 h 349"/>
                <a:gd name="T6" fmla="*/ 116 w 313"/>
                <a:gd name="T7" fmla="*/ 39 h 349"/>
                <a:gd name="T8" fmla="*/ 93 w 313"/>
                <a:gd name="T9" fmla="*/ 83 h 349"/>
                <a:gd name="T10" fmla="*/ 88 w 313"/>
                <a:gd name="T11" fmla="*/ 113 h 349"/>
                <a:gd name="T12" fmla="*/ 83 w 313"/>
                <a:gd name="T13" fmla="*/ 115 h 349"/>
                <a:gd name="T14" fmla="*/ 92 w 313"/>
                <a:gd name="T15" fmla="*/ 151 h 349"/>
                <a:gd name="T16" fmla="*/ 100 w 313"/>
                <a:gd name="T17" fmla="*/ 155 h 349"/>
                <a:gd name="T18" fmla="*/ 115 w 313"/>
                <a:gd name="T19" fmla="*/ 183 h 349"/>
                <a:gd name="T20" fmla="*/ 129 w 313"/>
                <a:gd name="T21" fmla="*/ 200 h 349"/>
                <a:gd name="T22" fmla="*/ 124 w 313"/>
                <a:gd name="T23" fmla="*/ 234 h 349"/>
                <a:gd name="T24" fmla="*/ 69 w 313"/>
                <a:gd name="T25" fmla="*/ 262 h 349"/>
                <a:gd name="T26" fmla="*/ 13 w 313"/>
                <a:gd name="T27" fmla="*/ 306 h 349"/>
                <a:gd name="T28" fmla="*/ 15 w 313"/>
                <a:gd name="T29" fmla="*/ 329 h 349"/>
                <a:gd name="T30" fmla="*/ 285 w 313"/>
                <a:gd name="T31" fmla="*/ 335 h 349"/>
                <a:gd name="T32" fmla="*/ 301 w 313"/>
                <a:gd name="T33" fmla="*/ 324 h 349"/>
                <a:gd name="T34" fmla="*/ 296 w 313"/>
                <a:gd name="T35" fmla="*/ 291 h 349"/>
                <a:gd name="T36" fmla="*/ 231 w 313"/>
                <a:gd name="T37" fmla="*/ 259 h 349"/>
                <a:gd name="T38" fmla="*/ 187 w 313"/>
                <a:gd name="T39" fmla="*/ 227 h 349"/>
                <a:gd name="T40" fmla="*/ 187 w 313"/>
                <a:gd name="T41" fmla="*/ 198 h 349"/>
                <a:gd name="T42" fmla="*/ 206 w 313"/>
                <a:gd name="T43" fmla="*/ 170 h 349"/>
                <a:gd name="T44" fmla="*/ 218 w 313"/>
                <a:gd name="T45" fmla="*/ 152 h 349"/>
                <a:gd name="T46" fmla="*/ 229 w 313"/>
                <a:gd name="T47" fmla="*/ 123 h 349"/>
                <a:gd name="T48" fmla="*/ 224 w 313"/>
                <a:gd name="T49" fmla="*/ 115 h 349"/>
                <a:gd name="T50" fmla="*/ 219 w 313"/>
                <a:gd name="T51" fmla="*/ 82 h 349"/>
                <a:gd name="T52" fmla="*/ 169 w 313"/>
                <a:gd name="T53" fmla="*/ 26 h 349"/>
                <a:gd name="T54" fmla="*/ 139 w 313"/>
                <a:gd name="T55" fmla="*/ 15 h 349"/>
                <a:gd name="T56" fmla="*/ 144 w 313"/>
                <a:gd name="T57" fmla="*/ 2 h 349"/>
                <a:gd name="T58" fmla="*/ 155 w 313"/>
                <a:gd name="T59" fmla="*/ 10 h 349"/>
                <a:gd name="T60" fmla="*/ 221 w 313"/>
                <a:gd name="T61" fmla="*/ 51 h 349"/>
                <a:gd name="T62" fmla="*/ 239 w 313"/>
                <a:gd name="T63" fmla="*/ 108 h 349"/>
                <a:gd name="T64" fmla="*/ 237 w 313"/>
                <a:gd name="T65" fmla="*/ 144 h 349"/>
                <a:gd name="T66" fmla="*/ 219 w 313"/>
                <a:gd name="T67" fmla="*/ 170 h 349"/>
                <a:gd name="T68" fmla="*/ 201 w 313"/>
                <a:gd name="T69" fmla="*/ 198 h 349"/>
                <a:gd name="T70" fmla="*/ 205 w 313"/>
                <a:gd name="T71" fmla="*/ 237 h 349"/>
                <a:gd name="T72" fmla="*/ 273 w 313"/>
                <a:gd name="T73" fmla="*/ 260 h 349"/>
                <a:gd name="T74" fmla="*/ 311 w 313"/>
                <a:gd name="T75" fmla="*/ 303 h 349"/>
                <a:gd name="T76" fmla="*/ 299 w 313"/>
                <a:gd name="T77" fmla="*/ 344 h 349"/>
                <a:gd name="T78" fmla="*/ 3 w 313"/>
                <a:gd name="T79" fmla="*/ 334 h 349"/>
                <a:gd name="T80" fmla="*/ 5 w 313"/>
                <a:gd name="T81" fmla="*/ 290 h 349"/>
                <a:gd name="T82" fmla="*/ 75 w 313"/>
                <a:gd name="T83" fmla="*/ 247 h 349"/>
                <a:gd name="T84" fmla="*/ 116 w 313"/>
                <a:gd name="T85" fmla="*/ 221 h 349"/>
                <a:gd name="T86" fmla="*/ 101 w 313"/>
                <a:gd name="T87" fmla="*/ 183 h 349"/>
                <a:gd name="T88" fmla="*/ 85 w 313"/>
                <a:gd name="T89" fmla="*/ 160 h 349"/>
                <a:gd name="T90" fmla="*/ 72 w 313"/>
                <a:gd name="T91" fmla="*/ 131 h 349"/>
                <a:gd name="T92" fmla="*/ 75 w 313"/>
                <a:gd name="T93" fmla="*/ 105 h 349"/>
                <a:gd name="T94" fmla="*/ 93 w 313"/>
                <a:gd name="T95" fmla="*/ 49 h 349"/>
                <a:gd name="T96" fmla="*/ 108 w 313"/>
                <a:gd name="T97" fmla="*/ 26 h 349"/>
                <a:gd name="T98" fmla="*/ 126 w 313"/>
                <a:gd name="T99" fmla="*/ 13 h 349"/>
                <a:gd name="T100" fmla="*/ 139 w 313"/>
                <a:gd name="T10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349">
                  <a:moveTo>
                    <a:pt x="139" y="15"/>
                  </a:moveTo>
                  <a:lnTo>
                    <a:pt x="137" y="20"/>
                  </a:lnTo>
                  <a:lnTo>
                    <a:pt x="137" y="20"/>
                  </a:lnTo>
                  <a:lnTo>
                    <a:pt x="137" y="21"/>
                  </a:lnTo>
                  <a:lnTo>
                    <a:pt x="137" y="25"/>
                  </a:lnTo>
                  <a:lnTo>
                    <a:pt x="137" y="28"/>
                  </a:lnTo>
                  <a:lnTo>
                    <a:pt x="134" y="29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4" y="31"/>
                  </a:lnTo>
                  <a:lnTo>
                    <a:pt x="121" y="31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8" y="38"/>
                  </a:lnTo>
                  <a:lnTo>
                    <a:pt x="116" y="39"/>
                  </a:lnTo>
                  <a:lnTo>
                    <a:pt x="115" y="41"/>
                  </a:lnTo>
                  <a:lnTo>
                    <a:pt x="106" y="51"/>
                  </a:lnTo>
                  <a:lnTo>
                    <a:pt x="98" y="65"/>
                  </a:lnTo>
                  <a:lnTo>
                    <a:pt x="93" y="83"/>
                  </a:lnTo>
                  <a:lnTo>
                    <a:pt x="92" y="108"/>
                  </a:lnTo>
                  <a:lnTo>
                    <a:pt x="92" y="111"/>
                  </a:lnTo>
                  <a:lnTo>
                    <a:pt x="90" y="113"/>
                  </a:lnTo>
                  <a:lnTo>
                    <a:pt x="88" y="113"/>
                  </a:lnTo>
                  <a:lnTo>
                    <a:pt x="85" y="115"/>
                  </a:lnTo>
                  <a:lnTo>
                    <a:pt x="85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3" y="123"/>
                  </a:lnTo>
                  <a:lnTo>
                    <a:pt x="85" y="136"/>
                  </a:lnTo>
                  <a:lnTo>
                    <a:pt x="90" y="149"/>
                  </a:lnTo>
                  <a:lnTo>
                    <a:pt x="92" y="151"/>
                  </a:lnTo>
                  <a:lnTo>
                    <a:pt x="93" y="151"/>
                  </a:lnTo>
                  <a:lnTo>
                    <a:pt x="95" y="152"/>
                  </a:lnTo>
                  <a:lnTo>
                    <a:pt x="98" y="152"/>
                  </a:lnTo>
                  <a:lnTo>
                    <a:pt x="100" y="155"/>
                  </a:lnTo>
                  <a:lnTo>
                    <a:pt x="103" y="164"/>
                  </a:lnTo>
                  <a:lnTo>
                    <a:pt x="106" y="170"/>
                  </a:lnTo>
                  <a:lnTo>
                    <a:pt x="111" y="178"/>
                  </a:lnTo>
                  <a:lnTo>
                    <a:pt x="115" y="183"/>
                  </a:lnTo>
                  <a:lnTo>
                    <a:pt x="119" y="190"/>
                  </a:lnTo>
                  <a:lnTo>
                    <a:pt x="123" y="195"/>
                  </a:lnTo>
                  <a:lnTo>
                    <a:pt x="128" y="198"/>
                  </a:lnTo>
                  <a:lnTo>
                    <a:pt x="129" y="200"/>
                  </a:lnTo>
                  <a:lnTo>
                    <a:pt x="129" y="203"/>
                  </a:lnTo>
                  <a:lnTo>
                    <a:pt x="129" y="211"/>
                  </a:lnTo>
                  <a:lnTo>
                    <a:pt x="128" y="223"/>
                  </a:lnTo>
                  <a:lnTo>
                    <a:pt x="124" y="234"/>
                  </a:lnTo>
                  <a:lnTo>
                    <a:pt x="119" y="242"/>
                  </a:lnTo>
                  <a:lnTo>
                    <a:pt x="111" y="247"/>
                  </a:lnTo>
                  <a:lnTo>
                    <a:pt x="106" y="250"/>
                  </a:lnTo>
                  <a:lnTo>
                    <a:pt x="69" y="262"/>
                  </a:lnTo>
                  <a:lnTo>
                    <a:pt x="41" y="273"/>
                  </a:lnTo>
                  <a:lnTo>
                    <a:pt x="25" y="283"/>
                  </a:lnTo>
                  <a:lnTo>
                    <a:pt x="16" y="291"/>
                  </a:lnTo>
                  <a:lnTo>
                    <a:pt x="13" y="306"/>
                  </a:lnTo>
                  <a:lnTo>
                    <a:pt x="11" y="316"/>
                  </a:lnTo>
                  <a:lnTo>
                    <a:pt x="11" y="319"/>
                  </a:lnTo>
                  <a:lnTo>
                    <a:pt x="11" y="324"/>
                  </a:lnTo>
                  <a:lnTo>
                    <a:pt x="15" y="329"/>
                  </a:lnTo>
                  <a:lnTo>
                    <a:pt x="18" y="332"/>
                  </a:lnTo>
                  <a:lnTo>
                    <a:pt x="23" y="335"/>
                  </a:lnTo>
                  <a:lnTo>
                    <a:pt x="28" y="335"/>
                  </a:lnTo>
                  <a:lnTo>
                    <a:pt x="285" y="335"/>
                  </a:lnTo>
                  <a:lnTo>
                    <a:pt x="290" y="335"/>
                  </a:lnTo>
                  <a:lnTo>
                    <a:pt x="295" y="332"/>
                  </a:lnTo>
                  <a:lnTo>
                    <a:pt x="298" y="329"/>
                  </a:lnTo>
                  <a:lnTo>
                    <a:pt x="301" y="324"/>
                  </a:lnTo>
                  <a:lnTo>
                    <a:pt x="301" y="319"/>
                  </a:lnTo>
                  <a:lnTo>
                    <a:pt x="301" y="314"/>
                  </a:lnTo>
                  <a:lnTo>
                    <a:pt x="299" y="306"/>
                  </a:lnTo>
                  <a:lnTo>
                    <a:pt x="296" y="291"/>
                  </a:lnTo>
                  <a:lnTo>
                    <a:pt x="288" y="281"/>
                  </a:lnTo>
                  <a:lnTo>
                    <a:pt x="272" y="272"/>
                  </a:lnTo>
                  <a:lnTo>
                    <a:pt x="252" y="265"/>
                  </a:lnTo>
                  <a:lnTo>
                    <a:pt x="231" y="259"/>
                  </a:lnTo>
                  <a:lnTo>
                    <a:pt x="214" y="252"/>
                  </a:lnTo>
                  <a:lnTo>
                    <a:pt x="200" y="247"/>
                  </a:lnTo>
                  <a:lnTo>
                    <a:pt x="191" y="241"/>
                  </a:lnTo>
                  <a:lnTo>
                    <a:pt x="187" y="227"/>
                  </a:lnTo>
                  <a:lnTo>
                    <a:pt x="185" y="214"/>
                  </a:lnTo>
                  <a:lnTo>
                    <a:pt x="183" y="203"/>
                  </a:lnTo>
                  <a:lnTo>
                    <a:pt x="185" y="200"/>
                  </a:lnTo>
                  <a:lnTo>
                    <a:pt x="187" y="198"/>
                  </a:lnTo>
                  <a:lnTo>
                    <a:pt x="191" y="191"/>
                  </a:lnTo>
                  <a:lnTo>
                    <a:pt x="198" y="183"/>
                  </a:lnTo>
                  <a:lnTo>
                    <a:pt x="201" y="178"/>
                  </a:lnTo>
                  <a:lnTo>
                    <a:pt x="206" y="170"/>
                  </a:lnTo>
                  <a:lnTo>
                    <a:pt x="209" y="164"/>
                  </a:lnTo>
                  <a:lnTo>
                    <a:pt x="213" y="155"/>
                  </a:lnTo>
                  <a:lnTo>
                    <a:pt x="214" y="154"/>
                  </a:lnTo>
                  <a:lnTo>
                    <a:pt x="218" y="152"/>
                  </a:lnTo>
                  <a:lnTo>
                    <a:pt x="219" y="151"/>
                  </a:lnTo>
                  <a:lnTo>
                    <a:pt x="221" y="149"/>
                  </a:lnTo>
                  <a:lnTo>
                    <a:pt x="226" y="136"/>
                  </a:lnTo>
                  <a:lnTo>
                    <a:pt x="229" y="123"/>
                  </a:lnTo>
                  <a:lnTo>
                    <a:pt x="229" y="115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4" y="115"/>
                  </a:lnTo>
                  <a:lnTo>
                    <a:pt x="223" y="113"/>
                  </a:lnTo>
                  <a:lnTo>
                    <a:pt x="221" y="111"/>
                  </a:lnTo>
                  <a:lnTo>
                    <a:pt x="221" y="108"/>
                  </a:lnTo>
                  <a:lnTo>
                    <a:pt x="219" y="82"/>
                  </a:lnTo>
                  <a:lnTo>
                    <a:pt x="211" y="59"/>
                  </a:lnTo>
                  <a:lnTo>
                    <a:pt x="198" y="43"/>
                  </a:lnTo>
                  <a:lnTo>
                    <a:pt x="180" y="31"/>
                  </a:lnTo>
                  <a:lnTo>
                    <a:pt x="169" y="26"/>
                  </a:lnTo>
                  <a:lnTo>
                    <a:pt x="152" y="21"/>
                  </a:lnTo>
                  <a:lnTo>
                    <a:pt x="147" y="20"/>
                  </a:lnTo>
                  <a:lnTo>
                    <a:pt x="142" y="18"/>
                  </a:lnTo>
                  <a:lnTo>
                    <a:pt x="139" y="15"/>
                  </a:lnTo>
                  <a:close/>
                  <a:moveTo>
                    <a:pt x="139" y="0"/>
                  </a:moveTo>
                  <a:lnTo>
                    <a:pt x="141" y="0"/>
                  </a:lnTo>
                  <a:lnTo>
                    <a:pt x="142" y="0"/>
                  </a:lnTo>
                  <a:lnTo>
                    <a:pt x="144" y="2"/>
                  </a:lnTo>
                  <a:lnTo>
                    <a:pt x="146" y="5"/>
                  </a:lnTo>
                  <a:lnTo>
                    <a:pt x="147" y="7"/>
                  </a:lnTo>
                  <a:lnTo>
                    <a:pt x="151" y="8"/>
                  </a:lnTo>
                  <a:lnTo>
                    <a:pt x="155" y="10"/>
                  </a:lnTo>
                  <a:lnTo>
                    <a:pt x="173" y="15"/>
                  </a:lnTo>
                  <a:lnTo>
                    <a:pt x="185" y="20"/>
                  </a:lnTo>
                  <a:lnTo>
                    <a:pt x="205" y="33"/>
                  </a:lnTo>
                  <a:lnTo>
                    <a:pt x="221" y="51"/>
                  </a:lnTo>
                  <a:lnTo>
                    <a:pt x="231" y="75"/>
                  </a:lnTo>
                  <a:lnTo>
                    <a:pt x="232" y="103"/>
                  </a:lnTo>
                  <a:lnTo>
                    <a:pt x="236" y="105"/>
                  </a:lnTo>
                  <a:lnTo>
                    <a:pt x="239" y="108"/>
                  </a:lnTo>
                  <a:lnTo>
                    <a:pt x="241" y="111"/>
                  </a:lnTo>
                  <a:lnTo>
                    <a:pt x="241" y="119"/>
                  </a:lnTo>
                  <a:lnTo>
                    <a:pt x="241" y="131"/>
                  </a:lnTo>
                  <a:lnTo>
                    <a:pt x="237" y="144"/>
                  </a:lnTo>
                  <a:lnTo>
                    <a:pt x="232" y="154"/>
                  </a:lnTo>
                  <a:lnTo>
                    <a:pt x="227" y="159"/>
                  </a:lnTo>
                  <a:lnTo>
                    <a:pt x="223" y="162"/>
                  </a:lnTo>
                  <a:lnTo>
                    <a:pt x="219" y="170"/>
                  </a:lnTo>
                  <a:lnTo>
                    <a:pt x="216" y="178"/>
                  </a:lnTo>
                  <a:lnTo>
                    <a:pt x="211" y="183"/>
                  </a:lnTo>
                  <a:lnTo>
                    <a:pt x="208" y="190"/>
                  </a:lnTo>
                  <a:lnTo>
                    <a:pt x="201" y="198"/>
                  </a:lnTo>
                  <a:lnTo>
                    <a:pt x="196" y="205"/>
                  </a:lnTo>
                  <a:lnTo>
                    <a:pt x="198" y="219"/>
                  </a:lnTo>
                  <a:lnTo>
                    <a:pt x="201" y="231"/>
                  </a:lnTo>
                  <a:lnTo>
                    <a:pt x="205" y="237"/>
                  </a:lnTo>
                  <a:lnTo>
                    <a:pt x="219" y="242"/>
                  </a:lnTo>
                  <a:lnTo>
                    <a:pt x="234" y="247"/>
                  </a:lnTo>
                  <a:lnTo>
                    <a:pt x="254" y="252"/>
                  </a:lnTo>
                  <a:lnTo>
                    <a:pt x="273" y="260"/>
                  </a:lnTo>
                  <a:lnTo>
                    <a:pt x="290" y="267"/>
                  </a:lnTo>
                  <a:lnTo>
                    <a:pt x="301" y="277"/>
                  </a:lnTo>
                  <a:lnTo>
                    <a:pt x="308" y="290"/>
                  </a:lnTo>
                  <a:lnTo>
                    <a:pt x="311" y="303"/>
                  </a:lnTo>
                  <a:lnTo>
                    <a:pt x="313" y="313"/>
                  </a:lnTo>
                  <a:lnTo>
                    <a:pt x="313" y="319"/>
                  </a:lnTo>
                  <a:lnTo>
                    <a:pt x="309" y="334"/>
                  </a:lnTo>
                  <a:lnTo>
                    <a:pt x="299" y="344"/>
                  </a:lnTo>
                  <a:lnTo>
                    <a:pt x="285" y="349"/>
                  </a:lnTo>
                  <a:lnTo>
                    <a:pt x="28" y="349"/>
                  </a:lnTo>
                  <a:lnTo>
                    <a:pt x="13" y="344"/>
                  </a:lnTo>
                  <a:lnTo>
                    <a:pt x="3" y="33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2" y="304"/>
                  </a:lnTo>
                  <a:lnTo>
                    <a:pt x="5" y="290"/>
                  </a:lnTo>
                  <a:lnTo>
                    <a:pt x="13" y="277"/>
                  </a:lnTo>
                  <a:lnTo>
                    <a:pt x="28" y="265"/>
                  </a:lnTo>
                  <a:lnTo>
                    <a:pt x="51" y="255"/>
                  </a:lnTo>
                  <a:lnTo>
                    <a:pt x="75" y="247"/>
                  </a:lnTo>
                  <a:lnTo>
                    <a:pt x="103" y="239"/>
                  </a:lnTo>
                  <a:lnTo>
                    <a:pt x="108" y="236"/>
                  </a:lnTo>
                  <a:lnTo>
                    <a:pt x="113" y="232"/>
                  </a:lnTo>
                  <a:lnTo>
                    <a:pt x="116" y="221"/>
                  </a:lnTo>
                  <a:lnTo>
                    <a:pt x="118" y="206"/>
                  </a:lnTo>
                  <a:lnTo>
                    <a:pt x="111" y="198"/>
                  </a:lnTo>
                  <a:lnTo>
                    <a:pt x="105" y="190"/>
                  </a:lnTo>
                  <a:lnTo>
                    <a:pt x="101" y="183"/>
                  </a:lnTo>
                  <a:lnTo>
                    <a:pt x="97" y="178"/>
                  </a:lnTo>
                  <a:lnTo>
                    <a:pt x="93" y="170"/>
                  </a:lnTo>
                  <a:lnTo>
                    <a:pt x="90" y="162"/>
                  </a:lnTo>
                  <a:lnTo>
                    <a:pt x="85" y="160"/>
                  </a:lnTo>
                  <a:lnTo>
                    <a:pt x="82" y="159"/>
                  </a:lnTo>
                  <a:lnTo>
                    <a:pt x="80" y="154"/>
                  </a:lnTo>
                  <a:lnTo>
                    <a:pt x="75" y="142"/>
                  </a:lnTo>
                  <a:lnTo>
                    <a:pt x="72" y="131"/>
                  </a:lnTo>
                  <a:lnTo>
                    <a:pt x="70" y="119"/>
                  </a:lnTo>
                  <a:lnTo>
                    <a:pt x="72" y="111"/>
                  </a:lnTo>
                  <a:lnTo>
                    <a:pt x="74" y="108"/>
                  </a:lnTo>
                  <a:lnTo>
                    <a:pt x="75" y="105"/>
                  </a:lnTo>
                  <a:lnTo>
                    <a:pt x="80" y="103"/>
                  </a:lnTo>
                  <a:lnTo>
                    <a:pt x="82" y="82"/>
                  </a:lnTo>
                  <a:lnTo>
                    <a:pt x="87" y="64"/>
                  </a:lnTo>
                  <a:lnTo>
                    <a:pt x="93" y="49"/>
                  </a:lnTo>
                  <a:lnTo>
                    <a:pt x="101" y="39"/>
                  </a:lnTo>
                  <a:lnTo>
                    <a:pt x="101" y="36"/>
                  </a:lnTo>
                  <a:lnTo>
                    <a:pt x="105" y="29"/>
                  </a:lnTo>
                  <a:lnTo>
                    <a:pt x="108" y="26"/>
                  </a:lnTo>
                  <a:lnTo>
                    <a:pt x="113" y="23"/>
                  </a:lnTo>
                  <a:lnTo>
                    <a:pt x="119" y="20"/>
                  </a:lnTo>
                  <a:lnTo>
                    <a:pt x="124" y="18"/>
                  </a:lnTo>
                  <a:lnTo>
                    <a:pt x="126" y="13"/>
                  </a:lnTo>
                  <a:lnTo>
                    <a:pt x="128" y="8"/>
                  </a:lnTo>
                  <a:lnTo>
                    <a:pt x="131" y="5"/>
                  </a:lnTo>
                  <a:lnTo>
                    <a:pt x="134" y="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2" name="Группа 71"/>
            <p:cNvGrpSpPr/>
            <p:nvPr/>
          </p:nvGrpSpPr>
          <p:grpSpPr>
            <a:xfrm>
              <a:off x="8532440" y="1131590"/>
              <a:ext cx="260773" cy="259968"/>
              <a:chOff x="-3249613" y="-212725"/>
              <a:chExt cx="514350" cy="512763"/>
            </a:xfrm>
            <a:solidFill>
              <a:srgbClr val="0070C0"/>
            </a:solidFill>
          </p:grpSpPr>
          <p:sp>
            <p:nvSpPr>
              <p:cNvPr id="73" name="Freeform 392"/>
              <p:cNvSpPr>
                <a:spLocks noEditPoints="1"/>
              </p:cNvSpPr>
              <p:nvPr/>
            </p:nvSpPr>
            <p:spPr bwMode="auto">
              <a:xfrm>
                <a:off x="-3249613" y="-212725"/>
                <a:ext cx="514350" cy="512763"/>
              </a:xfrm>
              <a:custGeom>
                <a:avLst/>
                <a:gdLst>
                  <a:gd name="T0" fmla="*/ 32 w 324"/>
                  <a:gd name="T1" fmla="*/ 14 h 323"/>
                  <a:gd name="T2" fmla="*/ 25 w 324"/>
                  <a:gd name="T3" fmla="*/ 14 h 323"/>
                  <a:gd name="T4" fmla="*/ 20 w 324"/>
                  <a:gd name="T5" fmla="*/ 17 h 323"/>
                  <a:gd name="T6" fmla="*/ 17 w 324"/>
                  <a:gd name="T7" fmla="*/ 20 h 323"/>
                  <a:gd name="T8" fmla="*/ 14 w 324"/>
                  <a:gd name="T9" fmla="*/ 25 h 323"/>
                  <a:gd name="T10" fmla="*/ 14 w 324"/>
                  <a:gd name="T11" fmla="*/ 32 h 323"/>
                  <a:gd name="T12" fmla="*/ 14 w 324"/>
                  <a:gd name="T13" fmla="*/ 212 h 323"/>
                  <a:gd name="T14" fmla="*/ 14 w 324"/>
                  <a:gd name="T15" fmla="*/ 216 h 323"/>
                  <a:gd name="T16" fmla="*/ 17 w 324"/>
                  <a:gd name="T17" fmla="*/ 221 h 323"/>
                  <a:gd name="T18" fmla="*/ 20 w 324"/>
                  <a:gd name="T19" fmla="*/ 226 h 323"/>
                  <a:gd name="T20" fmla="*/ 25 w 324"/>
                  <a:gd name="T21" fmla="*/ 228 h 323"/>
                  <a:gd name="T22" fmla="*/ 32 w 324"/>
                  <a:gd name="T23" fmla="*/ 230 h 323"/>
                  <a:gd name="T24" fmla="*/ 68 w 324"/>
                  <a:gd name="T25" fmla="*/ 230 h 323"/>
                  <a:gd name="T26" fmla="*/ 48 w 324"/>
                  <a:gd name="T27" fmla="*/ 292 h 323"/>
                  <a:gd name="T28" fmla="*/ 131 w 324"/>
                  <a:gd name="T29" fmla="*/ 230 h 323"/>
                  <a:gd name="T30" fmla="*/ 295 w 324"/>
                  <a:gd name="T31" fmla="*/ 230 h 323"/>
                  <a:gd name="T32" fmla="*/ 300 w 324"/>
                  <a:gd name="T33" fmla="*/ 228 h 323"/>
                  <a:gd name="T34" fmla="*/ 305 w 324"/>
                  <a:gd name="T35" fmla="*/ 226 h 323"/>
                  <a:gd name="T36" fmla="*/ 310 w 324"/>
                  <a:gd name="T37" fmla="*/ 221 h 323"/>
                  <a:gd name="T38" fmla="*/ 311 w 324"/>
                  <a:gd name="T39" fmla="*/ 216 h 323"/>
                  <a:gd name="T40" fmla="*/ 313 w 324"/>
                  <a:gd name="T41" fmla="*/ 212 h 323"/>
                  <a:gd name="T42" fmla="*/ 313 w 324"/>
                  <a:gd name="T43" fmla="*/ 32 h 323"/>
                  <a:gd name="T44" fmla="*/ 311 w 324"/>
                  <a:gd name="T45" fmla="*/ 25 h 323"/>
                  <a:gd name="T46" fmla="*/ 310 w 324"/>
                  <a:gd name="T47" fmla="*/ 20 h 323"/>
                  <a:gd name="T48" fmla="*/ 305 w 324"/>
                  <a:gd name="T49" fmla="*/ 17 h 323"/>
                  <a:gd name="T50" fmla="*/ 300 w 324"/>
                  <a:gd name="T51" fmla="*/ 14 h 323"/>
                  <a:gd name="T52" fmla="*/ 295 w 324"/>
                  <a:gd name="T53" fmla="*/ 14 h 323"/>
                  <a:gd name="T54" fmla="*/ 32 w 324"/>
                  <a:gd name="T55" fmla="*/ 14 h 323"/>
                  <a:gd name="T56" fmla="*/ 32 w 324"/>
                  <a:gd name="T57" fmla="*/ 0 h 323"/>
                  <a:gd name="T58" fmla="*/ 295 w 324"/>
                  <a:gd name="T59" fmla="*/ 0 h 323"/>
                  <a:gd name="T60" fmla="*/ 310 w 324"/>
                  <a:gd name="T61" fmla="*/ 5 h 323"/>
                  <a:gd name="T62" fmla="*/ 321 w 324"/>
                  <a:gd name="T63" fmla="*/ 15 h 323"/>
                  <a:gd name="T64" fmla="*/ 324 w 324"/>
                  <a:gd name="T65" fmla="*/ 32 h 323"/>
                  <a:gd name="T66" fmla="*/ 324 w 324"/>
                  <a:gd name="T67" fmla="*/ 212 h 323"/>
                  <a:gd name="T68" fmla="*/ 321 w 324"/>
                  <a:gd name="T69" fmla="*/ 226 h 323"/>
                  <a:gd name="T70" fmla="*/ 310 w 324"/>
                  <a:gd name="T71" fmla="*/ 236 h 323"/>
                  <a:gd name="T72" fmla="*/ 295 w 324"/>
                  <a:gd name="T73" fmla="*/ 241 h 323"/>
                  <a:gd name="T74" fmla="*/ 135 w 324"/>
                  <a:gd name="T75" fmla="*/ 241 h 323"/>
                  <a:gd name="T76" fmla="*/ 27 w 324"/>
                  <a:gd name="T77" fmla="*/ 323 h 323"/>
                  <a:gd name="T78" fmla="*/ 51 w 324"/>
                  <a:gd name="T79" fmla="*/ 241 h 323"/>
                  <a:gd name="T80" fmla="*/ 32 w 324"/>
                  <a:gd name="T81" fmla="*/ 241 h 323"/>
                  <a:gd name="T82" fmla="*/ 15 w 324"/>
                  <a:gd name="T83" fmla="*/ 236 h 323"/>
                  <a:gd name="T84" fmla="*/ 5 w 324"/>
                  <a:gd name="T85" fmla="*/ 226 h 323"/>
                  <a:gd name="T86" fmla="*/ 0 w 324"/>
                  <a:gd name="T87" fmla="*/ 212 h 323"/>
                  <a:gd name="T88" fmla="*/ 0 w 324"/>
                  <a:gd name="T89" fmla="*/ 32 h 323"/>
                  <a:gd name="T90" fmla="*/ 5 w 324"/>
                  <a:gd name="T91" fmla="*/ 15 h 323"/>
                  <a:gd name="T92" fmla="*/ 15 w 324"/>
                  <a:gd name="T93" fmla="*/ 5 h 323"/>
                  <a:gd name="T94" fmla="*/ 32 w 324"/>
                  <a:gd name="T95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4" h="323">
                    <a:moveTo>
                      <a:pt x="32" y="14"/>
                    </a:moveTo>
                    <a:lnTo>
                      <a:pt x="25" y="14"/>
                    </a:lnTo>
                    <a:lnTo>
                      <a:pt x="20" y="17"/>
                    </a:lnTo>
                    <a:lnTo>
                      <a:pt x="17" y="20"/>
                    </a:lnTo>
                    <a:lnTo>
                      <a:pt x="14" y="25"/>
                    </a:lnTo>
                    <a:lnTo>
                      <a:pt x="14" y="32"/>
                    </a:lnTo>
                    <a:lnTo>
                      <a:pt x="14" y="212"/>
                    </a:lnTo>
                    <a:lnTo>
                      <a:pt x="14" y="216"/>
                    </a:lnTo>
                    <a:lnTo>
                      <a:pt x="17" y="221"/>
                    </a:lnTo>
                    <a:lnTo>
                      <a:pt x="20" y="226"/>
                    </a:lnTo>
                    <a:lnTo>
                      <a:pt x="25" y="228"/>
                    </a:lnTo>
                    <a:lnTo>
                      <a:pt x="32" y="230"/>
                    </a:lnTo>
                    <a:lnTo>
                      <a:pt x="68" y="230"/>
                    </a:lnTo>
                    <a:lnTo>
                      <a:pt x="48" y="292"/>
                    </a:lnTo>
                    <a:lnTo>
                      <a:pt x="131" y="230"/>
                    </a:lnTo>
                    <a:lnTo>
                      <a:pt x="295" y="230"/>
                    </a:lnTo>
                    <a:lnTo>
                      <a:pt x="300" y="228"/>
                    </a:lnTo>
                    <a:lnTo>
                      <a:pt x="305" y="226"/>
                    </a:lnTo>
                    <a:lnTo>
                      <a:pt x="310" y="221"/>
                    </a:lnTo>
                    <a:lnTo>
                      <a:pt x="311" y="216"/>
                    </a:lnTo>
                    <a:lnTo>
                      <a:pt x="313" y="212"/>
                    </a:lnTo>
                    <a:lnTo>
                      <a:pt x="313" y="32"/>
                    </a:lnTo>
                    <a:lnTo>
                      <a:pt x="311" y="25"/>
                    </a:lnTo>
                    <a:lnTo>
                      <a:pt x="310" y="20"/>
                    </a:lnTo>
                    <a:lnTo>
                      <a:pt x="305" y="17"/>
                    </a:lnTo>
                    <a:lnTo>
                      <a:pt x="300" y="14"/>
                    </a:lnTo>
                    <a:lnTo>
                      <a:pt x="295" y="14"/>
                    </a:lnTo>
                    <a:lnTo>
                      <a:pt x="32" y="14"/>
                    </a:lnTo>
                    <a:close/>
                    <a:moveTo>
                      <a:pt x="32" y="0"/>
                    </a:moveTo>
                    <a:lnTo>
                      <a:pt x="295" y="0"/>
                    </a:lnTo>
                    <a:lnTo>
                      <a:pt x="310" y="5"/>
                    </a:lnTo>
                    <a:lnTo>
                      <a:pt x="321" y="15"/>
                    </a:lnTo>
                    <a:lnTo>
                      <a:pt x="324" y="32"/>
                    </a:lnTo>
                    <a:lnTo>
                      <a:pt x="324" y="212"/>
                    </a:lnTo>
                    <a:lnTo>
                      <a:pt x="321" y="226"/>
                    </a:lnTo>
                    <a:lnTo>
                      <a:pt x="310" y="236"/>
                    </a:lnTo>
                    <a:lnTo>
                      <a:pt x="295" y="241"/>
                    </a:lnTo>
                    <a:lnTo>
                      <a:pt x="135" y="241"/>
                    </a:lnTo>
                    <a:lnTo>
                      <a:pt x="27" y="323"/>
                    </a:lnTo>
                    <a:lnTo>
                      <a:pt x="51" y="241"/>
                    </a:lnTo>
                    <a:lnTo>
                      <a:pt x="32" y="241"/>
                    </a:lnTo>
                    <a:lnTo>
                      <a:pt x="15" y="236"/>
                    </a:lnTo>
                    <a:lnTo>
                      <a:pt x="5" y="226"/>
                    </a:lnTo>
                    <a:lnTo>
                      <a:pt x="0" y="212"/>
                    </a:lnTo>
                    <a:lnTo>
                      <a:pt x="0" y="32"/>
                    </a:lnTo>
                    <a:lnTo>
                      <a:pt x="5" y="15"/>
                    </a:lnTo>
                    <a:lnTo>
                      <a:pt x="15" y="5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4" name="Freeform 393"/>
              <p:cNvSpPr>
                <a:spLocks/>
              </p:cNvSpPr>
              <p:nvPr/>
            </p:nvSpPr>
            <p:spPr bwMode="auto">
              <a:xfrm>
                <a:off x="-3119438" y="-47625"/>
                <a:ext cx="57150" cy="57150"/>
              </a:xfrm>
              <a:custGeom>
                <a:avLst/>
                <a:gdLst>
                  <a:gd name="T0" fmla="*/ 18 w 36"/>
                  <a:gd name="T1" fmla="*/ 0 h 36"/>
                  <a:gd name="T2" fmla="*/ 23 w 36"/>
                  <a:gd name="T3" fmla="*/ 0 h 36"/>
                  <a:gd name="T4" fmla="*/ 28 w 36"/>
                  <a:gd name="T5" fmla="*/ 3 h 36"/>
                  <a:gd name="T6" fmla="*/ 33 w 36"/>
                  <a:gd name="T7" fmla="*/ 6 h 36"/>
                  <a:gd name="T8" fmla="*/ 35 w 36"/>
                  <a:gd name="T9" fmla="*/ 11 h 36"/>
                  <a:gd name="T10" fmla="*/ 36 w 36"/>
                  <a:gd name="T11" fmla="*/ 18 h 36"/>
                  <a:gd name="T12" fmla="*/ 35 w 36"/>
                  <a:gd name="T13" fmla="*/ 22 h 36"/>
                  <a:gd name="T14" fmla="*/ 33 w 36"/>
                  <a:gd name="T15" fmla="*/ 27 h 36"/>
                  <a:gd name="T16" fmla="*/ 28 w 36"/>
                  <a:gd name="T17" fmla="*/ 32 h 36"/>
                  <a:gd name="T18" fmla="*/ 23 w 36"/>
                  <a:gd name="T19" fmla="*/ 34 h 36"/>
                  <a:gd name="T20" fmla="*/ 18 w 36"/>
                  <a:gd name="T21" fmla="*/ 36 h 36"/>
                  <a:gd name="T22" fmla="*/ 12 w 36"/>
                  <a:gd name="T23" fmla="*/ 34 h 36"/>
                  <a:gd name="T24" fmla="*/ 7 w 36"/>
                  <a:gd name="T25" fmla="*/ 32 h 36"/>
                  <a:gd name="T26" fmla="*/ 4 w 36"/>
                  <a:gd name="T27" fmla="*/ 27 h 36"/>
                  <a:gd name="T28" fmla="*/ 0 w 36"/>
                  <a:gd name="T29" fmla="*/ 22 h 36"/>
                  <a:gd name="T30" fmla="*/ 0 w 36"/>
                  <a:gd name="T31" fmla="*/ 18 h 36"/>
                  <a:gd name="T32" fmla="*/ 0 w 36"/>
                  <a:gd name="T33" fmla="*/ 11 h 36"/>
                  <a:gd name="T34" fmla="*/ 4 w 36"/>
                  <a:gd name="T35" fmla="*/ 6 h 36"/>
                  <a:gd name="T36" fmla="*/ 7 w 36"/>
                  <a:gd name="T37" fmla="*/ 3 h 36"/>
                  <a:gd name="T38" fmla="*/ 12 w 36"/>
                  <a:gd name="T39" fmla="*/ 0 h 36"/>
                  <a:gd name="T40" fmla="*/ 18 w 36"/>
                  <a:gd name="T4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3" y="0"/>
                    </a:lnTo>
                    <a:lnTo>
                      <a:pt x="28" y="3"/>
                    </a:lnTo>
                    <a:lnTo>
                      <a:pt x="33" y="6"/>
                    </a:lnTo>
                    <a:lnTo>
                      <a:pt x="35" y="11"/>
                    </a:lnTo>
                    <a:lnTo>
                      <a:pt x="36" y="18"/>
                    </a:lnTo>
                    <a:lnTo>
                      <a:pt x="35" y="22"/>
                    </a:lnTo>
                    <a:lnTo>
                      <a:pt x="33" y="27"/>
                    </a:lnTo>
                    <a:lnTo>
                      <a:pt x="28" y="32"/>
                    </a:lnTo>
                    <a:lnTo>
                      <a:pt x="23" y="34"/>
                    </a:lnTo>
                    <a:lnTo>
                      <a:pt x="18" y="36"/>
                    </a:lnTo>
                    <a:lnTo>
                      <a:pt x="12" y="34"/>
                    </a:lnTo>
                    <a:lnTo>
                      <a:pt x="7" y="32"/>
                    </a:lnTo>
                    <a:lnTo>
                      <a:pt x="4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5" name="Freeform 394"/>
              <p:cNvSpPr>
                <a:spLocks/>
              </p:cNvSpPr>
              <p:nvPr/>
            </p:nvSpPr>
            <p:spPr bwMode="auto">
              <a:xfrm>
                <a:off x="-3014663" y="-47625"/>
                <a:ext cx="57150" cy="57150"/>
              </a:xfrm>
              <a:custGeom>
                <a:avLst/>
                <a:gdLst>
                  <a:gd name="T0" fmla="*/ 18 w 36"/>
                  <a:gd name="T1" fmla="*/ 0 h 36"/>
                  <a:gd name="T2" fmla="*/ 24 w 36"/>
                  <a:gd name="T3" fmla="*/ 0 h 36"/>
                  <a:gd name="T4" fmla="*/ 29 w 36"/>
                  <a:gd name="T5" fmla="*/ 3 h 36"/>
                  <a:gd name="T6" fmla="*/ 32 w 36"/>
                  <a:gd name="T7" fmla="*/ 6 h 36"/>
                  <a:gd name="T8" fmla="*/ 36 w 36"/>
                  <a:gd name="T9" fmla="*/ 11 h 36"/>
                  <a:gd name="T10" fmla="*/ 36 w 36"/>
                  <a:gd name="T11" fmla="*/ 18 h 36"/>
                  <a:gd name="T12" fmla="*/ 36 w 36"/>
                  <a:gd name="T13" fmla="*/ 22 h 36"/>
                  <a:gd name="T14" fmla="*/ 32 w 36"/>
                  <a:gd name="T15" fmla="*/ 27 h 36"/>
                  <a:gd name="T16" fmla="*/ 29 w 36"/>
                  <a:gd name="T17" fmla="*/ 32 h 36"/>
                  <a:gd name="T18" fmla="*/ 24 w 36"/>
                  <a:gd name="T19" fmla="*/ 34 h 36"/>
                  <a:gd name="T20" fmla="*/ 18 w 36"/>
                  <a:gd name="T21" fmla="*/ 36 h 36"/>
                  <a:gd name="T22" fmla="*/ 13 w 36"/>
                  <a:gd name="T23" fmla="*/ 34 h 36"/>
                  <a:gd name="T24" fmla="*/ 8 w 36"/>
                  <a:gd name="T25" fmla="*/ 32 h 36"/>
                  <a:gd name="T26" fmla="*/ 3 w 36"/>
                  <a:gd name="T27" fmla="*/ 27 h 36"/>
                  <a:gd name="T28" fmla="*/ 1 w 36"/>
                  <a:gd name="T29" fmla="*/ 22 h 36"/>
                  <a:gd name="T30" fmla="*/ 0 w 36"/>
                  <a:gd name="T31" fmla="*/ 18 h 36"/>
                  <a:gd name="T32" fmla="*/ 1 w 36"/>
                  <a:gd name="T33" fmla="*/ 11 h 36"/>
                  <a:gd name="T34" fmla="*/ 3 w 36"/>
                  <a:gd name="T35" fmla="*/ 6 h 36"/>
                  <a:gd name="T36" fmla="*/ 8 w 36"/>
                  <a:gd name="T37" fmla="*/ 3 h 36"/>
                  <a:gd name="T38" fmla="*/ 13 w 36"/>
                  <a:gd name="T39" fmla="*/ 0 h 36"/>
                  <a:gd name="T40" fmla="*/ 18 w 36"/>
                  <a:gd name="T4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4" y="0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6" y="18"/>
                    </a:lnTo>
                    <a:lnTo>
                      <a:pt x="36" y="22"/>
                    </a:lnTo>
                    <a:lnTo>
                      <a:pt x="32" y="27"/>
                    </a:lnTo>
                    <a:lnTo>
                      <a:pt x="29" y="32"/>
                    </a:lnTo>
                    <a:lnTo>
                      <a:pt x="24" y="34"/>
                    </a:lnTo>
                    <a:lnTo>
                      <a:pt x="18" y="36"/>
                    </a:lnTo>
                    <a:lnTo>
                      <a:pt x="13" y="34"/>
                    </a:lnTo>
                    <a:lnTo>
                      <a:pt x="8" y="32"/>
                    </a:lnTo>
                    <a:lnTo>
                      <a:pt x="3" y="27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3" y="6"/>
                    </a:lnTo>
                    <a:lnTo>
                      <a:pt x="8" y="3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395"/>
              <p:cNvSpPr>
                <a:spLocks/>
              </p:cNvSpPr>
              <p:nvPr/>
            </p:nvSpPr>
            <p:spPr bwMode="auto">
              <a:xfrm>
                <a:off x="-2908300" y="-47625"/>
                <a:ext cx="57150" cy="57150"/>
              </a:xfrm>
              <a:custGeom>
                <a:avLst/>
                <a:gdLst>
                  <a:gd name="T0" fmla="*/ 18 w 36"/>
                  <a:gd name="T1" fmla="*/ 0 h 36"/>
                  <a:gd name="T2" fmla="*/ 23 w 36"/>
                  <a:gd name="T3" fmla="*/ 0 h 36"/>
                  <a:gd name="T4" fmla="*/ 28 w 36"/>
                  <a:gd name="T5" fmla="*/ 3 h 36"/>
                  <a:gd name="T6" fmla="*/ 31 w 36"/>
                  <a:gd name="T7" fmla="*/ 6 h 36"/>
                  <a:gd name="T8" fmla="*/ 34 w 36"/>
                  <a:gd name="T9" fmla="*/ 11 h 36"/>
                  <a:gd name="T10" fmla="*/ 36 w 36"/>
                  <a:gd name="T11" fmla="*/ 18 h 36"/>
                  <a:gd name="T12" fmla="*/ 34 w 36"/>
                  <a:gd name="T13" fmla="*/ 22 h 36"/>
                  <a:gd name="T14" fmla="*/ 31 w 36"/>
                  <a:gd name="T15" fmla="*/ 27 h 36"/>
                  <a:gd name="T16" fmla="*/ 28 w 36"/>
                  <a:gd name="T17" fmla="*/ 32 h 36"/>
                  <a:gd name="T18" fmla="*/ 23 w 36"/>
                  <a:gd name="T19" fmla="*/ 34 h 36"/>
                  <a:gd name="T20" fmla="*/ 18 w 36"/>
                  <a:gd name="T21" fmla="*/ 36 h 36"/>
                  <a:gd name="T22" fmla="*/ 11 w 36"/>
                  <a:gd name="T23" fmla="*/ 34 h 36"/>
                  <a:gd name="T24" fmla="*/ 6 w 36"/>
                  <a:gd name="T25" fmla="*/ 32 h 36"/>
                  <a:gd name="T26" fmla="*/ 3 w 36"/>
                  <a:gd name="T27" fmla="*/ 27 h 36"/>
                  <a:gd name="T28" fmla="*/ 0 w 36"/>
                  <a:gd name="T29" fmla="*/ 22 h 36"/>
                  <a:gd name="T30" fmla="*/ 0 w 36"/>
                  <a:gd name="T31" fmla="*/ 18 h 36"/>
                  <a:gd name="T32" fmla="*/ 0 w 36"/>
                  <a:gd name="T33" fmla="*/ 11 h 36"/>
                  <a:gd name="T34" fmla="*/ 3 w 36"/>
                  <a:gd name="T35" fmla="*/ 6 h 36"/>
                  <a:gd name="T36" fmla="*/ 6 w 36"/>
                  <a:gd name="T37" fmla="*/ 3 h 36"/>
                  <a:gd name="T38" fmla="*/ 11 w 36"/>
                  <a:gd name="T39" fmla="*/ 0 h 36"/>
                  <a:gd name="T40" fmla="*/ 18 w 36"/>
                  <a:gd name="T4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3" y="0"/>
                    </a:lnTo>
                    <a:lnTo>
                      <a:pt x="28" y="3"/>
                    </a:lnTo>
                    <a:lnTo>
                      <a:pt x="31" y="6"/>
                    </a:lnTo>
                    <a:lnTo>
                      <a:pt x="34" y="11"/>
                    </a:lnTo>
                    <a:lnTo>
                      <a:pt x="36" y="18"/>
                    </a:lnTo>
                    <a:lnTo>
                      <a:pt x="34" y="22"/>
                    </a:lnTo>
                    <a:lnTo>
                      <a:pt x="31" y="27"/>
                    </a:lnTo>
                    <a:lnTo>
                      <a:pt x="28" y="32"/>
                    </a:lnTo>
                    <a:lnTo>
                      <a:pt x="23" y="34"/>
                    </a:lnTo>
                    <a:lnTo>
                      <a:pt x="18" y="36"/>
                    </a:lnTo>
                    <a:lnTo>
                      <a:pt x="11" y="34"/>
                    </a:lnTo>
                    <a:lnTo>
                      <a:pt x="6" y="32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266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Шестиугольник 104"/>
          <p:cNvSpPr/>
          <p:nvPr/>
        </p:nvSpPr>
        <p:spPr>
          <a:xfrm>
            <a:off x="3825608" y="902410"/>
            <a:ext cx="1440160" cy="1314547"/>
          </a:xfrm>
          <a:prstGeom prst="hexagon">
            <a:avLst/>
          </a:prstGeom>
          <a:solidFill>
            <a:schemeClr val="bg1"/>
          </a:solidFill>
          <a:ln w="38100">
            <a:solidFill>
              <a:srgbClr val="42ADB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06" name="Шестиугольник 105"/>
          <p:cNvSpPr/>
          <p:nvPr/>
        </p:nvSpPr>
        <p:spPr>
          <a:xfrm>
            <a:off x="3897845" y="956989"/>
            <a:ext cx="1292901" cy="1180132"/>
          </a:xfrm>
          <a:prstGeom prst="hexagon">
            <a:avLst/>
          </a:prstGeom>
          <a:noFill/>
          <a:ln w="9525">
            <a:solidFill>
              <a:srgbClr val="42ADB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195486"/>
            <a:ext cx="24352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ОБЛАСТЬ ПРИМЕНЕНИЯ</a:t>
            </a:r>
          </a:p>
        </p:txBody>
      </p:sp>
      <p:sp>
        <p:nvSpPr>
          <p:cNvPr id="64" name="Шестиугольник 63"/>
          <p:cNvSpPr/>
          <p:nvPr/>
        </p:nvSpPr>
        <p:spPr>
          <a:xfrm>
            <a:off x="3851921" y="3622516"/>
            <a:ext cx="1440160" cy="1314547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65" name="Шестиугольник 64"/>
          <p:cNvSpPr/>
          <p:nvPr/>
        </p:nvSpPr>
        <p:spPr>
          <a:xfrm>
            <a:off x="3841530" y="2244529"/>
            <a:ext cx="1440160" cy="1314547"/>
          </a:xfrm>
          <a:prstGeom prst="hexagon">
            <a:avLst/>
          </a:prstGeom>
          <a:gradFill flip="none" rotWithShape="1">
            <a:gsLst>
              <a:gs pos="0">
                <a:srgbClr val="7F2157">
                  <a:shade val="30000"/>
                  <a:satMod val="115000"/>
                </a:srgbClr>
              </a:gs>
              <a:gs pos="17000">
                <a:srgbClr val="7F2157">
                  <a:shade val="67500"/>
                  <a:satMod val="115000"/>
                </a:srgbClr>
              </a:gs>
              <a:gs pos="100000">
                <a:srgbClr val="CB2785"/>
              </a:gs>
            </a:gsLst>
            <a:lin ang="13500000" scaled="1"/>
            <a:tileRect/>
          </a:gra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3729110" y="2436519"/>
            <a:ext cx="1757865" cy="369332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9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ЭФФЕКТИВНЫЙ 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МУНИЦИПАЛИТЕТ</a:t>
            </a:r>
            <a:endParaRPr lang="ru-RU" sz="9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Шестиугольник 66"/>
          <p:cNvSpPr/>
          <p:nvPr/>
        </p:nvSpPr>
        <p:spPr>
          <a:xfrm>
            <a:off x="2665924" y="1597825"/>
            <a:ext cx="1440160" cy="1314547"/>
          </a:xfrm>
          <a:prstGeom prst="hexagon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8" name="Шестиугольник 67"/>
          <p:cNvSpPr/>
          <p:nvPr/>
        </p:nvSpPr>
        <p:spPr>
          <a:xfrm>
            <a:off x="5020983" y="1538479"/>
            <a:ext cx="1440160" cy="1314547"/>
          </a:xfrm>
          <a:prstGeom prst="hexagon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69" name="Шестиугольник 68"/>
          <p:cNvSpPr/>
          <p:nvPr/>
        </p:nvSpPr>
        <p:spPr>
          <a:xfrm>
            <a:off x="5020983" y="2919370"/>
            <a:ext cx="1440160" cy="1314547"/>
          </a:xfrm>
          <a:prstGeom prst="hexagon">
            <a:avLst/>
          </a:prstGeom>
          <a:solidFill>
            <a:schemeClr val="bg1"/>
          </a:solidFill>
          <a:ln w="38100">
            <a:solidFill>
              <a:srgbClr val="17A9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70" name="Шестиугольник 69"/>
          <p:cNvSpPr/>
          <p:nvPr/>
        </p:nvSpPr>
        <p:spPr>
          <a:xfrm>
            <a:off x="2674392" y="2970172"/>
            <a:ext cx="1440160" cy="1314547"/>
          </a:xfrm>
          <a:prstGeom prst="hexagon">
            <a:avLst/>
          </a:prstGeom>
          <a:solidFill>
            <a:schemeClr val="bg1"/>
          </a:solidFill>
          <a:ln w="38100">
            <a:solidFill>
              <a:srgbClr val="007A9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9"/>
          <p:cNvSpPr>
            <a:spLocks noChangeArrowheads="1"/>
          </p:cNvSpPr>
          <p:nvPr/>
        </p:nvSpPr>
        <p:spPr bwMode="auto">
          <a:xfrm>
            <a:off x="2484580" y="1911258"/>
            <a:ext cx="1824037" cy="23166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00" tIns="51849" rIns="103700" bIns="51849">
            <a:spAutoFit/>
          </a:bodyPr>
          <a:lstStyle/>
          <a:p>
            <a:pPr algn="ctr"/>
            <a:r>
              <a:rPr lang="ru-RU" sz="800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ЗДРАВООХРАНЕНИЕ</a:t>
            </a:r>
            <a:endParaRPr lang="ru-RU" sz="800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3" name="Прямоугольник 9"/>
          <p:cNvSpPr>
            <a:spLocks noChangeArrowheads="1"/>
          </p:cNvSpPr>
          <p:nvPr/>
        </p:nvSpPr>
        <p:spPr bwMode="auto">
          <a:xfrm>
            <a:off x="2818407" y="3165067"/>
            <a:ext cx="1189038" cy="22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00" tIns="51849" rIns="103700" bIns="51849">
            <a:spAutoFit/>
          </a:bodyPr>
          <a:lstStyle/>
          <a:p>
            <a:pPr algn="ctr"/>
            <a:r>
              <a:rPr lang="ru-RU" sz="800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ЭКОЛОГИЯ</a:t>
            </a:r>
          </a:p>
        </p:txBody>
      </p:sp>
      <p:sp>
        <p:nvSpPr>
          <p:cNvPr id="74" name="Прямоугольник 9"/>
          <p:cNvSpPr>
            <a:spLocks noChangeArrowheads="1"/>
          </p:cNvSpPr>
          <p:nvPr/>
        </p:nvSpPr>
        <p:spPr bwMode="auto">
          <a:xfrm>
            <a:off x="4922588" y="1695857"/>
            <a:ext cx="1655393" cy="22782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700" tIns="51849" rIns="103700" bIns="51849">
            <a:spAutoFit/>
          </a:bodyPr>
          <a:lstStyle/>
          <a:p>
            <a:pPr algn="ctr"/>
            <a:r>
              <a:rPr lang="ru-RU" sz="8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СТРОИТЕЛЬСТВО</a:t>
            </a:r>
            <a:endParaRPr lang="ru-RU" sz="8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5" name="Прямоугольник 9"/>
          <p:cNvSpPr>
            <a:spLocks noChangeArrowheads="1"/>
          </p:cNvSpPr>
          <p:nvPr/>
        </p:nvSpPr>
        <p:spPr bwMode="auto">
          <a:xfrm flipH="1">
            <a:off x="3682504" y="3863941"/>
            <a:ext cx="1824038" cy="23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00" tIns="51849" rIns="103700" bIns="51849">
            <a:spAutoFit/>
          </a:bodyPr>
          <a:lstStyle/>
          <a:p>
            <a:pPr algn="ctr"/>
            <a:r>
              <a:rPr lang="ru-RU" sz="8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БЕЗОПАСНОСТЬ</a:t>
            </a:r>
          </a:p>
        </p:txBody>
      </p:sp>
      <p:sp>
        <p:nvSpPr>
          <p:cNvPr id="76" name="Прямоугольник 9"/>
          <p:cNvSpPr>
            <a:spLocks noChangeArrowheads="1"/>
          </p:cNvSpPr>
          <p:nvPr/>
        </p:nvSpPr>
        <p:spPr bwMode="auto">
          <a:xfrm flipH="1">
            <a:off x="4858544" y="3156522"/>
            <a:ext cx="1824037" cy="23166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00" tIns="51849" rIns="103700" bIns="51849">
            <a:spAutoFit/>
          </a:bodyPr>
          <a:lstStyle/>
          <a:p>
            <a:pPr algn="ctr"/>
            <a:r>
              <a:rPr lang="ru-RU" sz="800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ФИНАНСЫ</a:t>
            </a:r>
          </a:p>
        </p:txBody>
      </p:sp>
      <p:sp>
        <p:nvSpPr>
          <p:cNvPr id="77" name="Прямоугольник 9"/>
          <p:cNvSpPr>
            <a:spLocks noChangeArrowheads="1"/>
          </p:cNvSpPr>
          <p:nvPr/>
        </p:nvSpPr>
        <p:spPr bwMode="auto">
          <a:xfrm flipH="1">
            <a:off x="3652908" y="1102236"/>
            <a:ext cx="1824037" cy="22782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00" tIns="51849" rIns="103700" bIns="51849">
            <a:spAutoFit/>
          </a:bodyPr>
          <a:lstStyle/>
          <a:p>
            <a:pPr algn="ctr"/>
            <a:r>
              <a:rPr lang="ru-RU" sz="800" dirty="0">
                <a:solidFill>
                  <a:srgbClr val="42ADB8"/>
                </a:solidFill>
                <a:latin typeface="Tahoma" pitchFamily="34" charset="0"/>
                <a:cs typeface="Tahoma" pitchFamily="34" charset="0"/>
              </a:rPr>
              <a:t>ЖКХ</a:t>
            </a:r>
          </a:p>
        </p:txBody>
      </p:sp>
      <p:pic>
        <p:nvPicPr>
          <p:cNvPr id="78" name="Picture 3" descr="\\192.168.170.75\Documents\Департамент продаж и маркетинга\Отдел дизайна\ФИРМЕННЫЙ СТИЛЬ БАРС Груп\Логотипы по продуктам\БАРС.ЖКХ\БАРС.ЖКХ_логотип\БАРС.ЖКХ_пиктограмм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708" y="1508883"/>
            <a:ext cx="504056" cy="41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\\192.168.170.75\Documents\Департамент продаж и маркетинга\Отдел дизайна\ФИРМЕННЫЙ СТИЛЬ БАРС Груп\Логотипы по продуктам\БАРС.Сельское Хозяйство\БАРС.Сельское Хозяйство_логотип\БАРС.Сельское Хозяйство_пиктограмма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10000"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13" y="3499558"/>
            <a:ext cx="310826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Шестиугольник 79"/>
          <p:cNvSpPr/>
          <p:nvPr/>
        </p:nvSpPr>
        <p:spPr>
          <a:xfrm>
            <a:off x="3928124" y="3698719"/>
            <a:ext cx="1292901" cy="1180132"/>
          </a:xfrm>
          <a:prstGeom prst="hexagon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81" name="Шестиугольник 80"/>
          <p:cNvSpPr/>
          <p:nvPr/>
        </p:nvSpPr>
        <p:spPr>
          <a:xfrm>
            <a:off x="2742205" y="1671617"/>
            <a:ext cx="1292901" cy="1180132"/>
          </a:xfrm>
          <a:prstGeom prst="hexagon">
            <a:avLst/>
          </a:prstGeom>
          <a:noFill/>
          <a:ln w="9525">
            <a:solidFill>
              <a:srgbClr val="00B0F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82" name="Шестиугольник 81"/>
          <p:cNvSpPr/>
          <p:nvPr/>
        </p:nvSpPr>
        <p:spPr>
          <a:xfrm>
            <a:off x="5090243" y="1614758"/>
            <a:ext cx="1292901" cy="1180132"/>
          </a:xfrm>
          <a:prstGeom prst="hexagon">
            <a:avLst/>
          </a:prstGeom>
          <a:noFill/>
          <a:ln w="952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83" name="Шестиугольник 82"/>
          <p:cNvSpPr/>
          <p:nvPr/>
        </p:nvSpPr>
        <p:spPr>
          <a:xfrm>
            <a:off x="5094503" y="2985037"/>
            <a:ext cx="1292901" cy="1180132"/>
          </a:xfrm>
          <a:prstGeom prst="hexagon">
            <a:avLst/>
          </a:prstGeom>
          <a:noFill/>
          <a:ln w="9525">
            <a:solidFill>
              <a:srgbClr val="17A9A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84" name="Шестиугольник 83"/>
          <p:cNvSpPr/>
          <p:nvPr/>
        </p:nvSpPr>
        <p:spPr>
          <a:xfrm>
            <a:off x="2750672" y="3043925"/>
            <a:ext cx="1292901" cy="1180132"/>
          </a:xfrm>
          <a:prstGeom prst="hexagon">
            <a:avLst/>
          </a:prstGeom>
          <a:noFill/>
          <a:ln w="9525">
            <a:solidFill>
              <a:srgbClr val="007A9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85" name="Picture 3" descr="Y:\ФИРМЕННЫЙ СТИЛЬ БАРС Груп\Логотипы по продуктам\БАРС.Мониторинг\БАРС.Эффективный Город_логотип\БАРС.Эффективный Город_пиктограмма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09" y="2794890"/>
            <a:ext cx="59174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5" descr="\\192.168.170.75\Documents\Департамент продаж и маркетинга\Отдел дизайна\ФИРМЕННЫЙ СТИЛЬ БАРС Груп\Логотипы по продуктам\БАРС.Бюджет\БАРС.Бюджет_Бухгалтерия_логотип\БАРС.Бюджет_Бухгалтерия_пиктограмм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981" y="3417967"/>
            <a:ext cx="63693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7" descr="\\192.168.170.75\Documents\Департамент продаж и маркетинга\Отдел дизайна\ФИРМЕННЫЙ СТИЛЬ БАРС Груп\Логотипы по продуктам\БАРС.СтройКомплекс\БАРС.СтройКомплекс_логотип\БАРС.СтройКомплекс_пиктограмм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326" y="2053964"/>
            <a:ext cx="480295" cy="4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 descr="\\192.168.170.75\Documents\Департамент продаж и маркетинга\Отдел дизайна\ФИРМЕННЫЙ СТИЛЬ БАРС Груп\Логотипы по продуктам\БАРС.Информационная безопасность\БАРС.Информационная Безовасность\БАРС.Информационная Безопасность_пиктограмм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26" y="4163297"/>
            <a:ext cx="456183" cy="54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Шестиугольник 89"/>
          <p:cNvSpPr/>
          <p:nvPr/>
        </p:nvSpPr>
        <p:spPr>
          <a:xfrm>
            <a:off x="1505657" y="2272329"/>
            <a:ext cx="1440160" cy="1314547"/>
          </a:xfrm>
          <a:prstGeom prst="hexagon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91" name="Шестиугольник 90"/>
          <p:cNvSpPr/>
          <p:nvPr/>
        </p:nvSpPr>
        <p:spPr>
          <a:xfrm>
            <a:off x="1505657" y="3633467"/>
            <a:ext cx="1440160" cy="1314547"/>
          </a:xfrm>
          <a:prstGeom prst="hexagon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92" name="Шестиугольник 91"/>
          <p:cNvSpPr/>
          <p:nvPr/>
        </p:nvSpPr>
        <p:spPr>
          <a:xfrm>
            <a:off x="353973" y="1579297"/>
            <a:ext cx="1440160" cy="1314547"/>
          </a:xfrm>
          <a:prstGeom prst="hexagon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93" name="Шестиугольник 92"/>
          <p:cNvSpPr/>
          <p:nvPr/>
        </p:nvSpPr>
        <p:spPr>
          <a:xfrm>
            <a:off x="353973" y="2947461"/>
            <a:ext cx="1440160" cy="1314547"/>
          </a:xfrm>
          <a:prstGeom prst="hexagon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95" name="Шестиугольник 94"/>
          <p:cNvSpPr/>
          <p:nvPr/>
        </p:nvSpPr>
        <p:spPr>
          <a:xfrm>
            <a:off x="6188353" y="2225371"/>
            <a:ext cx="1440160" cy="1314547"/>
          </a:xfrm>
          <a:prstGeom prst="hexagon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96" name="Шестиугольник 95"/>
          <p:cNvSpPr/>
          <p:nvPr/>
        </p:nvSpPr>
        <p:spPr>
          <a:xfrm>
            <a:off x="7358353" y="1560458"/>
            <a:ext cx="1440160" cy="1314547"/>
          </a:xfrm>
          <a:prstGeom prst="hexagon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97" name="Шестиугольник 96"/>
          <p:cNvSpPr/>
          <p:nvPr/>
        </p:nvSpPr>
        <p:spPr>
          <a:xfrm>
            <a:off x="7358353" y="2926547"/>
            <a:ext cx="1440160" cy="1314547"/>
          </a:xfrm>
          <a:prstGeom prst="hexagon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98" name="Шестиугольник 97"/>
          <p:cNvSpPr/>
          <p:nvPr/>
        </p:nvSpPr>
        <p:spPr>
          <a:xfrm>
            <a:off x="1536223" y="2236999"/>
            <a:ext cx="1440160" cy="1314547"/>
          </a:xfrm>
          <a:prstGeom prst="hexagon">
            <a:avLst/>
          </a:prstGeom>
          <a:noFill/>
          <a:ln w="38100"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99" name="Шестиугольник 98"/>
          <p:cNvSpPr/>
          <p:nvPr/>
        </p:nvSpPr>
        <p:spPr>
          <a:xfrm>
            <a:off x="1536223" y="3608528"/>
            <a:ext cx="1440160" cy="1314547"/>
          </a:xfrm>
          <a:prstGeom prst="hexagon">
            <a:avLst/>
          </a:prstGeom>
          <a:noFill/>
          <a:ln w="38100"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00" name="Шестиугольник 99"/>
          <p:cNvSpPr/>
          <p:nvPr/>
        </p:nvSpPr>
        <p:spPr>
          <a:xfrm>
            <a:off x="384539" y="1533576"/>
            <a:ext cx="1440160" cy="1314547"/>
          </a:xfrm>
          <a:prstGeom prst="hexagon">
            <a:avLst/>
          </a:prstGeom>
          <a:noFill/>
          <a:ln w="38100"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01" name="Шестиугольник 100"/>
          <p:cNvSpPr/>
          <p:nvPr/>
        </p:nvSpPr>
        <p:spPr>
          <a:xfrm>
            <a:off x="6177355" y="3586323"/>
            <a:ext cx="1440160" cy="1314547"/>
          </a:xfrm>
          <a:prstGeom prst="hexagon">
            <a:avLst/>
          </a:prstGeom>
          <a:noFill/>
          <a:ln w="38100"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02" name="Шестиугольник 101"/>
          <p:cNvSpPr/>
          <p:nvPr/>
        </p:nvSpPr>
        <p:spPr>
          <a:xfrm>
            <a:off x="6177355" y="2210823"/>
            <a:ext cx="1440160" cy="1314547"/>
          </a:xfrm>
          <a:prstGeom prst="hexagon">
            <a:avLst/>
          </a:prstGeom>
          <a:noFill/>
          <a:ln w="38100"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03" name="Шестиугольник 102"/>
          <p:cNvSpPr/>
          <p:nvPr/>
        </p:nvSpPr>
        <p:spPr>
          <a:xfrm>
            <a:off x="7369314" y="1525128"/>
            <a:ext cx="1440160" cy="1314547"/>
          </a:xfrm>
          <a:prstGeom prst="hexagon">
            <a:avLst/>
          </a:prstGeom>
          <a:noFill/>
          <a:ln w="38100"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04" name="Шестиугольник 103"/>
          <p:cNvSpPr/>
          <p:nvPr/>
        </p:nvSpPr>
        <p:spPr>
          <a:xfrm>
            <a:off x="7364622" y="2901740"/>
            <a:ext cx="1440160" cy="1314547"/>
          </a:xfrm>
          <a:prstGeom prst="hexagon">
            <a:avLst/>
          </a:prstGeom>
          <a:noFill/>
          <a:ln w="38100"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07" name="Шестиугольник 106"/>
          <p:cNvSpPr/>
          <p:nvPr/>
        </p:nvSpPr>
        <p:spPr>
          <a:xfrm>
            <a:off x="1536223" y="944834"/>
            <a:ext cx="1440160" cy="1314547"/>
          </a:xfrm>
          <a:prstGeom prst="hexagon">
            <a:avLst/>
          </a:prstGeom>
          <a:noFill/>
          <a:ln w="38100"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08" name="Шестиугольник 107"/>
          <p:cNvSpPr/>
          <p:nvPr/>
        </p:nvSpPr>
        <p:spPr>
          <a:xfrm>
            <a:off x="6189262" y="918794"/>
            <a:ext cx="1440160" cy="1314547"/>
          </a:xfrm>
          <a:prstGeom prst="hexagon">
            <a:avLst/>
          </a:prstGeom>
          <a:noFill/>
          <a:ln w="38100">
            <a:noFill/>
          </a:ln>
          <a:effectLst>
            <a:softEdge rad="508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11" name="Шестиугольник 110"/>
          <p:cNvSpPr/>
          <p:nvPr/>
        </p:nvSpPr>
        <p:spPr>
          <a:xfrm>
            <a:off x="6189262" y="851609"/>
            <a:ext cx="1440160" cy="1314547"/>
          </a:xfrm>
          <a:prstGeom prst="hexagon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12" name="Шестиугольник 111"/>
          <p:cNvSpPr/>
          <p:nvPr/>
        </p:nvSpPr>
        <p:spPr>
          <a:xfrm>
            <a:off x="1516048" y="897163"/>
            <a:ext cx="1440160" cy="1314547"/>
          </a:xfrm>
          <a:prstGeom prst="hexagon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0" name="Шестиугольник 59"/>
          <p:cNvSpPr/>
          <p:nvPr/>
        </p:nvSpPr>
        <p:spPr>
          <a:xfrm>
            <a:off x="1515495" y="903675"/>
            <a:ext cx="1440160" cy="1314547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9"/>
          <p:cNvSpPr>
            <a:spLocks noChangeArrowheads="1"/>
          </p:cNvSpPr>
          <p:nvPr/>
        </p:nvSpPr>
        <p:spPr bwMode="auto">
          <a:xfrm>
            <a:off x="1313718" y="1063428"/>
            <a:ext cx="1824037" cy="231668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700" tIns="51849" rIns="103700" bIns="51849">
            <a:spAutoFit/>
          </a:bodyPr>
          <a:lstStyle/>
          <a:p>
            <a:pPr algn="ctr"/>
            <a:r>
              <a:rPr lang="ru-RU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ОБРАЗОВАНИЕ</a:t>
            </a:r>
            <a:endParaRPr lang="ru-RU" sz="800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Шестиугольник 61"/>
          <p:cNvSpPr/>
          <p:nvPr/>
        </p:nvSpPr>
        <p:spPr>
          <a:xfrm>
            <a:off x="1506627" y="2272075"/>
            <a:ext cx="1440160" cy="1314547"/>
          </a:xfrm>
          <a:prstGeom prst="hexagon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63" name="Прямоугольник 9"/>
          <p:cNvSpPr>
            <a:spLocks noChangeArrowheads="1"/>
          </p:cNvSpPr>
          <p:nvPr/>
        </p:nvSpPr>
        <p:spPr bwMode="auto">
          <a:xfrm>
            <a:off x="1757753" y="2392060"/>
            <a:ext cx="950361" cy="35093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700" tIns="51849" rIns="103700" bIns="51849">
            <a:spAutoFit/>
          </a:bodyPr>
          <a:lstStyle/>
          <a:p>
            <a:pPr algn="ctr"/>
            <a:r>
              <a:rPr lang="ru-RU" sz="800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СОЦИАЛЬНАЯ ЗАЩИТА</a:t>
            </a:r>
            <a:endParaRPr lang="ru-RU" sz="800" dirty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9" name="Шестиугольник 108"/>
          <p:cNvSpPr/>
          <p:nvPr/>
        </p:nvSpPr>
        <p:spPr>
          <a:xfrm>
            <a:off x="1581252" y="970392"/>
            <a:ext cx="1292901" cy="1180132"/>
          </a:xfrm>
          <a:prstGeom prst="hexagon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10" name="Шестиугольник 109"/>
          <p:cNvSpPr/>
          <p:nvPr/>
        </p:nvSpPr>
        <p:spPr>
          <a:xfrm>
            <a:off x="1571301" y="2326105"/>
            <a:ext cx="1292901" cy="1180132"/>
          </a:xfrm>
          <a:prstGeom prst="hexagon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13" name="Шестиугольник 112"/>
          <p:cNvSpPr/>
          <p:nvPr/>
        </p:nvSpPr>
        <p:spPr>
          <a:xfrm>
            <a:off x="6205028" y="848759"/>
            <a:ext cx="1440160" cy="1314547"/>
          </a:xfrm>
          <a:prstGeom prst="hexagon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15" name="Шестиугольник 114"/>
          <p:cNvSpPr/>
          <p:nvPr/>
        </p:nvSpPr>
        <p:spPr>
          <a:xfrm>
            <a:off x="6266789" y="905481"/>
            <a:ext cx="1292901" cy="1180132"/>
          </a:xfrm>
          <a:prstGeom prst="hexagon">
            <a:avLst/>
          </a:prstGeom>
          <a:noFill/>
          <a:ln w="9525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16" name="Шестиугольник 115"/>
          <p:cNvSpPr/>
          <p:nvPr/>
        </p:nvSpPr>
        <p:spPr>
          <a:xfrm>
            <a:off x="6178604" y="2229164"/>
            <a:ext cx="1440160" cy="1314547"/>
          </a:xfrm>
          <a:prstGeom prst="hexagon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17" name="Шестиугольник 116"/>
          <p:cNvSpPr/>
          <p:nvPr/>
        </p:nvSpPr>
        <p:spPr>
          <a:xfrm>
            <a:off x="6249160" y="2310640"/>
            <a:ext cx="1292901" cy="1180132"/>
          </a:xfrm>
          <a:prstGeom prst="hexagon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18" name="Прямоугольник 9"/>
          <p:cNvSpPr>
            <a:spLocks noChangeArrowheads="1"/>
          </p:cNvSpPr>
          <p:nvPr/>
        </p:nvSpPr>
        <p:spPr bwMode="auto">
          <a:xfrm>
            <a:off x="6087532" y="1047785"/>
            <a:ext cx="1655393" cy="22782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700" tIns="51849" rIns="103700" bIns="51849">
            <a:spAutoFit/>
          </a:bodyPr>
          <a:lstStyle/>
          <a:p>
            <a:pPr algn="ctr"/>
            <a:r>
              <a:rPr lang="ru-RU" sz="800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ТРАНСПОРТ</a:t>
            </a:r>
            <a:endParaRPr lang="ru-RU" sz="800" dirty="0">
              <a:solidFill>
                <a:schemeClr val="accent4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9" name="Прямоугольник 9"/>
          <p:cNvSpPr>
            <a:spLocks noChangeArrowheads="1"/>
          </p:cNvSpPr>
          <p:nvPr/>
        </p:nvSpPr>
        <p:spPr bwMode="auto">
          <a:xfrm>
            <a:off x="6059329" y="2295723"/>
            <a:ext cx="1655393" cy="350932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700" tIns="51849" rIns="103700" bIns="51849">
            <a:spAutoFit/>
          </a:bodyPr>
          <a:lstStyle/>
          <a:p>
            <a:pPr algn="ctr"/>
            <a:r>
              <a:rPr lang="ru-RU" sz="800" dirty="0" smtClean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ДОРОЖНОЕ </a:t>
            </a:r>
            <a:endParaRPr lang="ru-RU" sz="800" dirty="0">
              <a:solidFill>
                <a:schemeClr val="accent5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8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ХОЗЯЙСТВО</a:t>
            </a:r>
          </a:p>
        </p:txBody>
      </p:sp>
      <p:pic>
        <p:nvPicPr>
          <p:cNvPr id="71" name="Picture 4" descr="\\192.168.170.75\Documents\Департамент продаж и маркетинга\Отдел дизайна\ФИРМЕННЫЙ СТИЛЬ БАРС Груп\Логотипы по продуктам\БАРС.СтройКомплекс\БАРС.СтройКомплекс-Дорожное Хозяйство_логотип\БАРС.СтройКомплекс-Дорожное Хозяйство_пиктограмм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92" y="2823417"/>
            <a:ext cx="683903" cy="39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Шестиугольник 119"/>
          <p:cNvSpPr/>
          <p:nvPr/>
        </p:nvSpPr>
        <p:spPr>
          <a:xfrm>
            <a:off x="1506931" y="3621653"/>
            <a:ext cx="1440160" cy="1314547"/>
          </a:xfrm>
          <a:prstGeom prst="hexagon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121" name="Шестиугольник 120"/>
          <p:cNvSpPr/>
          <p:nvPr/>
        </p:nvSpPr>
        <p:spPr>
          <a:xfrm>
            <a:off x="1566784" y="3683756"/>
            <a:ext cx="1292901" cy="1180132"/>
          </a:xfrm>
          <a:prstGeom prst="hexagon">
            <a:avLst/>
          </a:prstGeom>
          <a:noFill/>
          <a:ln w="9525"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22" name="Прямоугольник 9"/>
          <p:cNvSpPr>
            <a:spLocks noChangeArrowheads="1"/>
          </p:cNvSpPr>
          <p:nvPr/>
        </p:nvSpPr>
        <p:spPr bwMode="auto">
          <a:xfrm>
            <a:off x="1739071" y="3741883"/>
            <a:ext cx="950361" cy="22782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700" tIns="51849" rIns="103700" bIns="51849">
            <a:spAutoFit/>
          </a:bodyPr>
          <a:lstStyle/>
          <a:p>
            <a:pPr algn="ctr"/>
            <a:r>
              <a:rPr lang="ru-RU" sz="800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ИМУЩЕСТВО</a:t>
            </a:r>
            <a:endParaRPr lang="ru-RU" sz="800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3" name="Шестиугольник 122"/>
          <p:cNvSpPr/>
          <p:nvPr/>
        </p:nvSpPr>
        <p:spPr>
          <a:xfrm>
            <a:off x="6187325" y="3598709"/>
            <a:ext cx="1440160" cy="1314547"/>
          </a:xfrm>
          <a:prstGeom prst="hexagon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24" name="Шестиугольник 123"/>
          <p:cNvSpPr/>
          <p:nvPr/>
        </p:nvSpPr>
        <p:spPr>
          <a:xfrm>
            <a:off x="6263298" y="3661887"/>
            <a:ext cx="1292901" cy="1180132"/>
          </a:xfrm>
          <a:prstGeom prst="hexagon">
            <a:avLst/>
          </a:prstGeom>
          <a:noFill/>
          <a:ln w="9525"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25" name="Прямоугольник 9"/>
          <p:cNvSpPr>
            <a:spLocks noChangeArrowheads="1"/>
          </p:cNvSpPr>
          <p:nvPr/>
        </p:nvSpPr>
        <p:spPr bwMode="auto">
          <a:xfrm>
            <a:off x="6067913" y="3750030"/>
            <a:ext cx="1655393" cy="227821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700" tIns="51849" rIns="103700" bIns="51849">
            <a:spAutoFit/>
          </a:bodyPr>
          <a:lstStyle/>
          <a:p>
            <a:pPr algn="ctr"/>
            <a:r>
              <a:rPr lang="ru-RU" sz="8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ЭНЕРГЕТИКА</a:t>
            </a:r>
            <a:endParaRPr lang="ru-RU" sz="8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2433" y="1272788"/>
            <a:ext cx="669762" cy="6697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3128" y="2161568"/>
            <a:ext cx="549902" cy="5499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18" y="4074445"/>
            <a:ext cx="573710" cy="5737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colorTemperature colorTemp="11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77" y="1431921"/>
            <a:ext cx="573336" cy="573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221" y="4026433"/>
            <a:ext cx="639990" cy="639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02" y="2633310"/>
            <a:ext cx="770866" cy="770866"/>
          </a:xfrm>
          <a:prstGeom prst="rect">
            <a:avLst/>
          </a:prstGeom>
        </p:spPr>
      </p:pic>
      <p:sp>
        <p:nvSpPr>
          <p:cNvPr id="56" name="Параллелограмм 55"/>
          <p:cNvSpPr/>
          <p:nvPr/>
        </p:nvSpPr>
        <p:spPr>
          <a:xfrm>
            <a:off x="539775" y="697955"/>
            <a:ext cx="3600400" cy="4443958"/>
          </a:xfrm>
          <a:prstGeom prst="parallelogram">
            <a:avLst>
              <a:gd name="adj" fmla="val 72990"/>
            </a:avLst>
          </a:prstGeom>
          <a:solidFill>
            <a:schemeClr val="accent5">
              <a:lumMod val="40000"/>
              <a:lumOff val="60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араллелограмм 57"/>
          <p:cNvSpPr/>
          <p:nvPr/>
        </p:nvSpPr>
        <p:spPr>
          <a:xfrm>
            <a:off x="5147891" y="696801"/>
            <a:ext cx="3600400" cy="4443958"/>
          </a:xfrm>
          <a:prstGeom prst="parallelogram">
            <a:avLst>
              <a:gd name="adj" fmla="val 72990"/>
            </a:avLst>
          </a:prstGeom>
          <a:solidFill>
            <a:schemeClr val="bg1"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араллелограмм 58"/>
          <p:cNvSpPr/>
          <p:nvPr/>
        </p:nvSpPr>
        <p:spPr>
          <a:xfrm>
            <a:off x="5795963" y="697955"/>
            <a:ext cx="3600400" cy="4443958"/>
          </a:xfrm>
          <a:prstGeom prst="parallelogram">
            <a:avLst>
              <a:gd name="adj" fmla="val 72990"/>
            </a:avLst>
          </a:prstGeom>
          <a:solidFill>
            <a:schemeClr val="bg1"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араллелограмм 56"/>
          <p:cNvSpPr/>
          <p:nvPr/>
        </p:nvSpPr>
        <p:spPr>
          <a:xfrm>
            <a:off x="1187847" y="699109"/>
            <a:ext cx="3600400" cy="4443958"/>
          </a:xfrm>
          <a:prstGeom prst="parallelogram">
            <a:avLst>
              <a:gd name="adj" fmla="val 72990"/>
            </a:avLst>
          </a:prstGeom>
          <a:solidFill>
            <a:schemeClr val="bg1"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18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араллелограмм 27"/>
          <p:cNvSpPr/>
          <p:nvPr/>
        </p:nvSpPr>
        <p:spPr>
          <a:xfrm>
            <a:off x="395536" y="701869"/>
            <a:ext cx="3600400" cy="4443958"/>
          </a:xfrm>
          <a:prstGeom prst="parallelogram">
            <a:avLst>
              <a:gd name="adj" fmla="val 72990"/>
            </a:avLst>
          </a:prstGeom>
          <a:solidFill>
            <a:schemeClr val="bg1"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/>
          <p:cNvSpPr/>
          <p:nvPr/>
        </p:nvSpPr>
        <p:spPr>
          <a:xfrm>
            <a:off x="1043608" y="627534"/>
            <a:ext cx="3600400" cy="4443958"/>
          </a:xfrm>
          <a:prstGeom prst="parallelogram">
            <a:avLst>
              <a:gd name="adj" fmla="val 72990"/>
            </a:avLst>
          </a:prstGeom>
          <a:solidFill>
            <a:schemeClr val="bg1">
              <a:lumMod val="85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95486"/>
            <a:ext cx="16914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ВОЗМОЖНОСТИ</a:t>
            </a:r>
          </a:p>
        </p:txBody>
      </p:sp>
      <p:sp>
        <p:nvSpPr>
          <p:cNvPr id="14" name="Шестиугольник 13"/>
          <p:cNvSpPr/>
          <p:nvPr/>
        </p:nvSpPr>
        <p:spPr>
          <a:xfrm>
            <a:off x="683568" y="1054342"/>
            <a:ext cx="720080" cy="657273"/>
          </a:xfrm>
          <a:prstGeom prst="hexagon">
            <a:avLst/>
          </a:prstGeom>
          <a:gradFill flip="none" rotWithShape="1">
            <a:gsLst>
              <a:gs pos="0">
                <a:srgbClr val="3B366C"/>
              </a:gs>
              <a:gs pos="32000">
                <a:srgbClr val="41366E"/>
              </a:gs>
              <a:gs pos="100000">
                <a:srgbClr val="6354A2"/>
              </a:gs>
            </a:gsLst>
            <a:lin ang="16200000" scaled="1"/>
            <a:tileRect/>
          </a:gra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986758" y="1309091"/>
            <a:ext cx="666074" cy="156724"/>
          </a:xfrm>
          <a:prstGeom prst="triangle">
            <a:avLst/>
          </a:prstGeom>
          <a:solidFill>
            <a:srgbClr val="2FBDFD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572000" y="3262202"/>
            <a:ext cx="720080" cy="666316"/>
            <a:chOff x="4572000" y="3201820"/>
            <a:chExt cx="720080" cy="666316"/>
          </a:xfrm>
        </p:grpSpPr>
        <p:sp>
          <p:nvSpPr>
            <p:cNvPr id="50" name="Шестиугольник 49"/>
            <p:cNvSpPr/>
            <p:nvPr/>
          </p:nvSpPr>
          <p:spPr>
            <a:xfrm>
              <a:off x="4572000" y="3201820"/>
              <a:ext cx="720080" cy="657273"/>
            </a:xfrm>
            <a:prstGeom prst="hexagon">
              <a:avLst/>
            </a:prstGeom>
            <a:solidFill>
              <a:srgbClr val="B7CB55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Равнобедренный треугольник 50"/>
            <p:cNvSpPr/>
            <p:nvPr/>
          </p:nvSpPr>
          <p:spPr>
            <a:xfrm rot="5400000">
              <a:off x="4869637" y="3456737"/>
              <a:ext cx="666074" cy="156724"/>
            </a:xfrm>
            <a:prstGeom prst="triangle">
              <a:avLst/>
            </a:prstGeom>
            <a:solidFill>
              <a:srgbClr val="00B0F0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1619672" y="987574"/>
            <a:ext cx="31683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единого информационного пространства мониторинга, </a:t>
            </a:r>
            <a:endParaRPr lang="ru-RU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1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диспетчеризации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управления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1619672" y="1851670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сбора, обработки, анализа и хранения данных</a:t>
            </a:r>
          </a:p>
          <a:p>
            <a:pPr lvl="0"/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1619672" y="2643758"/>
            <a:ext cx="290977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интеграция со смежными системами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1619672" y="3363838"/>
            <a:ext cx="2376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формирование аналитической отчетности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1619672" y="4085079"/>
            <a:ext cx="27363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комплексного мониторинга обстановки</a:t>
            </a:r>
          </a:p>
        </p:txBody>
      </p:sp>
      <p:sp>
        <p:nvSpPr>
          <p:cNvPr id="93" name="Freeform 283"/>
          <p:cNvSpPr>
            <a:spLocks noEditPoints="1"/>
          </p:cNvSpPr>
          <p:nvPr/>
        </p:nvSpPr>
        <p:spPr bwMode="auto">
          <a:xfrm>
            <a:off x="890966" y="1242597"/>
            <a:ext cx="288032" cy="288032"/>
          </a:xfrm>
          <a:custGeom>
            <a:avLst/>
            <a:gdLst>
              <a:gd name="T0" fmla="*/ 239 w 360"/>
              <a:gd name="T1" fmla="*/ 324 h 360"/>
              <a:gd name="T2" fmla="*/ 282 w 360"/>
              <a:gd name="T3" fmla="*/ 315 h 360"/>
              <a:gd name="T4" fmla="*/ 285 w 360"/>
              <a:gd name="T5" fmla="*/ 279 h 360"/>
              <a:gd name="T6" fmla="*/ 77 w 360"/>
              <a:gd name="T7" fmla="*/ 279 h 360"/>
              <a:gd name="T8" fmla="*/ 79 w 360"/>
              <a:gd name="T9" fmla="*/ 315 h 360"/>
              <a:gd name="T10" fmla="*/ 123 w 360"/>
              <a:gd name="T11" fmla="*/ 324 h 360"/>
              <a:gd name="T12" fmla="*/ 187 w 360"/>
              <a:gd name="T13" fmla="*/ 259 h 360"/>
              <a:gd name="T14" fmla="*/ 225 w 360"/>
              <a:gd name="T15" fmla="*/ 324 h 360"/>
              <a:gd name="T16" fmla="*/ 223 w 360"/>
              <a:gd name="T17" fmla="*/ 262 h 360"/>
              <a:gd name="T18" fmla="*/ 140 w 360"/>
              <a:gd name="T19" fmla="*/ 261 h 360"/>
              <a:gd name="T20" fmla="*/ 136 w 360"/>
              <a:gd name="T21" fmla="*/ 324 h 360"/>
              <a:gd name="T22" fmla="*/ 176 w 360"/>
              <a:gd name="T23" fmla="*/ 259 h 360"/>
              <a:gd name="T24" fmla="*/ 267 w 360"/>
              <a:gd name="T25" fmla="*/ 259 h 360"/>
              <a:gd name="T26" fmla="*/ 315 w 360"/>
              <a:gd name="T27" fmla="*/ 284 h 360"/>
              <a:gd name="T28" fmla="*/ 349 w 360"/>
              <a:gd name="T29" fmla="*/ 187 h 360"/>
              <a:gd name="T30" fmla="*/ 187 w 360"/>
              <a:gd name="T31" fmla="*/ 246 h 360"/>
              <a:gd name="T32" fmla="*/ 262 w 360"/>
              <a:gd name="T33" fmla="*/ 223 h 360"/>
              <a:gd name="T34" fmla="*/ 97 w 360"/>
              <a:gd name="T35" fmla="*/ 187 h 360"/>
              <a:gd name="T36" fmla="*/ 136 w 360"/>
              <a:gd name="T37" fmla="*/ 249 h 360"/>
              <a:gd name="T38" fmla="*/ 97 w 360"/>
              <a:gd name="T39" fmla="*/ 187 h 360"/>
              <a:gd name="T40" fmla="*/ 30 w 360"/>
              <a:gd name="T41" fmla="*/ 254 h 360"/>
              <a:gd name="T42" fmla="*/ 72 w 360"/>
              <a:gd name="T43" fmla="*/ 269 h 360"/>
              <a:gd name="T44" fmla="*/ 86 w 360"/>
              <a:gd name="T45" fmla="*/ 187 h 360"/>
              <a:gd name="T46" fmla="*/ 225 w 360"/>
              <a:gd name="T47" fmla="*/ 113 h 360"/>
              <a:gd name="T48" fmla="*/ 266 w 360"/>
              <a:gd name="T49" fmla="*/ 176 h 360"/>
              <a:gd name="T50" fmla="*/ 105 w 360"/>
              <a:gd name="T51" fmla="*/ 107 h 360"/>
              <a:gd name="T52" fmla="*/ 176 w 360"/>
              <a:gd name="T53" fmla="*/ 176 h 360"/>
              <a:gd name="T54" fmla="*/ 105 w 360"/>
              <a:gd name="T55" fmla="*/ 107 h 360"/>
              <a:gd name="T56" fmla="*/ 290 w 360"/>
              <a:gd name="T57" fmla="*/ 94 h 360"/>
              <a:gd name="T58" fmla="*/ 277 w 360"/>
              <a:gd name="T59" fmla="*/ 176 h 360"/>
              <a:gd name="T60" fmla="*/ 333 w 360"/>
              <a:gd name="T61" fmla="*/ 108 h 360"/>
              <a:gd name="T62" fmla="*/ 30 w 360"/>
              <a:gd name="T63" fmla="*/ 108 h 360"/>
              <a:gd name="T64" fmla="*/ 86 w 360"/>
              <a:gd name="T65" fmla="*/ 176 h 360"/>
              <a:gd name="T66" fmla="*/ 72 w 360"/>
              <a:gd name="T67" fmla="*/ 94 h 360"/>
              <a:gd name="T68" fmla="*/ 223 w 360"/>
              <a:gd name="T69" fmla="*/ 18 h 360"/>
              <a:gd name="T70" fmla="*/ 264 w 360"/>
              <a:gd name="T71" fmla="*/ 92 h 360"/>
              <a:gd name="T72" fmla="*/ 306 w 360"/>
              <a:gd name="T73" fmla="*/ 71 h 360"/>
              <a:gd name="T74" fmla="*/ 223 w 360"/>
              <a:gd name="T75" fmla="*/ 18 h 360"/>
              <a:gd name="T76" fmla="*/ 79 w 360"/>
              <a:gd name="T77" fmla="*/ 48 h 360"/>
              <a:gd name="T78" fmla="*/ 77 w 360"/>
              <a:gd name="T79" fmla="*/ 82 h 360"/>
              <a:gd name="T80" fmla="*/ 123 w 360"/>
              <a:gd name="T81" fmla="*/ 36 h 360"/>
              <a:gd name="T82" fmla="*/ 187 w 360"/>
              <a:gd name="T83" fmla="*/ 104 h 360"/>
              <a:gd name="T84" fmla="*/ 241 w 360"/>
              <a:gd name="T85" fmla="*/ 63 h 360"/>
              <a:gd name="T86" fmla="*/ 187 w 360"/>
              <a:gd name="T87" fmla="*/ 14 h 360"/>
              <a:gd name="T88" fmla="*/ 136 w 360"/>
              <a:gd name="T89" fmla="*/ 38 h 360"/>
              <a:gd name="T90" fmla="*/ 138 w 360"/>
              <a:gd name="T91" fmla="*/ 102 h 360"/>
              <a:gd name="T92" fmla="*/ 180 w 360"/>
              <a:gd name="T93" fmla="*/ 0 h 360"/>
              <a:gd name="T94" fmla="*/ 293 w 360"/>
              <a:gd name="T95" fmla="*/ 41 h 360"/>
              <a:gd name="T96" fmla="*/ 356 w 360"/>
              <a:gd name="T97" fmla="*/ 140 h 360"/>
              <a:gd name="T98" fmla="*/ 342 w 360"/>
              <a:gd name="T99" fmla="*/ 261 h 360"/>
              <a:gd name="T100" fmla="*/ 261 w 360"/>
              <a:gd name="T101" fmla="*/ 342 h 360"/>
              <a:gd name="T102" fmla="*/ 140 w 360"/>
              <a:gd name="T103" fmla="*/ 356 h 360"/>
              <a:gd name="T104" fmla="*/ 41 w 360"/>
              <a:gd name="T105" fmla="*/ 293 h 360"/>
              <a:gd name="T106" fmla="*/ 0 w 360"/>
              <a:gd name="T107" fmla="*/ 180 h 360"/>
              <a:gd name="T108" fmla="*/ 41 w 360"/>
              <a:gd name="T109" fmla="*/ 69 h 360"/>
              <a:gd name="T110" fmla="*/ 140 w 360"/>
              <a:gd name="T111" fmla="*/ 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0" h="360">
                <a:moveTo>
                  <a:pt x="264" y="272"/>
                </a:moveTo>
                <a:lnTo>
                  <a:pt x="252" y="300"/>
                </a:lnTo>
                <a:lnTo>
                  <a:pt x="239" y="324"/>
                </a:lnTo>
                <a:lnTo>
                  <a:pt x="223" y="344"/>
                </a:lnTo>
                <a:lnTo>
                  <a:pt x="254" y="333"/>
                </a:lnTo>
                <a:lnTo>
                  <a:pt x="282" y="315"/>
                </a:lnTo>
                <a:lnTo>
                  <a:pt x="306" y="292"/>
                </a:lnTo>
                <a:lnTo>
                  <a:pt x="298" y="287"/>
                </a:lnTo>
                <a:lnTo>
                  <a:pt x="285" y="279"/>
                </a:lnTo>
                <a:lnTo>
                  <a:pt x="264" y="272"/>
                </a:lnTo>
                <a:close/>
                <a:moveTo>
                  <a:pt x="97" y="270"/>
                </a:moveTo>
                <a:lnTo>
                  <a:pt x="77" y="279"/>
                </a:lnTo>
                <a:lnTo>
                  <a:pt x="63" y="287"/>
                </a:lnTo>
                <a:lnTo>
                  <a:pt x="56" y="292"/>
                </a:lnTo>
                <a:lnTo>
                  <a:pt x="79" y="315"/>
                </a:lnTo>
                <a:lnTo>
                  <a:pt x="108" y="333"/>
                </a:lnTo>
                <a:lnTo>
                  <a:pt x="140" y="344"/>
                </a:lnTo>
                <a:lnTo>
                  <a:pt x="123" y="324"/>
                </a:lnTo>
                <a:lnTo>
                  <a:pt x="108" y="300"/>
                </a:lnTo>
                <a:lnTo>
                  <a:pt x="97" y="270"/>
                </a:lnTo>
                <a:close/>
                <a:moveTo>
                  <a:pt x="187" y="259"/>
                </a:moveTo>
                <a:lnTo>
                  <a:pt x="187" y="349"/>
                </a:lnTo>
                <a:lnTo>
                  <a:pt x="207" y="341"/>
                </a:lnTo>
                <a:lnTo>
                  <a:pt x="225" y="324"/>
                </a:lnTo>
                <a:lnTo>
                  <a:pt x="241" y="298"/>
                </a:lnTo>
                <a:lnTo>
                  <a:pt x="252" y="267"/>
                </a:lnTo>
                <a:lnTo>
                  <a:pt x="223" y="262"/>
                </a:lnTo>
                <a:lnTo>
                  <a:pt x="187" y="259"/>
                </a:lnTo>
                <a:close/>
                <a:moveTo>
                  <a:pt x="176" y="259"/>
                </a:moveTo>
                <a:lnTo>
                  <a:pt x="140" y="261"/>
                </a:lnTo>
                <a:lnTo>
                  <a:pt x="108" y="267"/>
                </a:lnTo>
                <a:lnTo>
                  <a:pt x="122" y="298"/>
                </a:lnTo>
                <a:lnTo>
                  <a:pt x="136" y="324"/>
                </a:lnTo>
                <a:lnTo>
                  <a:pt x="154" y="341"/>
                </a:lnTo>
                <a:lnTo>
                  <a:pt x="176" y="349"/>
                </a:lnTo>
                <a:lnTo>
                  <a:pt x="176" y="259"/>
                </a:lnTo>
                <a:close/>
                <a:moveTo>
                  <a:pt x="277" y="187"/>
                </a:moveTo>
                <a:lnTo>
                  <a:pt x="274" y="225"/>
                </a:lnTo>
                <a:lnTo>
                  <a:pt x="267" y="259"/>
                </a:lnTo>
                <a:lnTo>
                  <a:pt x="290" y="269"/>
                </a:lnTo>
                <a:lnTo>
                  <a:pt x="305" y="277"/>
                </a:lnTo>
                <a:lnTo>
                  <a:pt x="315" y="284"/>
                </a:lnTo>
                <a:lnTo>
                  <a:pt x="333" y="254"/>
                </a:lnTo>
                <a:lnTo>
                  <a:pt x="344" y="221"/>
                </a:lnTo>
                <a:lnTo>
                  <a:pt x="349" y="187"/>
                </a:lnTo>
                <a:lnTo>
                  <a:pt x="277" y="187"/>
                </a:lnTo>
                <a:close/>
                <a:moveTo>
                  <a:pt x="187" y="187"/>
                </a:moveTo>
                <a:lnTo>
                  <a:pt x="187" y="246"/>
                </a:lnTo>
                <a:lnTo>
                  <a:pt x="225" y="249"/>
                </a:lnTo>
                <a:lnTo>
                  <a:pt x="256" y="256"/>
                </a:lnTo>
                <a:lnTo>
                  <a:pt x="262" y="223"/>
                </a:lnTo>
                <a:lnTo>
                  <a:pt x="266" y="187"/>
                </a:lnTo>
                <a:lnTo>
                  <a:pt x="187" y="187"/>
                </a:lnTo>
                <a:close/>
                <a:moveTo>
                  <a:pt x="97" y="187"/>
                </a:moveTo>
                <a:lnTo>
                  <a:pt x="100" y="223"/>
                </a:lnTo>
                <a:lnTo>
                  <a:pt x="105" y="256"/>
                </a:lnTo>
                <a:lnTo>
                  <a:pt x="136" y="249"/>
                </a:lnTo>
                <a:lnTo>
                  <a:pt x="176" y="246"/>
                </a:lnTo>
                <a:lnTo>
                  <a:pt x="176" y="187"/>
                </a:lnTo>
                <a:lnTo>
                  <a:pt x="97" y="187"/>
                </a:lnTo>
                <a:close/>
                <a:moveTo>
                  <a:pt x="14" y="187"/>
                </a:moveTo>
                <a:lnTo>
                  <a:pt x="18" y="221"/>
                </a:lnTo>
                <a:lnTo>
                  <a:pt x="30" y="254"/>
                </a:lnTo>
                <a:lnTo>
                  <a:pt x="48" y="284"/>
                </a:lnTo>
                <a:lnTo>
                  <a:pt x="56" y="277"/>
                </a:lnTo>
                <a:lnTo>
                  <a:pt x="72" y="269"/>
                </a:lnTo>
                <a:lnTo>
                  <a:pt x="94" y="259"/>
                </a:lnTo>
                <a:lnTo>
                  <a:pt x="87" y="225"/>
                </a:lnTo>
                <a:lnTo>
                  <a:pt x="86" y="187"/>
                </a:lnTo>
                <a:lnTo>
                  <a:pt x="14" y="187"/>
                </a:lnTo>
                <a:close/>
                <a:moveTo>
                  <a:pt x="256" y="107"/>
                </a:moveTo>
                <a:lnTo>
                  <a:pt x="225" y="113"/>
                </a:lnTo>
                <a:lnTo>
                  <a:pt x="187" y="117"/>
                </a:lnTo>
                <a:lnTo>
                  <a:pt x="187" y="176"/>
                </a:lnTo>
                <a:lnTo>
                  <a:pt x="266" y="176"/>
                </a:lnTo>
                <a:lnTo>
                  <a:pt x="262" y="140"/>
                </a:lnTo>
                <a:lnTo>
                  <a:pt x="256" y="107"/>
                </a:lnTo>
                <a:close/>
                <a:moveTo>
                  <a:pt x="105" y="107"/>
                </a:moveTo>
                <a:lnTo>
                  <a:pt x="100" y="140"/>
                </a:lnTo>
                <a:lnTo>
                  <a:pt x="97" y="176"/>
                </a:lnTo>
                <a:lnTo>
                  <a:pt x="176" y="176"/>
                </a:lnTo>
                <a:lnTo>
                  <a:pt x="176" y="117"/>
                </a:lnTo>
                <a:lnTo>
                  <a:pt x="136" y="113"/>
                </a:lnTo>
                <a:lnTo>
                  <a:pt x="105" y="107"/>
                </a:lnTo>
                <a:close/>
                <a:moveTo>
                  <a:pt x="315" y="79"/>
                </a:moveTo>
                <a:lnTo>
                  <a:pt x="306" y="86"/>
                </a:lnTo>
                <a:lnTo>
                  <a:pt x="290" y="94"/>
                </a:lnTo>
                <a:lnTo>
                  <a:pt x="267" y="104"/>
                </a:lnTo>
                <a:lnTo>
                  <a:pt x="274" y="138"/>
                </a:lnTo>
                <a:lnTo>
                  <a:pt x="277" y="176"/>
                </a:lnTo>
                <a:lnTo>
                  <a:pt x="349" y="176"/>
                </a:lnTo>
                <a:lnTo>
                  <a:pt x="344" y="140"/>
                </a:lnTo>
                <a:lnTo>
                  <a:pt x="333" y="108"/>
                </a:lnTo>
                <a:lnTo>
                  <a:pt x="315" y="79"/>
                </a:lnTo>
                <a:close/>
                <a:moveTo>
                  <a:pt x="48" y="79"/>
                </a:moveTo>
                <a:lnTo>
                  <a:pt x="30" y="108"/>
                </a:lnTo>
                <a:lnTo>
                  <a:pt x="18" y="140"/>
                </a:lnTo>
                <a:lnTo>
                  <a:pt x="14" y="176"/>
                </a:lnTo>
                <a:lnTo>
                  <a:pt x="86" y="176"/>
                </a:lnTo>
                <a:lnTo>
                  <a:pt x="87" y="138"/>
                </a:lnTo>
                <a:lnTo>
                  <a:pt x="94" y="104"/>
                </a:lnTo>
                <a:lnTo>
                  <a:pt x="72" y="94"/>
                </a:lnTo>
                <a:lnTo>
                  <a:pt x="56" y="86"/>
                </a:lnTo>
                <a:lnTo>
                  <a:pt x="48" y="79"/>
                </a:lnTo>
                <a:close/>
                <a:moveTo>
                  <a:pt x="223" y="18"/>
                </a:moveTo>
                <a:lnTo>
                  <a:pt x="239" y="36"/>
                </a:lnTo>
                <a:lnTo>
                  <a:pt x="254" y="61"/>
                </a:lnTo>
                <a:lnTo>
                  <a:pt x="264" y="92"/>
                </a:lnTo>
                <a:lnTo>
                  <a:pt x="285" y="82"/>
                </a:lnTo>
                <a:lnTo>
                  <a:pt x="300" y="76"/>
                </a:lnTo>
                <a:lnTo>
                  <a:pt x="306" y="71"/>
                </a:lnTo>
                <a:lnTo>
                  <a:pt x="284" y="48"/>
                </a:lnTo>
                <a:lnTo>
                  <a:pt x="254" y="30"/>
                </a:lnTo>
                <a:lnTo>
                  <a:pt x="223" y="18"/>
                </a:lnTo>
                <a:close/>
                <a:moveTo>
                  <a:pt x="140" y="18"/>
                </a:moveTo>
                <a:lnTo>
                  <a:pt x="107" y="30"/>
                </a:lnTo>
                <a:lnTo>
                  <a:pt x="79" y="48"/>
                </a:lnTo>
                <a:lnTo>
                  <a:pt x="54" y="71"/>
                </a:lnTo>
                <a:lnTo>
                  <a:pt x="63" y="76"/>
                </a:lnTo>
                <a:lnTo>
                  <a:pt x="77" y="82"/>
                </a:lnTo>
                <a:lnTo>
                  <a:pt x="97" y="92"/>
                </a:lnTo>
                <a:lnTo>
                  <a:pt x="108" y="61"/>
                </a:lnTo>
                <a:lnTo>
                  <a:pt x="123" y="36"/>
                </a:lnTo>
                <a:lnTo>
                  <a:pt x="140" y="18"/>
                </a:lnTo>
                <a:close/>
                <a:moveTo>
                  <a:pt x="187" y="14"/>
                </a:moveTo>
                <a:lnTo>
                  <a:pt x="187" y="104"/>
                </a:lnTo>
                <a:lnTo>
                  <a:pt x="223" y="102"/>
                </a:lnTo>
                <a:lnTo>
                  <a:pt x="252" y="95"/>
                </a:lnTo>
                <a:lnTo>
                  <a:pt x="241" y="63"/>
                </a:lnTo>
                <a:lnTo>
                  <a:pt x="225" y="38"/>
                </a:lnTo>
                <a:lnTo>
                  <a:pt x="207" y="22"/>
                </a:lnTo>
                <a:lnTo>
                  <a:pt x="187" y="14"/>
                </a:lnTo>
                <a:close/>
                <a:moveTo>
                  <a:pt x="176" y="14"/>
                </a:moveTo>
                <a:lnTo>
                  <a:pt x="154" y="22"/>
                </a:lnTo>
                <a:lnTo>
                  <a:pt x="136" y="38"/>
                </a:lnTo>
                <a:lnTo>
                  <a:pt x="122" y="63"/>
                </a:lnTo>
                <a:lnTo>
                  <a:pt x="108" y="95"/>
                </a:lnTo>
                <a:lnTo>
                  <a:pt x="138" y="102"/>
                </a:lnTo>
                <a:lnTo>
                  <a:pt x="176" y="104"/>
                </a:lnTo>
                <a:lnTo>
                  <a:pt x="176" y="14"/>
                </a:lnTo>
                <a:close/>
                <a:moveTo>
                  <a:pt x="180" y="0"/>
                </a:moveTo>
                <a:lnTo>
                  <a:pt x="223" y="5"/>
                </a:lnTo>
                <a:lnTo>
                  <a:pt x="261" y="20"/>
                </a:lnTo>
                <a:lnTo>
                  <a:pt x="293" y="41"/>
                </a:lnTo>
                <a:lnTo>
                  <a:pt x="321" y="69"/>
                </a:lnTo>
                <a:lnTo>
                  <a:pt x="342" y="102"/>
                </a:lnTo>
                <a:lnTo>
                  <a:pt x="356" y="140"/>
                </a:lnTo>
                <a:lnTo>
                  <a:pt x="360" y="180"/>
                </a:lnTo>
                <a:lnTo>
                  <a:pt x="356" y="223"/>
                </a:lnTo>
                <a:lnTo>
                  <a:pt x="342" y="261"/>
                </a:lnTo>
                <a:lnTo>
                  <a:pt x="321" y="293"/>
                </a:lnTo>
                <a:lnTo>
                  <a:pt x="293" y="321"/>
                </a:lnTo>
                <a:lnTo>
                  <a:pt x="261" y="342"/>
                </a:lnTo>
                <a:lnTo>
                  <a:pt x="223" y="356"/>
                </a:lnTo>
                <a:lnTo>
                  <a:pt x="180" y="360"/>
                </a:lnTo>
                <a:lnTo>
                  <a:pt x="140" y="356"/>
                </a:lnTo>
                <a:lnTo>
                  <a:pt x="102" y="342"/>
                </a:lnTo>
                <a:lnTo>
                  <a:pt x="69" y="321"/>
                </a:lnTo>
                <a:lnTo>
                  <a:pt x="41" y="293"/>
                </a:lnTo>
                <a:lnTo>
                  <a:pt x="20" y="261"/>
                </a:lnTo>
                <a:lnTo>
                  <a:pt x="5" y="223"/>
                </a:lnTo>
                <a:lnTo>
                  <a:pt x="0" y="180"/>
                </a:lnTo>
                <a:lnTo>
                  <a:pt x="5" y="140"/>
                </a:lnTo>
                <a:lnTo>
                  <a:pt x="20" y="102"/>
                </a:lnTo>
                <a:lnTo>
                  <a:pt x="41" y="69"/>
                </a:lnTo>
                <a:lnTo>
                  <a:pt x="69" y="41"/>
                </a:lnTo>
                <a:lnTo>
                  <a:pt x="102" y="20"/>
                </a:lnTo>
                <a:lnTo>
                  <a:pt x="140" y="5"/>
                </a:lnTo>
                <a:lnTo>
                  <a:pt x="18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83568" y="1792424"/>
            <a:ext cx="720080" cy="670501"/>
            <a:chOff x="683568" y="1792424"/>
            <a:chExt cx="720080" cy="670501"/>
          </a:xfrm>
        </p:grpSpPr>
        <p:sp>
          <p:nvSpPr>
            <p:cNvPr id="15" name="Шестиугольник 14"/>
            <p:cNvSpPr/>
            <p:nvPr/>
          </p:nvSpPr>
          <p:spPr>
            <a:xfrm>
              <a:off x="683568" y="1792424"/>
              <a:ext cx="720080" cy="657273"/>
            </a:xfrm>
            <a:prstGeom prst="hexagon">
              <a:avLst/>
            </a:prstGeom>
            <a:gradFill flip="none" rotWithShape="1">
              <a:gsLst>
                <a:gs pos="0">
                  <a:srgbClr val="734C9E">
                    <a:shade val="30000"/>
                    <a:satMod val="115000"/>
                  </a:srgbClr>
                </a:gs>
                <a:gs pos="33000">
                  <a:srgbClr val="734C9E">
                    <a:shade val="67500"/>
                    <a:satMod val="115000"/>
                  </a:srgbClr>
                </a:gs>
                <a:gs pos="100000">
                  <a:srgbClr val="8050B4"/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 rot="5400000">
              <a:off x="982582" y="2051526"/>
              <a:ext cx="666074" cy="156724"/>
            </a:xfrm>
            <a:prstGeom prst="triangle">
              <a:avLst/>
            </a:prstGeom>
            <a:solidFill>
              <a:srgbClr val="CC99FF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6" name="Группа 95"/>
            <p:cNvGrpSpPr/>
            <p:nvPr/>
          </p:nvGrpSpPr>
          <p:grpSpPr>
            <a:xfrm>
              <a:off x="880542" y="1961778"/>
              <a:ext cx="323026" cy="288032"/>
              <a:chOff x="-7850188" y="546100"/>
              <a:chExt cx="571500" cy="509588"/>
            </a:xfrm>
          </p:grpSpPr>
          <p:sp>
            <p:nvSpPr>
              <p:cNvPr id="94" name="Freeform 290"/>
              <p:cNvSpPr>
                <a:spLocks/>
              </p:cNvSpPr>
              <p:nvPr/>
            </p:nvSpPr>
            <p:spPr bwMode="auto">
              <a:xfrm>
                <a:off x="-7656513" y="787400"/>
                <a:ext cx="188913" cy="268288"/>
              </a:xfrm>
              <a:custGeom>
                <a:avLst/>
                <a:gdLst>
                  <a:gd name="T0" fmla="*/ 57 w 119"/>
                  <a:gd name="T1" fmla="*/ 0 h 169"/>
                  <a:gd name="T2" fmla="*/ 60 w 119"/>
                  <a:gd name="T3" fmla="*/ 0 h 169"/>
                  <a:gd name="T4" fmla="*/ 63 w 119"/>
                  <a:gd name="T5" fmla="*/ 2 h 169"/>
                  <a:gd name="T6" fmla="*/ 117 w 119"/>
                  <a:gd name="T7" fmla="*/ 56 h 169"/>
                  <a:gd name="T8" fmla="*/ 119 w 119"/>
                  <a:gd name="T9" fmla="*/ 59 h 169"/>
                  <a:gd name="T10" fmla="*/ 119 w 119"/>
                  <a:gd name="T11" fmla="*/ 63 h 169"/>
                  <a:gd name="T12" fmla="*/ 117 w 119"/>
                  <a:gd name="T13" fmla="*/ 66 h 169"/>
                  <a:gd name="T14" fmla="*/ 116 w 119"/>
                  <a:gd name="T15" fmla="*/ 66 h 169"/>
                  <a:gd name="T16" fmla="*/ 112 w 119"/>
                  <a:gd name="T17" fmla="*/ 68 h 169"/>
                  <a:gd name="T18" fmla="*/ 111 w 119"/>
                  <a:gd name="T19" fmla="*/ 66 h 169"/>
                  <a:gd name="T20" fmla="*/ 109 w 119"/>
                  <a:gd name="T21" fmla="*/ 66 h 169"/>
                  <a:gd name="T22" fmla="*/ 65 w 119"/>
                  <a:gd name="T23" fmla="*/ 22 h 169"/>
                  <a:gd name="T24" fmla="*/ 65 w 119"/>
                  <a:gd name="T25" fmla="*/ 162 h 169"/>
                  <a:gd name="T26" fmla="*/ 63 w 119"/>
                  <a:gd name="T27" fmla="*/ 166 h 169"/>
                  <a:gd name="T28" fmla="*/ 62 w 119"/>
                  <a:gd name="T29" fmla="*/ 167 h 169"/>
                  <a:gd name="T30" fmla="*/ 58 w 119"/>
                  <a:gd name="T31" fmla="*/ 169 h 169"/>
                  <a:gd name="T32" fmla="*/ 55 w 119"/>
                  <a:gd name="T33" fmla="*/ 167 h 169"/>
                  <a:gd name="T34" fmla="*/ 54 w 119"/>
                  <a:gd name="T35" fmla="*/ 166 h 169"/>
                  <a:gd name="T36" fmla="*/ 54 w 119"/>
                  <a:gd name="T37" fmla="*/ 162 h 169"/>
                  <a:gd name="T38" fmla="*/ 54 w 119"/>
                  <a:gd name="T39" fmla="*/ 22 h 169"/>
                  <a:gd name="T40" fmla="*/ 9 w 119"/>
                  <a:gd name="T41" fmla="*/ 66 h 169"/>
                  <a:gd name="T42" fmla="*/ 6 w 119"/>
                  <a:gd name="T43" fmla="*/ 68 h 169"/>
                  <a:gd name="T44" fmla="*/ 3 w 119"/>
                  <a:gd name="T45" fmla="*/ 68 h 169"/>
                  <a:gd name="T46" fmla="*/ 1 w 119"/>
                  <a:gd name="T47" fmla="*/ 66 h 169"/>
                  <a:gd name="T48" fmla="*/ 0 w 119"/>
                  <a:gd name="T49" fmla="*/ 63 h 169"/>
                  <a:gd name="T50" fmla="*/ 0 w 119"/>
                  <a:gd name="T51" fmla="*/ 59 h 169"/>
                  <a:gd name="T52" fmla="*/ 1 w 119"/>
                  <a:gd name="T53" fmla="*/ 56 h 169"/>
                  <a:gd name="T54" fmla="*/ 55 w 119"/>
                  <a:gd name="T55" fmla="*/ 2 h 169"/>
                  <a:gd name="T56" fmla="*/ 57 w 119"/>
                  <a:gd name="T5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9" h="169">
                    <a:moveTo>
                      <a:pt x="57" y="0"/>
                    </a:moveTo>
                    <a:lnTo>
                      <a:pt x="60" y="0"/>
                    </a:lnTo>
                    <a:lnTo>
                      <a:pt x="63" y="2"/>
                    </a:lnTo>
                    <a:lnTo>
                      <a:pt x="117" y="56"/>
                    </a:lnTo>
                    <a:lnTo>
                      <a:pt x="119" y="59"/>
                    </a:lnTo>
                    <a:lnTo>
                      <a:pt x="119" y="63"/>
                    </a:lnTo>
                    <a:lnTo>
                      <a:pt x="117" y="66"/>
                    </a:lnTo>
                    <a:lnTo>
                      <a:pt x="116" y="66"/>
                    </a:lnTo>
                    <a:lnTo>
                      <a:pt x="112" y="68"/>
                    </a:lnTo>
                    <a:lnTo>
                      <a:pt x="111" y="66"/>
                    </a:lnTo>
                    <a:lnTo>
                      <a:pt x="109" y="66"/>
                    </a:lnTo>
                    <a:lnTo>
                      <a:pt x="65" y="22"/>
                    </a:lnTo>
                    <a:lnTo>
                      <a:pt x="65" y="162"/>
                    </a:lnTo>
                    <a:lnTo>
                      <a:pt x="63" y="166"/>
                    </a:lnTo>
                    <a:lnTo>
                      <a:pt x="62" y="167"/>
                    </a:lnTo>
                    <a:lnTo>
                      <a:pt x="58" y="169"/>
                    </a:lnTo>
                    <a:lnTo>
                      <a:pt x="55" y="167"/>
                    </a:lnTo>
                    <a:lnTo>
                      <a:pt x="54" y="166"/>
                    </a:lnTo>
                    <a:lnTo>
                      <a:pt x="54" y="162"/>
                    </a:lnTo>
                    <a:lnTo>
                      <a:pt x="54" y="22"/>
                    </a:lnTo>
                    <a:lnTo>
                      <a:pt x="9" y="66"/>
                    </a:lnTo>
                    <a:lnTo>
                      <a:pt x="6" y="68"/>
                    </a:lnTo>
                    <a:lnTo>
                      <a:pt x="3" y="68"/>
                    </a:lnTo>
                    <a:lnTo>
                      <a:pt x="1" y="66"/>
                    </a:lnTo>
                    <a:lnTo>
                      <a:pt x="0" y="63"/>
                    </a:lnTo>
                    <a:lnTo>
                      <a:pt x="0" y="59"/>
                    </a:lnTo>
                    <a:lnTo>
                      <a:pt x="1" y="56"/>
                    </a:lnTo>
                    <a:lnTo>
                      <a:pt x="55" y="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291"/>
              <p:cNvSpPr>
                <a:spLocks/>
              </p:cNvSpPr>
              <p:nvPr/>
            </p:nvSpPr>
            <p:spPr bwMode="auto">
              <a:xfrm>
                <a:off x="-7850188" y="546100"/>
                <a:ext cx="571500" cy="395288"/>
              </a:xfrm>
              <a:custGeom>
                <a:avLst/>
                <a:gdLst>
                  <a:gd name="T0" fmla="*/ 236 w 360"/>
                  <a:gd name="T1" fmla="*/ 5 h 249"/>
                  <a:gd name="T2" fmla="*/ 277 w 360"/>
                  <a:gd name="T3" fmla="*/ 33 h 249"/>
                  <a:gd name="T4" fmla="*/ 295 w 360"/>
                  <a:gd name="T5" fmla="*/ 80 h 249"/>
                  <a:gd name="T6" fmla="*/ 334 w 360"/>
                  <a:gd name="T7" fmla="*/ 102 h 249"/>
                  <a:gd name="T8" fmla="*/ 357 w 360"/>
                  <a:gd name="T9" fmla="*/ 141 h 249"/>
                  <a:gd name="T10" fmla="*/ 357 w 360"/>
                  <a:gd name="T11" fmla="*/ 187 h 249"/>
                  <a:gd name="T12" fmla="*/ 333 w 360"/>
                  <a:gd name="T13" fmla="*/ 228 h 249"/>
                  <a:gd name="T14" fmla="*/ 288 w 360"/>
                  <a:gd name="T15" fmla="*/ 249 h 249"/>
                  <a:gd name="T16" fmla="*/ 216 w 360"/>
                  <a:gd name="T17" fmla="*/ 249 h 249"/>
                  <a:gd name="T18" fmla="*/ 212 w 360"/>
                  <a:gd name="T19" fmla="*/ 246 h 249"/>
                  <a:gd name="T20" fmla="*/ 212 w 360"/>
                  <a:gd name="T21" fmla="*/ 239 h 249"/>
                  <a:gd name="T22" fmla="*/ 216 w 360"/>
                  <a:gd name="T23" fmla="*/ 238 h 249"/>
                  <a:gd name="T24" fmla="*/ 284 w 360"/>
                  <a:gd name="T25" fmla="*/ 238 h 249"/>
                  <a:gd name="T26" fmla="*/ 323 w 360"/>
                  <a:gd name="T27" fmla="*/ 220 h 249"/>
                  <a:gd name="T28" fmla="*/ 346 w 360"/>
                  <a:gd name="T29" fmla="*/ 185 h 249"/>
                  <a:gd name="T30" fmla="*/ 344 w 360"/>
                  <a:gd name="T31" fmla="*/ 138 h 249"/>
                  <a:gd name="T32" fmla="*/ 313 w 360"/>
                  <a:gd name="T33" fmla="*/ 100 h 249"/>
                  <a:gd name="T34" fmla="*/ 284 w 360"/>
                  <a:gd name="T35" fmla="*/ 90 h 249"/>
                  <a:gd name="T36" fmla="*/ 280 w 360"/>
                  <a:gd name="T37" fmla="*/ 62 h 249"/>
                  <a:gd name="T38" fmla="*/ 254 w 360"/>
                  <a:gd name="T39" fmla="*/ 26 h 249"/>
                  <a:gd name="T40" fmla="*/ 210 w 360"/>
                  <a:gd name="T41" fmla="*/ 13 h 249"/>
                  <a:gd name="T42" fmla="*/ 166 w 360"/>
                  <a:gd name="T43" fmla="*/ 28 h 249"/>
                  <a:gd name="T44" fmla="*/ 140 w 360"/>
                  <a:gd name="T45" fmla="*/ 66 h 249"/>
                  <a:gd name="T46" fmla="*/ 131 w 360"/>
                  <a:gd name="T47" fmla="*/ 71 h 249"/>
                  <a:gd name="T48" fmla="*/ 113 w 360"/>
                  <a:gd name="T49" fmla="*/ 66 h 249"/>
                  <a:gd name="T50" fmla="*/ 81 w 360"/>
                  <a:gd name="T51" fmla="*/ 80 h 249"/>
                  <a:gd name="T52" fmla="*/ 66 w 360"/>
                  <a:gd name="T53" fmla="*/ 113 h 249"/>
                  <a:gd name="T54" fmla="*/ 61 w 360"/>
                  <a:gd name="T55" fmla="*/ 120 h 249"/>
                  <a:gd name="T56" fmla="*/ 27 w 360"/>
                  <a:gd name="T57" fmla="*/ 141 h 249"/>
                  <a:gd name="T58" fmla="*/ 14 w 360"/>
                  <a:gd name="T59" fmla="*/ 179 h 249"/>
                  <a:gd name="T60" fmla="*/ 30 w 360"/>
                  <a:gd name="T61" fmla="*/ 220 h 249"/>
                  <a:gd name="T62" fmla="*/ 72 w 360"/>
                  <a:gd name="T63" fmla="*/ 238 h 249"/>
                  <a:gd name="T64" fmla="*/ 148 w 360"/>
                  <a:gd name="T65" fmla="*/ 238 h 249"/>
                  <a:gd name="T66" fmla="*/ 151 w 360"/>
                  <a:gd name="T67" fmla="*/ 242 h 249"/>
                  <a:gd name="T68" fmla="*/ 148 w 360"/>
                  <a:gd name="T69" fmla="*/ 247 h 249"/>
                  <a:gd name="T70" fmla="*/ 72 w 360"/>
                  <a:gd name="T71" fmla="*/ 249 h 249"/>
                  <a:gd name="T72" fmla="*/ 30 w 360"/>
                  <a:gd name="T73" fmla="*/ 236 h 249"/>
                  <a:gd name="T74" fmla="*/ 5 w 360"/>
                  <a:gd name="T75" fmla="*/ 200 h 249"/>
                  <a:gd name="T76" fmla="*/ 5 w 360"/>
                  <a:gd name="T77" fmla="*/ 154 h 249"/>
                  <a:gd name="T78" fmla="*/ 33 w 360"/>
                  <a:gd name="T79" fmla="*/ 120 h 249"/>
                  <a:gd name="T80" fmla="*/ 59 w 360"/>
                  <a:gd name="T81" fmla="*/ 89 h 249"/>
                  <a:gd name="T82" fmla="*/ 90 w 360"/>
                  <a:gd name="T83" fmla="*/ 59 h 249"/>
                  <a:gd name="T84" fmla="*/ 122 w 360"/>
                  <a:gd name="T85" fmla="*/ 54 h 249"/>
                  <a:gd name="T86" fmla="*/ 143 w 360"/>
                  <a:gd name="T87" fmla="*/ 35 h 249"/>
                  <a:gd name="T88" fmla="*/ 185 w 360"/>
                  <a:gd name="T89" fmla="*/ 5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60" h="249">
                    <a:moveTo>
                      <a:pt x="210" y="0"/>
                    </a:moveTo>
                    <a:lnTo>
                      <a:pt x="236" y="5"/>
                    </a:lnTo>
                    <a:lnTo>
                      <a:pt x="259" y="17"/>
                    </a:lnTo>
                    <a:lnTo>
                      <a:pt x="277" y="33"/>
                    </a:lnTo>
                    <a:lnTo>
                      <a:pt x="290" y="56"/>
                    </a:lnTo>
                    <a:lnTo>
                      <a:pt x="295" y="80"/>
                    </a:lnTo>
                    <a:lnTo>
                      <a:pt x="318" y="89"/>
                    </a:lnTo>
                    <a:lnTo>
                      <a:pt x="334" y="102"/>
                    </a:lnTo>
                    <a:lnTo>
                      <a:pt x="349" y="120"/>
                    </a:lnTo>
                    <a:lnTo>
                      <a:pt x="357" y="141"/>
                    </a:lnTo>
                    <a:lnTo>
                      <a:pt x="360" y="164"/>
                    </a:lnTo>
                    <a:lnTo>
                      <a:pt x="357" y="187"/>
                    </a:lnTo>
                    <a:lnTo>
                      <a:pt x="347" y="210"/>
                    </a:lnTo>
                    <a:lnTo>
                      <a:pt x="333" y="228"/>
                    </a:lnTo>
                    <a:lnTo>
                      <a:pt x="313" y="241"/>
                    </a:lnTo>
                    <a:lnTo>
                      <a:pt x="288" y="249"/>
                    </a:lnTo>
                    <a:lnTo>
                      <a:pt x="284" y="249"/>
                    </a:lnTo>
                    <a:lnTo>
                      <a:pt x="216" y="249"/>
                    </a:lnTo>
                    <a:lnTo>
                      <a:pt x="213" y="247"/>
                    </a:lnTo>
                    <a:lnTo>
                      <a:pt x="212" y="246"/>
                    </a:lnTo>
                    <a:lnTo>
                      <a:pt x="212" y="242"/>
                    </a:lnTo>
                    <a:lnTo>
                      <a:pt x="212" y="239"/>
                    </a:lnTo>
                    <a:lnTo>
                      <a:pt x="213" y="238"/>
                    </a:lnTo>
                    <a:lnTo>
                      <a:pt x="216" y="238"/>
                    </a:lnTo>
                    <a:lnTo>
                      <a:pt x="282" y="238"/>
                    </a:lnTo>
                    <a:lnTo>
                      <a:pt x="284" y="238"/>
                    </a:lnTo>
                    <a:lnTo>
                      <a:pt x="305" y="231"/>
                    </a:lnTo>
                    <a:lnTo>
                      <a:pt x="323" y="220"/>
                    </a:lnTo>
                    <a:lnTo>
                      <a:pt x="336" y="205"/>
                    </a:lnTo>
                    <a:lnTo>
                      <a:pt x="346" y="185"/>
                    </a:lnTo>
                    <a:lnTo>
                      <a:pt x="349" y="164"/>
                    </a:lnTo>
                    <a:lnTo>
                      <a:pt x="344" y="138"/>
                    </a:lnTo>
                    <a:lnTo>
                      <a:pt x="333" y="116"/>
                    </a:lnTo>
                    <a:lnTo>
                      <a:pt x="313" y="100"/>
                    </a:lnTo>
                    <a:lnTo>
                      <a:pt x="288" y="90"/>
                    </a:lnTo>
                    <a:lnTo>
                      <a:pt x="284" y="90"/>
                    </a:lnTo>
                    <a:lnTo>
                      <a:pt x="284" y="85"/>
                    </a:lnTo>
                    <a:lnTo>
                      <a:pt x="280" y="62"/>
                    </a:lnTo>
                    <a:lnTo>
                      <a:pt x="269" y="43"/>
                    </a:lnTo>
                    <a:lnTo>
                      <a:pt x="254" y="26"/>
                    </a:lnTo>
                    <a:lnTo>
                      <a:pt x="233" y="17"/>
                    </a:lnTo>
                    <a:lnTo>
                      <a:pt x="210" y="13"/>
                    </a:lnTo>
                    <a:lnTo>
                      <a:pt x="187" y="17"/>
                    </a:lnTo>
                    <a:lnTo>
                      <a:pt x="166" y="28"/>
                    </a:lnTo>
                    <a:lnTo>
                      <a:pt x="149" y="44"/>
                    </a:lnTo>
                    <a:lnTo>
                      <a:pt x="140" y="66"/>
                    </a:lnTo>
                    <a:lnTo>
                      <a:pt x="138" y="72"/>
                    </a:lnTo>
                    <a:lnTo>
                      <a:pt x="131" y="71"/>
                    </a:lnTo>
                    <a:lnTo>
                      <a:pt x="123" y="67"/>
                    </a:lnTo>
                    <a:lnTo>
                      <a:pt x="113" y="66"/>
                    </a:lnTo>
                    <a:lnTo>
                      <a:pt x="95" y="71"/>
                    </a:lnTo>
                    <a:lnTo>
                      <a:pt x="81" y="80"/>
                    </a:lnTo>
                    <a:lnTo>
                      <a:pt x="69" y="95"/>
                    </a:lnTo>
                    <a:lnTo>
                      <a:pt x="66" y="113"/>
                    </a:lnTo>
                    <a:lnTo>
                      <a:pt x="66" y="120"/>
                    </a:lnTo>
                    <a:lnTo>
                      <a:pt x="61" y="120"/>
                    </a:lnTo>
                    <a:lnTo>
                      <a:pt x="41" y="128"/>
                    </a:lnTo>
                    <a:lnTo>
                      <a:pt x="27" y="141"/>
                    </a:lnTo>
                    <a:lnTo>
                      <a:pt x="17" y="157"/>
                    </a:lnTo>
                    <a:lnTo>
                      <a:pt x="14" y="179"/>
                    </a:lnTo>
                    <a:lnTo>
                      <a:pt x="17" y="202"/>
                    </a:lnTo>
                    <a:lnTo>
                      <a:pt x="30" y="220"/>
                    </a:lnTo>
                    <a:lnTo>
                      <a:pt x="50" y="233"/>
                    </a:lnTo>
                    <a:lnTo>
                      <a:pt x="72" y="238"/>
                    </a:lnTo>
                    <a:lnTo>
                      <a:pt x="144" y="238"/>
                    </a:lnTo>
                    <a:lnTo>
                      <a:pt x="148" y="238"/>
                    </a:lnTo>
                    <a:lnTo>
                      <a:pt x="149" y="239"/>
                    </a:lnTo>
                    <a:lnTo>
                      <a:pt x="151" y="242"/>
                    </a:lnTo>
                    <a:lnTo>
                      <a:pt x="149" y="246"/>
                    </a:lnTo>
                    <a:lnTo>
                      <a:pt x="148" y="247"/>
                    </a:lnTo>
                    <a:lnTo>
                      <a:pt x="144" y="249"/>
                    </a:lnTo>
                    <a:lnTo>
                      <a:pt x="72" y="249"/>
                    </a:lnTo>
                    <a:lnTo>
                      <a:pt x="50" y="246"/>
                    </a:lnTo>
                    <a:lnTo>
                      <a:pt x="30" y="236"/>
                    </a:lnTo>
                    <a:lnTo>
                      <a:pt x="15" y="220"/>
                    </a:lnTo>
                    <a:lnTo>
                      <a:pt x="5" y="200"/>
                    </a:lnTo>
                    <a:lnTo>
                      <a:pt x="0" y="179"/>
                    </a:lnTo>
                    <a:lnTo>
                      <a:pt x="5" y="154"/>
                    </a:lnTo>
                    <a:lnTo>
                      <a:pt x="15" y="134"/>
                    </a:lnTo>
                    <a:lnTo>
                      <a:pt x="33" y="120"/>
                    </a:lnTo>
                    <a:lnTo>
                      <a:pt x="54" y="110"/>
                    </a:lnTo>
                    <a:lnTo>
                      <a:pt x="59" y="89"/>
                    </a:lnTo>
                    <a:lnTo>
                      <a:pt x="72" y="71"/>
                    </a:lnTo>
                    <a:lnTo>
                      <a:pt x="90" y="59"/>
                    </a:lnTo>
                    <a:lnTo>
                      <a:pt x="113" y="54"/>
                    </a:lnTo>
                    <a:lnTo>
                      <a:pt x="122" y="54"/>
                    </a:lnTo>
                    <a:lnTo>
                      <a:pt x="130" y="56"/>
                    </a:lnTo>
                    <a:lnTo>
                      <a:pt x="143" y="35"/>
                    </a:lnTo>
                    <a:lnTo>
                      <a:pt x="162" y="17"/>
                    </a:lnTo>
                    <a:lnTo>
                      <a:pt x="185" y="5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" name="Группа 7"/>
          <p:cNvGrpSpPr/>
          <p:nvPr/>
        </p:nvGrpSpPr>
        <p:grpSpPr>
          <a:xfrm>
            <a:off x="683568" y="2530506"/>
            <a:ext cx="720080" cy="675958"/>
            <a:chOff x="683568" y="2530506"/>
            <a:chExt cx="720080" cy="675958"/>
          </a:xfrm>
        </p:grpSpPr>
        <p:sp>
          <p:nvSpPr>
            <p:cNvPr id="16" name="Шестиугольник 15"/>
            <p:cNvSpPr/>
            <p:nvPr/>
          </p:nvSpPr>
          <p:spPr>
            <a:xfrm>
              <a:off x="683568" y="2530506"/>
              <a:ext cx="720080" cy="657273"/>
            </a:xfrm>
            <a:prstGeom prst="hexagon">
              <a:avLst/>
            </a:prstGeom>
            <a:gradFill flip="none" rotWithShape="1">
              <a:gsLst>
                <a:gs pos="0">
                  <a:srgbClr val="942C62">
                    <a:shade val="30000"/>
                    <a:satMod val="115000"/>
                  </a:srgbClr>
                </a:gs>
                <a:gs pos="29000">
                  <a:srgbClr val="7F2157"/>
                </a:gs>
                <a:gs pos="100000">
                  <a:srgbClr val="B04289"/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 rot="5400000">
              <a:off x="986018" y="2795065"/>
              <a:ext cx="666074" cy="156724"/>
            </a:xfrm>
            <a:prstGeom prst="triangle">
              <a:avLst/>
            </a:prstGeom>
            <a:solidFill>
              <a:srgbClr val="64BEC8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Freeform 427"/>
            <p:cNvSpPr>
              <a:spLocks noEditPoints="1"/>
            </p:cNvSpPr>
            <p:nvPr/>
          </p:nvSpPr>
          <p:spPr bwMode="auto">
            <a:xfrm>
              <a:off x="918642" y="2725291"/>
              <a:ext cx="288032" cy="229928"/>
            </a:xfrm>
            <a:custGeom>
              <a:avLst/>
              <a:gdLst>
                <a:gd name="T0" fmla="*/ 205 w 347"/>
                <a:gd name="T1" fmla="*/ 25 h 277"/>
                <a:gd name="T2" fmla="*/ 205 w 347"/>
                <a:gd name="T3" fmla="*/ 83 h 277"/>
                <a:gd name="T4" fmla="*/ 198 w 347"/>
                <a:gd name="T5" fmla="*/ 83 h 277"/>
                <a:gd name="T6" fmla="*/ 159 w 347"/>
                <a:gd name="T7" fmla="*/ 87 h 277"/>
                <a:gd name="T8" fmla="*/ 126 w 347"/>
                <a:gd name="T9" fmla="*/ 95 h 277"/>
                <a:gd name="T10" fmla="*/ 98 w 347"/>
                <a:gd name="T11" fmla="*/ 108 h 277"/>
                <a:gd name="T12" fmla="*/ 75 w 347"/>
                <a:gd name="T13" fmla="*/ 123 h 277"/>
                <a:gd name="T14" fmla="*/ 57 w 347"/>
                <a:gd name="T15" fmla="*/ 141 h 277"/>
                <a:gd name="T16" fmla="*/ 43 w 347"/>
                <a:gd name="T17" fmla="*/ 162 h 277"/>
                <a:gd name="T18" fmla="*/ 31 w 347"/>
                <a:gd name="T19" fmla="*/ 183 h 277"/>
                <a:gd name="T20" fmla="*/ 23 w 347"/>
                <a:gd name="T21" fmla="*/ 203 h 277"/>
                <a:gd name="T22" fmla="*/ 18 w 347"/>
                <a:gd name="T23" fmla="*/ 224 h 277"/>
                <a:gd name="T24" fmla="*/ 31 w 347"/>
                <a:gd name="T25" fmla="*/ 208 h 277"/>
                <a:gd name="T26" fmla="*/ 47 w 347"/>
                <a:gd name="T27" fmla="*/ 191 h 277"/>
                <a:gd name="T28" fmla="*/ 69 w 347"/>
                <a:gd name="T29" fmla="*/ 177 h 277"/>
                <a:gd name="T30" fmla="*/ 93 w 347"/>
                <a:gd name="T31" fmla="*/ 164 h 277"/>
                <a:gd name="T32" fmla="*/ 123 w 347"/>
                <a:gd name="T33" fmla="*/ 154 h 277"/>
                <a:gd name="T34" fmla="*/ 157 w 347"/>
                <a:gd name="T35" fmla="*/ 147 h 277"/>
                <a:gd name="T36" fmla="*/ 198 w 347"/>
                <a:gd name="T37" fmla="*/ 144 h 277"/>
                <a:gd name="T38" fmla="*/ 205 w 347"/>
                <a:gd name="T39" fmla="*/ 144 h 277"/>
                <a:gd name="T40" fmla="*/ 205 w 347"/>
                <a:gd name="T41" fmla="*/ 205 h 277"/>
                <a:gd name="T42" fmla="*/ 326 w 347"/>
                <a:gd name="T43" fmla="*/ 115 h 277"/>
                <a:gd name="T44" fmla="*/ 205 w 347"/>
                <a:gd name="T45" fmla="*/ 25 h 277"/>
                <a:gd name="T46" fmla="*/ 191 w 347"/>
                <a:gd name="T47" fmla="*/ 0 h 277"/>
                <a:gd name="T48" fmla="*/ 347 w 347"/>
                <a:gd name="T49" fmla="*/ 115 h 277"/>
                <a:gd name="T50" fmla="*/ 191 w 347"/>
                <a:gd name="T51" fmla="*/ 227 h 277"/>
                <a:gd name="T52" fmla="*/ 191 w 347"/>
                <a:gd name="T53" fmla="*/ 155 h 277"/>
                <a:gd name="T54" fmla="*/ 151 w 347"/>
                <a:gd name="T55" fmla="*/ 160 h 277"/>
                <a:gd name="T56" fmla="*/ 115 w 347"/>
                <a:gd name="T57" fmla="*/ 169 h 277"/>
                <a:gd name="T58" fmla="*/ 85 w 347"/>
                <a:gd name="T59" fmla="*/ 180 h 277"/>
                <a:gd name="T60" fmla="*/ 61 w 347"/>
                <a:gd name="T61" fmla="*/ 195 h 277"/>
                <a:gd name="T62" fmla="*/ 43 w 347"/>
                <a:gd name="T63" fmla="*/ 213 h 277"/>
                <a:gd name="T64" fmla="*/ 28 w 347"/>
                <a:gd name="T65" fmla="*/ 229 h 277"/>
                <a:gd name="T66" fmla="*/ 20 w 347"/>
                <a:gd name="T67" fmla="*/ 245 h 277"/>
                <a:gd name="T68" fmla="*/ 13 w 347"/>
                <a:gd name="T69" fmla="*/ 262 h 277"/>
                <a:gd name="T70" fmla="*/ 11 w 347"/>
                <a:gd name="T71" fmla="*/ 277 h 277"/>
                <a:gd name="T72" fmla="*/ 0 w 347"/>
                <a:gd name="T73" fmla="*/ 277 h 277"/>
                <a:gd name="T74" fmla="*/ 3 w 347"/>
                <a:gd name="T75" fmla="*/ 236 h 277"/>
                <a:gd name="T76" fmla="*/ 10 w 347"/>
                <a:gd name="T77" fmla="*/ 203 h 277"/>
                <a:gd name="T78" fmla="*/ 21 w 347"/>
                <a:gd name="T79" fmla="*/ 173 h 277"/>
                <a:gd name="T80" fmla="*/ 34 w 347"/>
                <a:gd name="T81" fmla="*/ 149 h 277"/>
                <a:gd name="T82" fmla="*/ 51 w 347"/>
                <a:gd name="T83" fmla="*/ 129 h 277"/>
                <a:gd name="T84" fmla="*/ 70 w 347"/>
                <a:gd name="T85" fmla="*/ 113 h 277"/>
                <a:gd name="T86" fmla="*/ 90 w 347"/>
                <a:gd name="T87" fmla="*/ 100 h 277"/>
                <a:gd name="T88" fmla="*/ 110 w 347"/>
                <a:gd name="T89" fmla="*/ 90 h 277"/>
                <a:gd name="T90" fmla="*/ 129 w 347"/>
                <a:gd name="T91" fmla="*/ 82 h 277"/>
                <a:gd name="T92" fmla="*/ 149 w 347"/>
                <a:gd name="T93" fmla="*/ 77 h 277"/>
                <a:gd name="T94" fmla="*/ 165 w 347"/>
                <a:gd name="T95" fmla="*/ 75 h 277"/>
                <a:gd name="T96" fmla="*/ 180 w 347"/>
                <a:gd name="T97" fmla="*/ 72 h 277"/>
                <a:gd name="T98" fmla="*/ 191 w 347"/>
                <a:gd name="T99" fmla="*/ 72 h 277"/>
                <a:gd name="T100" fmla="*/ 191 w 347"/>
                <a:gd name="T10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7" h="277">
                  <a:moveTo>
                    <a:pt x="205" y="25"/>
                  </a:moveTo>
                  <a:lnTo>
                    <a:pt x="205" y="83"/>
                  </a:lnTo>
                  <a:lnTo>
                    <a:pt x="198" y="83"/>
                  </a:lnTo>
                  <a:lnTo>
                    <a:pt x="159" y="87"/>
                  </a:lnTo>
                  <a:lnTo>
                    <a:pt x="126" y="95"/>
                  </a:lnTo>
                  <a:lnTo>
                    <a:pt x="98" y="108"/>
                  </a:lnTo>
                  <a:lnTo>
                    <a:pt x="75" y="123"/>
                  </a:lnTo>
                  <a:lnTo>
                    <a:pt x="57" y="141"/>
                  </a:lnTo>
                  <a:lnTo>
                    <a:pt x="43" y="162"/>
                  </a:lnTo>
                  <a:lnTo>
                    <a:pt x="31" y="183"/>
                  </a:lnTo>
                  <a:lnTo>
                    <a:pt x="23" y="203"/>
                  </a:lnTo>
                  <a:lnTo>
                    <a:pt x="18" y="224"/>
                  </a:lnTo>
                  <a:lnTo>
                    <a:pt x="31" y="208"/>
                  </a:lnTo>
                  <a:lnTo>
                    <a:pt x="47" y="191"/>
                  </a:lnTo>
                  <a:lnTo>
                    <a:pt x="69" y="177"/>
                  </a:lnTo>
                  <a:lnTo>
                    <a:pt x="93" y="164"/>
                  </a:lnTo>
                  <a:lnTo>
                    <a:pt x="123" y="154"/>
                  </a:lnTo>
                  <a:lnTo>
                    <a:pt x="157" y="147"/>
                  </a:lnTo>
                  <a:lnTo>
                    <a:pt x="198" y="144"/>
                  </a:lnTo>
                  <a:lnTo>
                    <a:pt x="205" y="144"/>
                  </a:lnTo>
                  <a:lnTo>
                    <a:pt x="205" y="205"/>
                  </a:lnTo>
                  <a:lnTo>
                    <a:pt x="326" y="115"/>
                  </a:lnTo>
                  <a:lnTo>
                    <a:pt x="205" y="25"/>
                  </a:lnTo>
                  <a:close/>
                  <a:moveTo>
                    <a:pt x="191" y="0"/>
                  </a:moveTo>
                  <a:lnTo>
                    <a:pt x="347" y="115"/>
                  </a:lnTo>
                  <a:lnTo>
                    <a:pt x="191" y="227"/>
                  </a:lnTo>
                  <a:lnTo>
                    <a:pt x="191" y="155"/>
                  </a:lnTo>
                  <a:lnTo>
                    <a:pt x="151" y="160"/>
                  </a:lnTo>
                  <a:lnTo>
                    <a:pt x="115" y="169"/>
                  </a:lnTo>
                  <a:lnTo>
                    <a:pt x="85" y="180"/>
                  </a:lnTo>
                  <a:lnTo>
                    <a:pt x="61" y="195"/>
                  </a:lnTo>
                  <a:lnTo>
                    <a:pt x="43" y="213"/>
                  </a:lnTo>
                  <a:lnTo>
                    <a:pt x="28" y="229"/>
                  </a:lnTo>
                  <a:lnTo>
                    <a:pt x="20" y="245"/>
                  </a:lnTo>
                  <a:lnTo>
                    <a:pt x="13" y="262"/>
                  </a:lnTo>
                  <a:lnTo>
                    <a:pt x="11" y="277"/>
                  </a:lnTo>
                  <a:lnTo>
                    <a:pt x="0" y="277"/>
                  </a:lnTo>
                  <a:lnTo>
                    <a:pt x="3" y="236"/>
                  </a:lnTo>
                  <a:lnTo>
                    <a:pt x="10" y="203"/>
                  </a:lnTo>
                  <a:lnTo>
                    <a:pt x="21" y="173"/>
                  </a:lnTo>
                  <a:lnTo>
                    <a:pt x="34" y="149"/>
                  </a:lnTo>
                  <a:lnTo>
                    <a:pt x="51" y="129"/>
                  </a:lnTo>
                  <a:lnTo>
                    <a:pt x="70" y="113"/>
                  </a:lnTo>
                  <a:lnTo>
                    <a:pt x="90" y="100"/>
                  </a:lnTo>
                  <a:lnTo>
                    <a:pt x="110" y="90"/>
                  </a:lnTo>
                  <a:lnTo>
                    <a:pt x="129" y="82"/>
                  </a:lnTo>
                  <a:lnTo>
                    <a:pt x="149" y="77"/>
                  </a:lnTo>
                  <a:lnTo>
                    <a:pt x="165" y="75"/>
                  </a:lnTo>
                  <a:lnTo>
                    <a:pt x="180" y="72"/>
                  </a:lnTo>
                  <a:lnTo>
                    <a:pt x="191" y="7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83568" y="3268588"/>
            <a:ext cx="720080" cy="666316"/>
            <a:chOff x="683568" y="3268588"/>
            <a:chExt cx="720080" cy="666316"/>
          </a:xfrm>
        </p:grpSpPr>
        <p:sp>
          <p:nvSpPr>
            <p:cNvPr id="17" name="Шестиугольник 16"/>
            <p:cNvSpPr/>
            <p:nvPr/>
          </p:nvSpPr>
          <p:spPr>
            <a:xfrm>
              <a:off x="683568" y="3268588"/>
              <a:ext cx="720080" cy="657273"/>
            </a:xfrm>
            <a:prstGeom prst="hexagon">
              <a:avLst/>
            </a:prstGeom>
            <a:gradFill flip="none" rotWithShape="1">
              <a:gsLst>
                <a:gs pos="0">
                  <a:srgbClr val="BD3184">
                    <a:shade val="30000"/>
                    <a:satMod val="115000"/>
                  </a:srgbClr>
                </a:gs>
                <a:gs pos="48000">
                  <a:srgbClr val="BD3184">
                    <a:shade val="67500"/>
                    <a:satMod val="115000"/>
                  </a:srgbClr>
                </a:gs>
                <a:gs pos="99000">
                  <a:srgbClr val="C34D93">
                    <a:lumMod val="88000"/>
                    <a:lumOff val="12000"/>
                  </a:srgbClr>
                </a:gs>
              </a:gsLst>
              <a:lin ang="16200000" scaled="1"/>
              <a:tileRect/>
            </a:gra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5400000">
              <a:off x="988520" y="3523505"/>
              <a:ext cx="666074" cy="156724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Freeform 320"/>
            <p:cNvSpPr>
              <a:spLocks noEditPoints="1"/>
            </p:cNvSpPr>
            <p:nvPr/>
          </p:nvSpPr>
          <p:spPr bwMode="auto">
            <a:xfrm>
              <a:off x="1051424" y="3447570"/>
              <a:ext cx="144016" cy="144016"/>
            </a:xfrm>
            <a:custGeom>
              <a:avLst/>
              <a:gdLst>
                <a:gd name="T0" fmla="*/ 191 w 360"/>
                <a:gd name="T1" fmla="*/ 183 h 360"/>
                <a:gd name="T2" fmla="*/ 322 w 360"/>
                <a:gd name="T3" fmla="*/ 267 h 360"/>
                <a:gd name="T4" fmla="*/ 345 w 360"/>
                <a:gd name="T5" fmla="*/ 211 h 360"/>
                <a:gd name="T6" fmla="*/ 342 w 360"/>
                <a:gd name="T7" fmla="*/ 139 h 360"/>
                <a:gd name="T8" fmla="*/ 184 w 360"/>
                <a:gd name="T9" fmla="*/ 172 h 360"/>
                <a:gd name="T10" fmla="*/ 325 w 360"/>
                <a:gd name="T11" fmla="*/ 97 h 360"/>
                <a:gd name="T12" fmla="*/ 281 w 360"/>
                <a:gd name="T13" fmla="*/ 46 h 360"/>
                <a:gd name="T14" fmla="*/ 220 w 360"/>
                <a:gd name="T15" fmla="*/ 16 h 360"/>
                <a:gd name="T16" fmla="*/ 173 w 360"/>
                <a:gd name="T17" fmla="*/ 11 h 360"/>
                <a:gd name="T18" fmla="*/ 101 w 360"/>
                <a:gd name="T19" fmla="*/ 31 h 360"/>
                <a:gd name="T20" fmla="*/ 47 w 360"/>
                <a:gd name="T21" fmla="*/ 77 h 360"/>
                <a:gd name="T22" fmla="*/ 16 w 360"/>
                <a:gd name="T23" fmla="*/ 142 h 360"/>
                <a:gd name="T24" fmla="*/ 16 w 360"/>
                <a:gd name="T25" fmla="*/ 219 h 360"/>
                <a:gd name="T26" fmla="*/ 49 w 360"/>
                <a:gd name="T27" fmla="*/ 285 h 360"/>
                <a:gd name="T28" fmla="*/ 106 w 360"/>
                <a:gd name="T29" fmla="*/ 331 h 360"/>
                <a:gd name="T30" fmla="*/ 180 w 360"/>
                <a:gd name="T31" fmla="*/ 349 h 360"/>
                <a:gd name="T32" fmla="*/ 243 w 360"/>
                <a:gd name="T33" fmla="*/ 335 h 360"/>
                <a:gd name="T34" fmla="*/ 296 w 360"/>
                <a:gd name="T35" fmla="*/ 299 h 360"/>
                <a:gd name="T36" fmla="*/ 173 w 360"/>
                <a:gd name="T37" fmla="*/ 11 h 360"/>
                <a:gd name="T38" fmla="*/ 219 w 360"/>
                <a:gd name="T39" fmla="*/ 5 h 360"/>
                <a:gd name="T40" fmla="*/ 288 w 360"/>
                <a:gd name="T41" fmla="*/ 36 h 360"/>
                <a:gd name="T42" fmla="*/ 337 w 360"/>
                <a:gd name="T43" fmla="*/ 93 h 360"/>
                <a:gd name="T44" fmla="*/ 353 w 360"/>
                <a:gd name="T45" fmla="*/ 131 h 360"/>
                <a:gd name="T46" fmla="*/ 358 w 360"/>
                <a:gd name="T47" fmla="*/ 155 h 360"/>
                <a:gd name="T48" fmla="*/ 356 w 360"/>
                <a:gd name="T49" fmla="*/ 214 h 360"/>
                <a:gd name="T50" fmla="*/ 330 w 360"/>
                <a:gd name="T51" fmla="*/ 278 h 360"/>
                <a:gd name="T52" fmla="*/ 309 w 360"/>
                <a:gd name="T53" fmla="*/ 304 h 360"/>
                <a:gd name="T54" fmla="*/ 283 w 360"/>
                <a:gd name="T55" fmla="*/ 327 h 360"/>
                <a:gd name="T56" fmla="*/ 216 w 360"/>
                <a:gd name="T57" fmla="*/ 357 h 360"/>
                <a:gd name="T58" fmla="*/ 137 w 360"/>
                <a:gd name="T59" fmla="*/ 355 h 360"/>
                <a:gd name="T60" fmla="*/ 67 w 360"/>
                <a:gd name="T61" fmla="*/ 321 h 360"/>
                <a:gd name="T62" fmla="*/ 18 w 360"/>
                <a:gd name="T63" fmla="*/ 259 h 360"/>
                <a:gd name="T64" fmla="*/ 0 w 360"/>
                <a:gd name="T65" fmla="*/ 180 h 360"/>
                <a:gd name="T66" fmla="*/ 18 w 360"/>
                <a:gd name="T67" fmla="*/ 101 h 360"/>
                <a:gd name="T68" fmla="*/ 67 w 360"/>
                <a:gd name="T69" fmla="*/ 39 h 360"/>
                <a:gd name="T70" fmla="*/ 137 w 360"/>
                <a:gd name="T71" fmla="*/ 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360">
                  <a:moveTo>
                    <a:pt x="342" y="139"/>
                  </a:moveTo>
                  <a:lnTo>
                    <a:pt x="191" y="183"/>
                  </a:lnTo>
                  <a:lnTo>
                    <a:pt x="304" y="291"/>
                  </a:lnTo>
                  <a:lnTo>
                    <a:pt x="322" y="267"/>
                  </a:lnTo>
                  <a:lnTo>
                    <a:pt x="335" y="241"/>
                  </a:lnTo>
                  <a:lnTo>
                    <a:pt x="345" y="211"/>
                  </a:lnTo>
                  <a:lnTo>
                    <a:pt x="346" y="180"/>
                  </a:lnTo>
                  <a:lnTo>
                    <a:pt x="342" y="139"/>
                  </a:lnTo>
                  <a:close/>
                  <a:moveTo>
                    <a:pt x="184" y="11"/>
                  </a:moveTo>
                  <a:lnTo>
                    <a:pt x="184" y="172"/>
                  </a:lnTo>
                  <a:lnTo>
                    <a:pt x="338" y="128"/>
                  </a:lnTo>
                  <a:lnTo>
                    <a:pt x="325" y="97"/>
                  </a:lnTo>
                  <a:lnTo>
                    <a:pt x="306" y="69"/>
                  </a:lnTo>
                  <a:lnTo>
                    <a:pt x="281" y="46"/>
                  </a:lnTo>
                  <a:lnTo>
                    <a:pt x="252" y="29"/>
                  </a:lnTo>
                  <a:lnTo>
                    <a:pt x="220" y="16"/>
                  </a:lnTo>
                  <a:lnTo>
                    <a:pt x="184" y="11"/>
                  </a:lnTo>
                  <a:close/>
                  <a:moveTo>
                    <a:pt x="173" y="11"/>
                  </a:moveTo>
                  <a:lnTo>
                    <a:pt x="135" y="18"/>
                  </a:lnTo>
                  <a:lnTo>
                    <a:pt x="101" y="31"/>
                  </a:lnTo>
                  <a:lnTo>
                    <a:pt x="72" y="51"/>
                  </a:lnTo>
                  <a:lnTo>
                    <a:pt x="47" y="77"/>
                  </a:lnTo>
                  <a:lnTo>
                    <a:pt x="27" y="106"/>
                  </a:lnTo>
                  <a:lnTo>
                    <a:pt x="16" y="142"/>
                  </a:lnTo>
                  <a:lnTo>
                    <a:pt x="11" y="180"/>
                  </a:lnTo>
                  <a:lnTo>
                    <a:pt x="16" y="219"/>
                  </a:lnTo>
                  <a:lnTo>
                    <a:pt x="27" y="254"/>
                  </a:lnTo>
                  <a:lnTo>
                    <a:pt x="49" y="285"/>
                  </a:lnTo>
                  <a:lnTo>
                    <a:pt x="73" y="311"/>
                  </a:lnTo>
                  <a:lnTo>
                    <a:pt x="106" y="331"/>
                  </a:lnTo>
                  <a:lnTo>
                    <a:pt x="140" y="344"/>
                  </a:lnTo>
                  <a:lnTo>
                    <a:pt x="180" y="349"/>
                  </a:lnTo>
                  <a:lnTo>
                    <a:pt x="212" y="345"/>
                  </a:lnTo>
                  <a:lnTo>
                    <a:pt x="243" y="335"/>
                  </a:lnTo>
                  <a:lnTo>
                    <a:pt x="271" y="321"/>
                  </a:lnTo>
                  <a:lnTo>
                    <a:pt x="296" y="299"/>
                  </a:lnTo>
                  <a:lnTo>
                    <a:pt x="173" y="183"/>
                  </a:lnTo>
                  <a:lnTo>
                    <a:pt x="173" y="11"/>
                  </a:lnTo>
                  <a:close/>
                  <a:moveTo>
                    <a:pt x="180" y="0"/>
                  </a:moveTo>
                  <a:lnTo>
                    <a:pt x="219" y="5"/>
                  </a:lnTo>
                  <a:lnTo>
                    <a:pt x="255" y="16"/>
                  </a:lnTo>
                  <a:lnTo>
                    <a:pt x="288" y="36"/>
                  </a:lnTo>
                  <a:lnTo>
                    <a:pt x="315" y="62"/>
                  </a:lnTo>
                  <a:lnTo>
                    <a:pt x="337" y="93"/>
                  </a:lnTo>
                  <a:lnTo>
                    <a:pt x="351" y="128"/>
                  </a:lnTo>
                  <a:lnTo>
                    <a:pt x="353" y="131"/>
                  </a:lnTo>
                  <a:lnTo>
                    <a:pt x="353" y="133"/>
                  </a:lnTo>
                  <a:lnTo>
                    <a:pt x="358" y="155"/>
                  </a:lnTo>
                  <a:lnTo>
                    <a:pt x="360" y="180"/>
                  </a:lnTo>
                  <a:lnTo>
                    <a:pt x="356" y="214"/>
                  </a:lnTo>
                  <a:lnTo>
                    <a:pt x="346" y="247"/>
                  </a:lnTo>
                  <a:lnTo>
                    <a:pt x="330" y="278"/>
                  </a:lnTo>
                  <a:lnTo>
                    <a:pt x="310" y="304"/>
                  </a:lnTo>
                  <a:lnTo>
                    <a:pt x="309" y="304"/>
                  </a:lnTo>
                  <a:lnTo>
                    <a:pt x="309" y="304"/>
                  </a:lnTo>
                  <a:lnTo>
                    <a:pt x="283" y="327"/>
                  </a:lnTo>
                  <a:lnTo>
                    <a:pt x="250" y="345"/>
                  </a:lnTo>
                  <a:lnTo>
                    <a:pt x="216" y="357"/>
                  </a:lnTo>
                  <a:lnTo>
                    <a:pt x="180" y="360"/>
                  </a:lnTo>
                  <a:lnTo>
                    <a:pt x="137" y="355"/>
                  </a:lnTo>
                  <a:lnTo>
                    <a:pt x="99" y="342"/>
                  </a:lnTo>
                  <a:lnTo>
                    <a:pt x="67" y="321"/>
                  </a:lnTo>
                  <a:lnTo>
                    <a:pt x="39" y="293"/>
                  </a:lnTo>
                  <a:lnTo>
                    <a:pt x="18" y="259"/>
                  </a:lnTo>
                  <a:lnTo>
                    <a:pt x="4" y="221"/>
                  </a:lnTo>
                  <a:lnTo>
                    <a:pt x="0" y="180"/>
                  </a:lnTo>
                  <a:lnTo>
                    <a:pt x="4" y="139"/>
                  </a:lnTo>
                  <a:lnTo>
                    <a:pt x="18" y="101"/>
                  </a:lnTo>
                  <a:lnTo>
                    <a:pt x="39" y="67"/>
                  </a:lnTo>
                  <a:lnTo>
                    <a:pt x="67" y="39"/>
                  </a:lnTo>
                  <a:lnTo>
                    <a:pt x="99" y="18"/>
                  </a:lnTo>
                  <a:lnTo>
                    <a:pt x="137" y="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Freeform 2578"/>
            <p:cNvSpPr>
              <a:spLocks noEditPoints="1"/>
            </p:cNvSpPr>
            <p:nvPr/>
          </p:nvSpPr>
          <p:spPr bwMode="auto">
            <a:xfrm>
              <a:off x="907408" y="3519579"/>
              <a:ext cx="172939" cy="216024"/>
            </a:xfrm>
            <a:custGeom>
              <a:avLst/>
              <a:gdLst>
                <a:gd name="T0" fmla="*/ 192 w 289"/>
                <a:gd name="T1" fmla="*/ 18 h 361"/>
                <a:gd name="T2" fmla="*/ 192 w 289"/>
                <a:gd name="T3" fmla="*/ 97 h 361"/>
                <a:gd name="T4" fmla="*/ 272 w 289"/>
                <a:gd name="T5" fmla="*/ 97 h 361"/>
                <a:gd name="T6" fmla="*/ 192 w 289"/>
                <a:gd name="T7" fmla="*/ 18 h 361"/>
                <a:gd name="T8" fmla="*/ 13 w 289"/>
                <a:gd name="T9" fmla="*/ 12 h 361"/>
                <a:gd name="T10" fmla="*/ 13 w 289"/>
                <a:gd name="T11" fmla="*/ 349 h 361"/>
                <a:gd name="T12" fmla="*/ 277 w 289"/>
                <a:gd name="T13" fmla="*/ 349 h 361"/>
                <a:gd name="T14" fmla="*/ 277 w 289"/>
                <a:gd name="T15" fmla="*/ 109 h 361"/>
                <a:gd name="T16" fmla="*/ 182 w 289"/>
                <a:gd name="T17" fmla="*/ 109 h 361"/>
                <a:gd name="T18" fmla="*/ 182 w 289"/>
                <a:gd name="T19" fmla="*/ 12 h 361"/>
                <a:gd name="T20" fmla="*/ 13 w 289"/>
                <a:gd name="T21" fmla="*/ 12 h 361"/>
                <a:gd name="T22" fmla="*/ 0 w 289"/>
                <a:gd name="T23" fmla="*/ 0 h 361"/>
                <a:gd name="T24" fmla="*/ 192 w 289"/>
                <a:gd name="T25" fmla="*/ 0 h 361"/>
                <a:gd name="T26" fmla="*/ 192 w 289"/>
                <a:gd name="T27" fmla="*/ 1 h 361"/>
                <a:gd name="T28" fmla="*/ 289 w 289"/>
                <a:gd name="T29" fmla="*/ 97 h 361"/>
                <a:gd name="T30" fmla="*/ 289 w 289"/>
                <a:gd name="T31" fmla="*/ 97 h 361"/>
                <a:gd name="T32" fmla="*/ 289 w 289"/>
                <a:gd name="T33" fmla="*/ 361 h 361"/>
                <a:gd name="T34" fmla="*/ 0 w 289"/>
                <a:gd name="T35" fmla="*/ 361 h 361"/>
                <a:gd name="T36" fmla="*/ 0 w 289"/>
                <a:gd name="T37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9" h="361">
                  <a:moveTo>
                    <a:pt x="192" y="18"/>
                  </a:moveTo>
                  <a:lnTo>
                    <a:pt x="192" y="97"/>
                  </a:lnTo>
                  <a:lnTo>
                    <a:pt x="272" y="97"/>
                  </a:lnTo>
                  <a:lnTo>
                    <a:pt x="192" y="18"/>
                  </a:lnTo>
                  <a:close/>
                  <a:moveTo>
                    <a:pt x="13" y="12"/>
                  </a:moveTo>
                  <a:lnTo>
                    <a:pt x="13" y="349"/>
                  </a:lnTo>
                  <a:lnTo>
                    <a:pt x="277" y="349"/>
                  </a:lnTo>
                  <a:lnTo>
                    <a:pt x="277" y="109"/>
                  </a:lnTo>
                  <a:lnTo>
                    <a:pt x="182" y="109"/>
                  </a:lnTo>
                  <a:lnTo>
                    <a:pt x="182" y="12"/>
                  </a:lnTo>
                  <a:lnTo>
                    <a:pt x="13" y="12"/>
                  </a:lnTo>
                  <a:close/>
                  <a:moveTo>
                    <a:pt x="0" y="0"/>
                  </a:moveTo>
                  <a:lnTo>
                    <a:pt x="192" y="0"/>
                  </a:lnTo>
                  <a:lnTo>
                    <a:pt x="192" y="1"/>
                  </a:lnTo>
                  <a:lnTo>
                    <a:pt x="289" y="97"/>
                  </a:lnTo>
                  <a:lnTo>
                    <a:pt x="289" y="97"/>
                  </a:lnTo>
                  <a:lnTo>
                    <a:pt x="289" y="361"/>
                  </a:lnTo>
                  <a:lnTo>
                    <a:pt x="0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83568" y="4005972"/>
            <a:ext cx="720080" cy="666074"/>
            <a:chOff x="683568" y="4005972"/>
            <a:chExt cx="720080" cy="666074"/>
          </a:xfrm>
        </p:grpSpPr>
        <p:sp>
          <p:nvSpPr>
            <p:cNvPr id="18" name="Шестиугольник 17"/>
            <p:cNvSpPr/>
            <p:nvPr/>
          </p:nvSpPr>
          <p:spPr>
            <a:xfrm>
              <a:off x="683568" y="4006670"/>
              <a:ext cx="720080" cy="657273"/>
            </a:xfrm>
            <a:prstGeom prst="hexagon">
              <a:avLst/>
            </a:prstGeom>
            <a:solidFill>
              <a:srgbClr val="D23277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 rot="5400000">
              <a:off x="988520" y="4260647"/>
              <a:ext cx="666074" cy="156724"/>
            </a:xfrm>
            <a:prstGeom prst="triangle">
              <a:avLst/>
            </a:prstGeom>
            <a:solidFill>
              <a:srgbClr val="2FBDFD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grpSp>
          <p:nvGrpSpPr>
            <p:cNvPr id="100" name="Группа 99"/>
            <p:cNvGrpSpPr/>
            <p:nvPr/>
          </p:nvGrpSpPr>
          <p:grpSpPr>
            <a:xfrm>
              <a:off x="934096" y="4138674"/>
              <a:ext cx="288032" cy="288032"/>
              <a:chOff x="-1741488" y="-1001712"/>
              <a:chExt cx="560388" cy="560388"/>
            </a:xfrm>
            <a:solidFill>
              <a:schemeClr val="bg1"/>
            </a:solidFill>
          </p:grpSpPr>
          <p:sp>
            <p:nvSpPr>
              <p:cNvPr id="101" name="Freeform 364"/>
              <p:cNvSpPr>
                <a:spLocks noEditPoints="1"/>
              </p:cNvSpPr>
              <p:nvPr/>
            </p:nvSpPr>
            <p:spPr bwMode="auto">
              <a:xfrm>
                <a:off x="-1741488" y="-1001712"/>
                <a:ext cx="428625" cy="428625"/>
              </a:xfrm>
              <a:custGeom>
                <a:avLst/>
                <a:gdLst>
                  <a:gd name="T0" fmla="*/ 134 w 270"/>
                  <a:gd name="T1" fmla="*/ 11 h 270"/>
                  <a:gd name="T2" fmla="*/ 101 w 270"/>
                  <a:gd name="T3" fmla="*/ 16 h 270"/>
                  <a:gd name="T4" fmla="*/ 72 w 270"/>
                  <a:gd name="T5" fmla="*/ 29 h 270"/>
                  <a:gd name="T6" fmla="*/ 47 w 270"/>
                  <a:gd name="T7" fmla="*/ 47 h 270"/>
                  <a:gd name="T8" fmla="*/ 27 w 270"/>
                  <a:gd name="T9" fmla="*/ 74 h 270"/>
                  <a:gd name="T10" fmla="*/ 16 w 270"/>
                  <a:gd name="T11" fmla="*/ 103 h 270"/>
                  <a:gd name="T12" fmla="*/ 11 w 270"/>
                  <a:gd name="T13" fmla="*/ 134 h 270"/>
                  <a:gd name="T14" fmla="*/ 16 w 270"/>
                  <a:gd name="T15" fmla="*/ 167 h 270"/>
                  <a:gd name="T16" fmla="*/ 27 w 270"/>
                  <a:gd name="T17" fmla="*/ 196 h 270"/>
                  <a:gd name="T18" fmla="*/ 47 w 270"/>
                  <a:gd name="T19" fmla="*/ 223 h 270"/>
                  <a:gd name="T20" fmla="*/ 72 w 270"/>
                  <a:gd name="T21" fmla="*/ 241 h 270"/>
                  <a:gd name="T22" fmla="*/ 101 w 270"/>
                  <a:gd name="T23" fmla="*/ 254 h 270"/>
                  <a:gd name="T24" fmla="*/ 134 w 270"/>
                  <a:gd name="T25" fmla="*/ 259 h 270"/>
                  <a:gd name="T26" fmla="*/ 166 w 270"/>
                  <a:gd name="T27" fmla="*/ 254 h 270"/>
                  <a:gd name="T28" fmla="*/ 196 w 270"/>
                  <a:gd name="T29" fmla="*/ 241 h 270"/>
                  <a:gd name="T30" fmla="*/ 220 w 270"/>
                  <a:gd name="T31" fmla="*/ 223 h 270"/>
                  <a:gd name="T32" fmla="*/ 240 w 270"/>
                  <a:gd name="T33" fmla="*/ 196 h 270"/>
                  <a:gd name="T34" fmla="*/ 253 w 270"/>
                  <a:gd name="T35" fmla="*/ 167 h 270"/>
                  <a:gd name="T36" fmla="*/ 256 w 270"/>
                  <a:gd name="T37" fmla="*/ 134 h 270"/>
                  <a:gd name="T38" fmla="*/ 253 w 270"/>
                  <a:gd name="T39" fmla="*/ 103 h 270"/>
                  <a:gd name="T40" fmla="*/ 240 w 270"/>
                  <a:gd name="T41" fmla="*/ 74 h 270"/>
                  <a:gd name="T42" fmla="*/ 220 w 270"/>
                  <a:gd name="T43" fmla="*/ 47 h 270"/>
                  <a:gd name="T44" fmla="*/ 196 w 270"/>
                  <a:gd name="T45" fmla="*/ 29 h 270"/>
                  <a:gd name="T46" fmla="*/ 166 w 270"/>
                  <a:gd name="T47" fmla="*/ 16 h 270"/>
                  <a:gd name="T48" fmla="*/ 134 w 270"/>
                  <a:gd name="T49" fmla="*/ 11 h 270"/>
                  <a:gd name="T50" fmla="*/ 134 w 270"/>
                  <a:gd name="T51" fmla="*/ 0 h 270"/>
                  <a:gd name="T52" fmla="*/ 170 w 270"/>
                  <a:gd name="T53" fmla="*/ 5 h 270"/>
                  <a:gd name="T54" fmla="*/ 202 w 270"/>
                  <a:gd name="T55" fmla="*/ 18 h 270"/>
                  <a:gd name="T56" fmla="*/ 229 w 270"/>
                  <a:gd name="T57" fmla="*/ 39 h 270"/>
                  <a:gd name="T58" fmla="*/ 250 w 270"/>
                  <a:gd name="T59" fmla="*/ 67 h 270"/>
                  <a:gd name="T60" fmla="*/ 265 w 270"/>
                  <a:gd name="T61" fmla="*/ 100 h 270"/>
                  <a:gd name="T62" fmla="*/ 270 w 270"/>
                  <a:gd name="T63" fmla="*/ 134 h 270"/>
                  <a:gd name="T64" fmla="*/ 265 w 270"/>
                  <a:gd name="T65" fmla="*/ 170 h 270"/>
                  <a:gd name="T66" fmla="*/ 250 w 270"/>
                  <a:gd name="T67" fmla="*/ 203 h 270"/>
                  <a:gd name="T68" fmla="*/ 229 w 270"/>
                  <a:gd name="T69" fmla="*/ 231 h 270"/>
                  <a:gd name="T70" fmla="*/ 202 w 270"/>
                  <a:gd name="T71" fmla="*/ 252 h 270"/>
                  <a:gd name="T72" fmla="*/ 170 w 270"/>
                  <a:gd name="T73" fmla="*/ 265 h 270"/>
                  <a:gd name="T74" fmla="*/ 134 w 270"/>
                  <a:gd name="T75" fmla="*/ 270 h 270"/>
                  <a:gd name="T76" fmla="*/ 98 w 270"/>
                  <a:gd name="T77" fmla="*/ 265 h 270"/>
                  <a:gd name="T78" fmla="*/ 67 w 270"/>
                  <a:gd name="T79" fmla="*/ 252 h 270"/>
                  <a:gd name="T80" fmla="*/ 39 w 270"/>
                  <a:gd name="T81" fmla="*/ 231 h 270"/>
                  <a:gd name="T82" fmla="*/ 18 w 270"/>
                  <a:gd name="T83" fmla="*/ 203 h 270"/>
                  <a:gd name="T84" fmla="*/ 4 w 270"/>
                  <a:gd name="T85" fmla="*/ 170 h 270"/>
                  <a:gd name="T86" fmla="*/ 0 w 270"/>
                  <a:gd name="T87" fmla="*/ 134 h 270"/>
                  <a:gd name="T88" fmla="*/ 4 w 270"/>
                  <a:gd name="T89" fmla="*/ 100 h 270"/>
                  <a:gd name="T90" fmla="*/ 18 w 270"/>
                  <a:gd name="T91" fmla="*/ 67 h 270"/>
                  <a:gd name="T92" fmla="*/ 39 w 270"/>
                  <a:gd name="T93" fmla="*/ 39 h 270"/>
                  <a:gd name="T94" fmla="*/ 67 w 270"/>
                  <a:gd name="T95" fmla="*/ 18 h 270"/>
                  <a:gd name="T96" fmla="*/ 98 w 270"/>
                  <a:gd name="T97" fmla="*/ 5 h 270"/>
                  <a:gd name="T98" fmla="*/ 134 w 270"/>
                  <a:gd name="T9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0" h="270">
                    <a:moveTo>
                      <a:pt x="134" y="11"/>
                    </a:moveTo>
                    <a:lnTo>
                      <a:pt x="101" y="16"/>
                    </a:lnTo>
                    <a:lnTo>
                      <a:pt x="72" y="29"/>
                    </a:lnTo>
                    <a:lnTo>
                      <a:pt x="47" y="47"/>
                    </a:lnTo>
                    <a:lnTo>
                      <a:pt x="27" y="74"/>
                    </a:lnTo>
                    <a:lnTo>
                      <a:pt x="16" y="103"/>
                    </a:lnTo>
                    <a:lnTo>
                      <a:pt x="11" y="134"/>
                    </a:lnTo>
                    <a:lnTo>
                      <a:pt x="16" y="167"/>
                    </a:lnTo>
                    <a:lnTo>
                      <a:pt x="27" y="196"/>
                    </a:lnTo>
                    <a:lnTo>
                      <a:pt x="47" y="223"/>
                    </a:lnTo>
                    <a:lnTo>
                      <a:pt x="72" y="241"/>
                    </a:lnTo>
                    <a:lnTo>
                      <a:pt x="101" y="254"/>
                    </a:lnTo>
                    <a:lnTo>
                      <a:pt x="134" y="259"/>
                    </a:lnTo>
                    <a:lnTo>
                      <a:pt x="166" y="254"/>
                    </a:lnTo>
                    <a:lnTo>
                      <a:pt x="196" y="241"/>
                    </a:lnTo>
                    <a:lnTo>
                      <a:pt x="220" y="223"/>
                    </a:lnTo>
                    <a:lnTo>
                      <a:pt x="240" y="196"/>
                    </a:lnTo>
                    <a:lnTo>
                      <a:pt x="253" y="167"/>
                    </a:lnTo>
                    <a:lnTo>
                      <a:pt x="256" y="134"/>
                    </a:lnTo>
                    <a:lnTo>
                      <a:pt x="253" y="103"/>
                    </a:lnTo>
                    <a:lnTo>
                      <a:pt x="240" y="74"/>
                    </a:lnTo>
                    <a:lnTo>
                      <a:pt x="220" y="47"/>
                    </a:lnTo>
                    <a:lnTo>
                      <a:pt x="196" y="29"/>
                    </a:lnTo>
                    <a:lnTo>
                      <a:pt x="166" y="16"/>
                    </a:lnTo>
                    <a:lnTo>
                      <a:pt x="134" y="11"/>
                    </a:lnTo>
                    <a:close/>
                    <a:moveTo>
                      <a:pt x="134" y="0"/>
                    </a:moveTo>
                    <a:lnTo>
                      <a:pt x="170" y="5"/>
                    </a:lnTo>
                    <a:lnTo>
                      <a:pt x="202" y="18"/>
                    </a:lnTo>
                    <a:lnTo>
                      <a:pt x="229" y="39"/>
                    </a:lnTo>
                    <a:lnTo>
                      <a:pt x="250" y="67"/>
                    </a:lnTo>
                    <a:lnTo>
                      <a:pt x="265" y="100"/>
                    </a:lnTo>
                    <a:lnTo>
                      <a:pt x="270" y="134"/>
                    </a:lnTo>
                    <a:lnTo>
                      <a:pt x="265" y="170"/>
                    </a:lnTo>
                    <a:lnTo>
                      <a:pt x="250" y="203"/>
                    </a:lnTo>
                    <a:lnTo>
                      <a:pt x="229" y="231"/>
                    </a:lnTo>
                    <a:lnTo>
                      <a:pt x="202" y="252"/>
                    </a:lnTo>
                    <a:lnTo>
                      <a:pt x="170" y="265"/>
                    </a:lnTo>
                    <a:lnTo>
                      <a:pt x="134" y="270"/>
                    </a:lnTo>
                    <a:lnTo>
                      <a:pt x="98" y="265"/>
                    </a:lnTo>
                    <a:lnTo>
                      <a:pt x="67" y="252"/>
                    </a:lnTo>
                    <a:lnTo>
                      <a:pt x="39" y="231"/>
                    </a:lnTo>
                    <a:lnTo>
                      <a:pt x="18" y="203"/>
                    </a:lnTo>
                    <a:lnTo>
                      <a:pt x="4" y="170"/>
                    </a:lnTo>
                    <a:lnTo>
                      <a:pt x="0" y="134"/>
                    </a:lnTo>
                    <a:lnTo>
                      <a:pt x="4" y="100"/>
                    </a:lnTo>
                    <a:lnTo>
                      <a:pt x="18" y="67"/>
                    </a:lnTo>
                    <a:lnTo>
                      <a:pt x="39" y="39"/>
                    </a:lnTo>
                    <a:lnTo>
                      <a:pt x="67" y="18"/>
                    </a:lnTo>
                    <a:lnTo>
                      <a:pt x="98" y="5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372"/>
              <p:cNvSpPr>
                <a:spLocks noEditPoints="1"/>
              </p:cNvSpPr>
              <p:nvPr/>
            </p:nvSpPr>
            <p:spPr bwMode="auto">
              <a:xfrm>
                <a:off x="-1397000" y="-655637"/>
                <a:ext cx="215900" cy="214313"/>
              </a:xfrm>
              <a:custGeom>
                <a:avLst/>
                <a:gdLst>
                  <a:gd name="T0" fmla="*/ 39 w 136"/>
                  <a:gd name="T1" fmla="*/ 16 h 135"/>
                  <a:gd name="T2" fmla="*/ 18 w 136"/>
                  <a:gd name="T3" fmla="*/ 37 h 135"/>
                  <a:gd name="T4" fmla="*/ 103 w 136"/>
                  <a:gd name="T5" fmla="*/ 122 h 135"/>
                  <a:gd name="T6" fmla="*/ 110 w 136"/>
                  <a:gd name="T7" fmla="*/ 121 h 135"/>
                  <a:gd name="T8" fmla="*/ 115 w 136"/>
                  <a:gd name="T9" fmla="*/ 117 h 135"/>
                  <a:gd name="T10" fmla="*/ 120 w 136"/>
                  <a:gd name="T11" fmla="*/ 114 h 135"/>
                  <a:gd name="T12" fmla="*/ 123 w 136"/>
                  <a:gd name="T13" fmla="*/ 108 h 135"/>
                  <a:gd name="T14" fmla="*/ 125 w 136"/>
                  <a:gd name="T15" fmla="*/ 101 h 135"/>
                  <a:gd name="T16" fmla="*/ 39 w 136"/>
                  <a:gd name="T17" fmla="*/ 16 h 135"/>
                  <a:gd name="T18" fmla="*/ 39 w 136"/>
                  <a:gd name="T19" fmla="*/ 0 h 135"/>
                  <a:gd name="T20" fmla="*/ 136 w 136"/>
                  <a:gd name="T21" fmla="*/ 96 h 135"/>
                  <a:gd name="T22" fmla="*/ 136 w 136"/>
                  <a:gd name="T23" fmla="*/ 99 h 135"/>
                  <a:gd name="T24" fmla="*/ 134 w 136"/>
                  <a:gd name="T25" fmla="*/ 113 h 135"/>
                  <a:gd name="T26" fmla="*/ 126 w 136"/>
                  <a:gd name="T27" fmla="*/ 124 h 135"/>
                  <a:gd name="T28" fmla="*/ 115 w 136"/>
                  <a:gd name="T29" fmla="*/ 132 h 135"/>
                  <a:gd name="T30" fmla="*/ 102 w 136"/>
                  <a:gd name="T31" fmla="*/ 135 h 135"/>
                  <a:gd name="T32" fmla="*/ 98 w 136"/>
                  <a:gd name="T33" fmla="*/ 135 h 135"/>
                  <a:gd name="T34" fmla="*/ 0 w 136"/>
                  <a:gd name="T35" fmla="*/ 37 h 135"/>
                  <a:gd name="T36" fmla="*/ 39 w 136"/>
                  <a:gd name="T3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" h="135">
                    <a:moveTo>
                      <a:pt x="39" y="16"/>
                    </a:moveTo>
                    <a:lnTo>
                      <a:pt x="18" y="37"/>
                    </a:lnTo>
                    <a:lnTo>
                      <a:pt x="103" y="122"/>
                    </a:lnTo>
                    <a:lnTo>
                      <a:pt x="110" y="121"/>
                    </a:lnTo>
                    <a:lnTo>
                      <a:pt x="115" y="117"/>
                    </a:lnTo>
                    <a:lnTo>
                      <a:pt x="120" y="114"/>
                    </a:lnTo>
                    <a:lnTo>
                      <a:pt x="123" y="108"/>
                    </a:lnTo>
                    <a:lnTo>
                      <a:pt x="125" y="101"/>
                    </a:lnTo>
                    <a:lnTo>
                      <a:pt x="39" y="16"/>
                    </a:lnTo>
                    <a:close/>
                    <a:moveTo>
                      <a:pt x="39" y="0"/>
                    </a:moveTo>
                    <a:lnTo>
                      <a:pt x="136" y="96"/>
                    </a:lnTo>
                    <a:lnTo>
                      <a:pt x="136" y="99"/>
                    </a:lnTo>
                    <a:lnTo>
                      <a:pt x="134" y="113"/>
                    </a:lnTo>
                    <a:lnTo>
                      <a:pt x="126" y="124"/>
                    </a:lnTo>
                    <a:lnTo>
                      <a:pt x="115" y="132"/>
                    </a:lnTo>
                    <a:lnTo>
                      <a:pt x="102" y="135"/>
                    </a:lnTo>
                    <a:lnTo>
                      <a:pt x="98" y="135"/>
                    </a:lnTo>
                    <a:lnTo>
                      <a:pt x="0" y="37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9" name="Группа 108"/>
            <p:cNvGrpSpPr/>
            <p:nvPr/>
          </p:nvGrpSpPr>
          <p:grpSpPr>
            <a:xfrm>
              <a:off x="862088" y="4282690"/>
              <a:ext cx="216024" cy="216024"/>
              <a:chOff x="-5507038" y="5153025"/>
              <a:chExt cx="457201" cy="457201"/>
            </a:xfrm>
            <a:solidFill>
              <a:schemeClr val="bg1"/>
            </a:solidFill>
          </p:grpSpPr>
          <p:sp>
            <p:nvSpPr>
              <p:cNvPr id="110" name="Freeform 335"/>
              <p:cNvSpPr>
                <a:spLocks/>
              </p:cNvSpPr>
              <p:nvPr/>
            </p:nvSpPr>
            <p:spPr bwMode="auto">
              <a:xfrm>
                <a:off x="-5507038" y="5153025"/>
                <a:ext cx="450850" cy="234950"/>
              </a:xfrm>
              <a:custGeom>
                <a:avLst/>
                <a:gdLst>
                  <a:gd name="T0" fmla="*/ 144 w 284"/>
                  <a:gd name="T1" fmla="*/ 0 h 148"/>
                  <a:gd name="T2" fmla="*/ 176 w 284"/>
                  <a:gd name="T3" fmla="*/ 3 h 148"/>
                  <a:gd name="T4" fmla="*/ 205 w 284"/>
                  <a:gd name="T5" fmla="*/ 13 h 148"/>
                  <a:gd name="T6" fmla="*/ 231 w 284"/>
                  <a:gd name="T7" fmla="*/ 27 h 148"/>
                  <a:gd name="T8" fmla="*/ 254 w 284"/>
                  <a:gd name="T9" fmla="*/ 49 h 148"/>
                  <a:gd name="T10" fmla="*/ 270 w 284"/>
                  <a:gd name="T11" fmla="*/ 73 h 148"/>
                  <a:gd name="T12" fmla="*/ 270 w 284"/>
                  <a:gd name="T13" fmla="*/ 18 h 148"/>
                  <a:gd name="T14" fmla="*/ 272 w 284"/>
                  <a:gd name="T15" fmla="*/ 14 h 148"/>
                  <a:gd name="T16" fmla="*/ 274 w 284"/>
                  <a:gd name="T17" fmla="*/ 11 h 148"/>
                  <a:gd name="T18" fmla="*/ 277 w 284"/>
                  <a:gd name="T19" fmla="*/ 11 h 148"/>
                  <a:gd name="T20" fmla="*/ 280 w 284"/>
                  <a:gd name="T21" fmla="*/ 13 h 148"/>
                  <a:gd name="T22" fmla="*/ 282 w 284"/>
                  <a:gd name="T23" fmla="*/ 14 h 148"/>
                  <a:gd name="T24" fmla="*/ 284 w 284"/>
                  <a:gd name="T25" fmla="*/ 18 h 148"/>
                  <a:gd name="T26" fmla="*/ 284 w 284"/>
                  <a:gd name="T27" fmla="*/ 94 h 148"/>
                  <a:gd name="T28" fmla="*/ 205 w 284"/>
                  <a:gd name="T29" fmla="*/ 94 h 148"/>
                  <a:gd name="T30" fmla="*/ 202 w 284"/>
                  <a:gd name="T31" fmla="*/ 94 h 148"/>
                  <a:gd name="T32" fmla="*/ 200 w 284"/>
                  <a:gd name="T33" fmla="*/ 93 h 148"/>
                  <a:gd name="T34" fmla="*/ 198 w 284"/>
                  <a:gd name="T35" fmla="*/ 90 h 148"/>
                  <a:gd name="T36" fmla="*/ 200 w 284"/>
                  <a:gd name="T37" fmla="*/ 86 h 148"/>
                  <a:gd name="T38" fmla="*/ 202 w 284"/>
                  <a:gd name="T39" fmla="*/ 83 h 148"/>
                  <a:gd name="T40" fmla="*/ 205 w 284"/>
                  <a:gd name="T41" fmla="*/ 83 h 148"/>
                  <a:gd name="T42" fmla="*/ 262 w 284"/>
                  <a:gd name="T43" fmla="*/ 83 h 148"/>
                  <a:gd name="T44" fmla="*/ 246 w 284"/>
                  <a:gd name="T45" fmla="*/ 58 h 148"/>
                  <a:gd name="T46" fmla="*/ 226 w 284"/>
                  <a:gd name="T47" fmla="*/ 39 h 148"/>
                  <a:gd name="T48" fmla="*/ 202 w 284"/>
                  <a:gd name="T49" fmla="*/ 24 h 148"/>
                  <a:gd name="T50" fmla="*/ 174 w 284"/>
                  <a:gd name="T51" fmla="*/ 14 h 148"/>
                  <a:gd name="T52" fmla="*/ 144 w 284"/>
                  <a:gd name="T53" fmla="*/ 11 h 148"/>
                  <a:gd name="T54" fmla="*/ 110 w 284"/>
                  <a:gd name="T55" fmla="*/ 16 h 148"/>
                  <a:gd name="T56" fmla="*/ 79 w 284"/>
                  <a:gd name="T57" fmla="*/ 29 h 148"/>
                  <a:gd name="T58" fmla="*/ 51 w 284"/>
                  <a:gd name="T59" fmla="*/ 50 h 148"/>
                  <a:gd name="T60" fmla="*/ 32 w 284"/>
                  <a:gd name="T61" fmla="*/ 76 h 148"/>
                  <a:gd name="T62" fmla="*/ 18 w 284"/>
                  <a:gd name="T63" fmla="*/ 108 h 148"/>
                  <a:gd name="T64" fmla="*/ 14 w 284"/>
                  <a:gd name="T65" fmla="*/ 144 h 148"/>
                  <a:gd name="T66" fmla="*/ 12 w 284"/>
                  <a:gd name="T67" fmla="*/ 147 h 148"/>
                  <a:gd name="T68" fmla="*/ 10 w 284"/>
                  <a:gd name="T69" fmla="*/ 148 h 148"/>
                  <a:gd name="T70" fmla="*/ 7 w 284"/>
                  <a:gd name="T71" fmla="*/ 148 h 148"/>
                  <a:gd name="T72" fmla="*/ 4 w 284"/>
                  <a:gd name="T73" fmla="*/ 148 h 148"/>
                  <a:gd name="T74" fmla="*/ 2 w 284"/>
                  <a:gd name="T75" fmla="*/ 147 h 148"/>
                  <a:gd name="T76" fmla="*/ 0 w 284"/>
                  <a:gd name="T77" fmla="*/ 144 h 148"/>
                  <a:gd name="T78" fmla="*/ 5 w 284"/>
                  <a:gd name="T79" fmla="*/ 111 h 148"/>
                  <a:gd name="T80" fmla="*/ 15 w 284"/>
                  <a:gd name="T81" fmla="*/ 80 h 148"/>
                  <a:gd name="T82" fmla="*/ 33 w 284"/>
                  <a:gd name="T83" fmla="*/ 54 h 148"/>
                  <a:gd name="T84" fmla="*/ 54 w 284"/>
                  <a:gd name="T85" fmla="*/ 31 h 148"/>
                  <a:gd name="T86" fmla="*/ 82 w 284"/>
                  <a:gd name="T87" fmla="*/ 14 h 148"/>
                  <a:gd name="T88" fmla="*/ 112 w 284"/>
                  <a:gd name="T89" fmla="*/ 3 h 148"/>
                  <a:gd name="T90" fmla="*/ 144 w 284"/>
                  <a:gd name="T91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4" h="148">
                    <a:moveTo>
                      <a:pt x="144" y="0"/>
                    </a:moveTo>
                    <a:lnTo>
                      <a:pt x="176" y="3"/>
                    </a:lnTo>
                    <a:lnTo>
                      <a:pt x="205" y="13"/>
                    </a:lnTo>
                    <a:lnTo>
                      <a:pt x="231" y="27"/>
                    </a:lnTo>
                    <a:lnTo>
                      <a:pt x="254" y="49"/>
                    </a:lnTo>
                    <a:lnTo>
                      <a:pt x="270" y="73"/>
                    </a:lnTo>
                    <a:lnTo>
                      <a:pt x="270" y="18"/>
                    </a:lnTo>
                    <a:lnTo>
                      <a:pt x="272" y="14"/>
                    </a:lnTo>
                    <a:lnTo>
                      <a:pt x="274" y="11"/>
                    </a:lnTo>
                    <a:lnTo>
                      <a:pt x="277" y="11"/>
                    </a:lnTo>
                    <a:lnTo>
                      <a:pt x="280" y="13"/>
                    </a:lnTo>
                    <a:lnTo>
                      <a:pt x="282" y="14"/>
                    </a:lnTo>
                    <a:lnTo>
                      <a:pt x="284" y="18"/>
                    </a:lnTo>
                    <a:lnTo>
                      <a:pt x="284" y="94"/>
                    </a:lnTo>
                    <a:lnTo>
                      <a:pt x="205" y="94"/>
                    </a:lnTo>
                    <a:lnTo>
                      <a:pt x="202" y="94"/>
                    </a:lnTo>
                    <a:lnTo>
                      <a:pt x="200" y="93"/>
                    </a:lnTo>
                    <a:lnTo>
                      <a:pt x="198" y="90"/>
                    </a:lnTo>
                    <a:lnTo>
                      <a:pt x="200" y="86"/>
                    </a:lnTo>
                    <a:lnTo>
                      <a:pt x="202" y="83"/>
                    </a:lnTo>
                    <a:lnTo>
                      <a:pt x="205" y="83"/>
                    </a:lnTo>
                    <a:lnTo>
                      <a:pt x="262" y="83"/>
                    </a:lnTo>
                    <a:lnTo>
                      <a:pt x="246" y="58"/>
                    </a:lnTo>
                    <a:lnTo>
                      <a:pt x="226" y="39"/>
                    </a:lnTo>
                    <a:lnTo>
                      <a:pt x="202" y="24"/>
                    </a:lnTo>
                    <a:lnTo>
                      <a:pt x="174" y="14"/>
                    </a:lnTo>
                    <a:lnTo>
                      <a:pt x="144" y="11"/>
                    </a:lnTo>
                    <a:lnTo>
                      <a:pt x="110" y="16"/>
                    </a:lnTo>
                    <a:lnTo>
                      <a:pt x="79" y="29"/>
                    </a:lnTo>
                    <a:lnTo>
                      <a:pt x="51" y="50"/>
                    </a:lnTo>
                    <a:lnTo>
                      <a:pt x="32" y="76"/>
                    </a:lnTo>
                    <a:lnTo>
                      <a:pt x="18" y="108"/>
                    </a:lnTo>
                    <a:lnTo>
                      <a:pt x="14" y="144"/>
                    </a:lnTo>
                    <a:lnTo>
                      <a:pt x="12" y="147"/>
                    </a:lnTo>
                    <a:lnTo>
                      <a:pt x="10" y="148"/>
                    </a:lnTo>
                    <a:lnTo>
                      <a:pt x="7" y="148"/>
                    </a:lnTo>
                    <a:lnTo>
                      <a:pt x="4" y="148"/>
                    </a:lnTo>
                    <a:lnTo>
                      <a:pt x="2" y="147"/>
                    </a:lnTo>
                    <a:lnTo>
                      <a:pt x="0" y="144"/>
                    </a:lnTo>
                    <a:lnTo>
                      <a:pt x="5" y="111"/>
                    </a:lnTo>
                    <a:lnTo>
                      <a:pt x="15" y="80"/>
                    </a:lnTo>
                    <a:lnTo>
                      <a:pt x="33" y="54"/>
                    </a:lnTo>
                    <a:lnTo>
                      <a:pt x="54" y="31"/>
                    </a:lnTo>
                    <a:lnTo>
                      <a:pt x="82" y="14"/>
                    </a:lnTo>
                    <a:lnTo>
                      <a:pt x="112" y="3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Freeform 336"/>
              <p:cNvSpPr>
                <a:spLocks/>
              </p:cNvSpPr>
              <p:nvPr/>
            </p:nvSpPr>
            <p:spPr bwMode="auto">
              <a:xfrm>
                <a:off x="-5495925" y="5370513"/>
                <a:ext cx="446088" cy="239713"/>
              </a:xfrm>
              <a:custGeom>
                <a:avLst/>
                <a:gdLst>
                  <a:gd name="T0" fmla="*/ 277 w 281"/>
                  <a:gd name="T1" fmla="*/ 0 h 151"/>
                  <a:gd name="T2" fmla="*/ 280 w 281"/>
                  <a:gd name="T3" fmla="*/ 2 h 151"/>
                  <a:gd name="T4" fmla="*/ 281 w 281"/>
                  <a:gd name="T5" fmla="*/ 3 h 151"/>
                  <a:gd name="T6" fmla="*/ 281 w 281"/>
                  <a:gd name="T7" fmla="*/ 7 h 151"/>
                  <a:gd name="T8" fmla="*/ 278 w 281"/>
                  <a:gd name="T9" fmla="*/ 39 h 151"/>
                  <a:gd name="T10" fmla="*/ 267 w 281"/>
                  <a:gd name="T11" fmla="*/ 69 h 151"/>
                  <a:gd name="T12" fmla="*/ 250 w 281"/>
                  <a:gd name="T13" fmla="*/ 97 h 151"/>
                  <a:gd name="T14" fmla="*/ 227 w 281"/>
                  <a:gd name="T15" fmla="*/ 118 h 151"/>
                  <a:gd name="T16" fmla="*/ 201 w 281"/>
                  <a:gd name="T17" fmla="*/ 136 h 151"/>
                  <a:gd name="T18" fmla="*/ 170 w 281"/>
                  <a:gd name="T19" fmla="*/ 146 h 151"/>
                  <a:gd name="T20" fmla="*/ 137 w 281"/>
                  <a:gd name="T21" fmla="*/ 151 h 151"/>
                  <a:gd name="T22" fmla="*/ 106 w 281"/>
                  <a:gd name="T23" fmla="*/ 147 h 151"/>
                  <a:gd name="T24" fmla="*/ 79 w 281"/>
                  <a:gd name="T25" fmla="*/ 137 h 151"/>
                  <a:gd name="T26" fmla="*/ 52 w 281"/>
                  <a:gd name="T27" fmla="*/ 121 h 151"/>
                  <a:gd name="T28" fmla="*/ 29 w 281"/>
                  <a:gd name="T29" fmla="*/ 101 h 151"/>
                  <a:gd name="T30" fmla="*/ 11 w 281"/>
                  <a:gd name="T31" fmla="*/ 75 h 151"/>
                  <a:gd name="T32" fmla="*/ 11 w 281"/>
                  <a:gd name="T33" fmla="*/ 133 h 151"/>
                  <a:gd name="T34" fmla="*/ 11 w 281"/>
                  <a:gd name="T35" fmla="*/ 136 h 151"/>
                  <a:gd name="T36" fmla="*/ 10 w 281"/>
                  <a:gd name="T37" fmla="*/ 137 h 151"/>
                  <a:gd name="T38" fmla="*/ 7 w 281"/>
                  <a:gd name="T39" fmla="*/ 137 h 151"/>
                  <a:gd name="T40" fmla="*/ 3 w 281"/>
                  <a:gd name="T41" fmla="*/ 137 h 151"/>
                  <a:gd name="T42" fmla="*/ 2 w 281"/>
                  <a:gd name="T43" fmla="*/ 136 h 151"/>
                  <a:gd name="T44" fmla="*/ 0 w 281"/>
                  <a:gd name="T45" fmla="*/ 133 h 151"/>
                  <a:gd name="T46" fmla="*/ 0 w 281"/>
                  <a:gd name="T47" fmla="*/ 54 h 151"/>
                  <a:gd name="T48" fmla="*/ 79 w 281"/>
                  <a:gd name="T49" fmla="*/ 54 h 151"/>
                  <a:gd name="T50" fmla="*/ 82 w 281"/>
                  <a:gd name="T51" fmla="*/ 56 h 151"/>
                  <a:gd name="T52" fmla="*/ 83 w 281"/>
                  <a:gd name="T53" fmla="*/ 57 h 151"/>
                  <a:gd name="T54" fmla="*/ 83 w 281"/>
                  <a:gd name="T55" fmla="*/ 61 h 151"/>
                  <a:gd name="T56" fmla="*/ 83 w 281"/>
                  <a:gd name="T57" fmla="*/ 64 h 151"/>
                  <a:gd name="T58" fmla="*/ 82 w 281"/>
                  <a:gd name="T59" fmla="*/ 65 h 151"/>
                  <a:gd name="T60" fmla="*/ 79 w 281"/>
                  <a:gd name="T61" fmla="*/ 65 h 151"/>
                  <a:gd name="T62" fmla="*/ 20 w 281"/>
                  <a:gd name="T63" fmla="*/ 65 h 151"/>
                  <a:gd name="T64" fmla="*/ 36 w 281"/>
                  <a:gd name="T65" fmla="*/ 90 h 151"/>
                  <a:gd name="T66" fmla="*/ 57 w 281"/>
                  <a:gd name="T67" fmla="*/ 110 h 151"/>
                  <a:gd name="T68" fmla="*/ 82 w 281"/>
                  <a:gd name="T69" fmla="*/ 126 h 151"/>
                  <a:gd name="T70" fmla="*/ 108 w 281"/>
                  <a:gd name="T71" fmla="*/ 134 h 151"/>
                  <a:gd name="T72" fmla="*/ 137 w 281"/>
                  <a:gd name="T73" fmla="*/ 137 h 151"/>
                  <a:gd name="T74" fmla="*/ 173 w 281"/>
                  <a:gd name="T75" fmla="*/ 133 h 151"/>
                  <a:gd name="T76" fmla="*/ 205 w 281"/>
                  <a:gd name="T77" fmla="*/ 119 h 151"/>
                  <a:gd name="T78" fmla="*/ 231 w 281"/>
                  <a:gd name="T79" fmla="*/ 100 h 151"/>
                  <a:gd name="T80" fmla="*/ 252 w 281"/>
                  <a:gd name="T81" fmla="*/ 72 h 151"/>
                  <a:gd name="T82" fmla="*/ 265 w 281"/>
                  <a:gd name="T83" fmla="*/ 41 h 151"/>
                  <a:gd name="T84" fmla="*/ 270 w 281"/>
                  <a:gd name="T85" fmla="*/ 7 h 151"/>
                  <a:gd name="T86" fmla="*/ 272 w 281"/>
                  <a:gd name="T87" fmla="*/ 3 h 151"/>
                  <a:gd name="T88" fmla="*/ 273 w 281"/>
                  <a:gd name="T89" fmla="*/ 0 h 151"/>
                  <a:gd name="T90" fmla="*/ 277 w 281"/>
                  <a:gd name="T9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1" h="151">
                    <a:moveTo>
                      <a:pt x="277" y="0"/>
                    </a:moveTo>
                    <a:lnTo>
                      <a:pt x="280" y="2"/>
                    </a:lnTo>
                    <a:lnTo>
                      <a:pt x="281" y="3"/>
                    </a:lnTo>
                    <a:lnTo>
                      <a:pt x="281" y="7"/>
                    </a:lnTo>
                    <a:lnTo>
                      <a:pt x="278" y="39"/>
                    </a:lnTo>
                    <a:lnTo>
                      <a:pt x="267" y="69"/>
                    </a:lnTo>
                    <a:lnTo>
                      <a:pt x="250" y="97"/>
                    </a:lnTo>
                    <a:lnTo>
                      <a:pt x="227" y="118"/>
                    </a:lnTo>
                    <a:lnTo>
                      <a:pt x="201" y="136"/>
                    </a:lnTo>
                    <a:lnTo>
                      <a:pt x="170" y="146"/>
                    </a:lnTo>
                    <a:lnTo>
                      <a:pt x="137" y="151"/>
                    </a:lnTo>
                    <a:lnTo>
                      <a:pt x="106" y="147"/>
                    </a:lnTo>
                    <a:lnTo>
                      <a:pt x="79" y="137"/>
                    </a:lnTo>
                    <a:lnTo>
                      <a:pt x="52" y="121"/>
                    </a:lnTo>
                    <a:lnTo>
                      <a:pt x="29" y="101"/>
                    </a:lnTo>
                    <a:lnTo>
                      <a:pt x="11" y="75"/>
                    </a:lnTo>
                    <a:lnTo>
                      <a:pt x="11" y="133"/>
                    </a:lnTo>
                    <a:lnTo>
                      <a:pt x="11" y="136"/>
                    </a:lnTo>
                    <a:lnTo>
                      <a:pt x="10" y="137"/>
                    </a:lnTo>
                    <a:lnTo>
                      <a:pt x="7" y="137"/>
                    </a:lnTo>
                    <a:lnTo>
                      <a:pt x="3" y="137"/>
                    </a:lnTo>
                    <a:lnTo>
                      <a:pt x="2" y="136"/>
                    </a:lnTo>
                    <a:lnTo>
                      <a:pt x="0" y="133"/>
                    </a:lnTo>
                    <a:lnTo>
                      <a:pt x="0" y="54"/>
                    </a:lnTo>
                    <a:lnTo>
                      <a:pt x="79" y="54"/>
                    </a:lnTo>
                    <a:lnTo>
                      <a:pt x="82" y="56"/>
                    </a:lnTo>
                    <a:lnTo>
                      <a:pt x="83" y="57"/>
                    </a:lnTo>
                    <a:lnTo>
                      <a:pt x="83" y="61"/>
                    </a:lnTo>
                    <a:lnTo>
                      <a:pt x="83" y="64"/>
                    </a:lnTo>
                    <a:lnTo>
                      <a:pt x="82" y="65"/>
                    </a:lnTo>
                    <a:lnTo>
                      <a:pt x="79" y="65"/>
                    </a:lnTo>
                    <a:lnTo>
                      <a:pt x="20" y="65"/>
                    </a:lnTo>
                    <a:lnTo>
                      <a:pt x="36" y="90"/>
                    </a:lnTo>
                    <a:lnTo>
                      <a:pt x="57" y="110"/>
                    </a:lnTo>
                    <a:lnTo>
                      <a:pt x="82" y="126"/>
                    </a:lnTo>
                    <a:lnTo>
                      <a:pt x="108" y="134"/>
                    </a:lnTo>
                    <a:lnTo>
                      <a:pt x="137" y="137"/>
                    </a:lnTo>
                    <a:lnTo>
                      <a:pt x="173" y="133"/>
                    </a:lnTo>
                    <a:lnTo>
                      <a:pt x="205" y="119"/>
                    </a:lnTo>
                    <a:lnTo>
                      <a:pt x="231" y="100"/>
                    </a:lnTo>
                    <a:lnTo>
                      <a:pt x="252" y="72"/>
                    </a:lnTo>
                    <a:lnTo>
                      <a:pt x="265" y="41"/>
                    </a:lnTo>
                    <a:lnTo>
                      <a:pt x="270" y="7"/>
                    </a:lnTo>
                    <a:lnTo>
                      <a:pt x="272" y="3"/>
                    </a:lnTo>
                    <a:lnTo>
                      <a:pt x="273" y="0"/>
                    </a:lnTo>
                    <a:lnTo>
                      <a:pt x="2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4572000" y="1039330"/>
            <a:ext cx="720080" cy="666148"/>
            <a:chOff x="4572000" y="987574"/>
            <a:chExt cx="720080" cy="666148"/>
          </a:xfrm>
        </p:grpSpPr>
        <p:sp>
          <p:nvSpPr>
            <p:cNvPr id="41" name="Шестиугольник 40"/>
            <p:cNvSpPr/>
            <p:nvPr/>
          </p:nvSpPr>
          <p:spPr>
            <a:xfrm>
              <a:off x="4572000" y="987574"/>
              <a:ext cx="720080" cy="657273"/>
            </a:xfrm>
            <a:prstGeom prst="hexagon">
              <a:avLst/>
            </a:prstGeom>
            <a:solidFill>
              <a:srgbClr val="5EA3CE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 rot="5400000">
              <a:off x="4867875" y="1242323"/>
              <a:ext cx="666074" cy="156724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6" name="Группа 105"/>
            <p:cNvGrpSpPr/>
            <p:nvPr/>
          </p:nvGrpSpPr>
          <p:grpSpPr>
            <a:xfrm>
              <a:off x="4716016" y="1203598"/>
              <a:ext cx="360040" cy="360040"/>
              <a:chOff x="-1741488" y="-1001712"/>
              <a:chExt cx="560388" cy="560388"/>
            </a:xfrm>
            <a:solidFill>
              <a:schemeClr val="bg1"/>
            </a:solidFill>
          </p:grpSpPr>
          <p:sp>
            <p:nvSpPr>
              <p:cNvPr id="107" name="Freeform 364"/>
              <p:cNvSpPr>
                <a:spLocks noEditPoints="1"/>
              </p:cNvSpPr>
              <p:nvPr/>
            </p:nvSpPr>
            <p:spPr bwMode="auto">
              <a:xfrm>
                <a:off x="-1741488" y="-1001712"/>
                <a:ext cx="428625" cy="428625"/>
              </a:xfrm>
              <a:custGeom>
                <a:avLst/>
                <a:gdLst>
                  <a:gd name="T0" fmla="*/ 134 w 270"/>
                  <a:gd name="T1" fmla="*/ 11 h 270"/>
                  <a:gd name="T2" fmla="*/ 101 w 270"/>
                  <a:gd name="T3" fmla="*/ 16 h 270"/>
                  <a:gd name="T4" fmla="*/ 72 w 270"/>
                  <a:gd name="T5" fmla="*/ 29 h 270"/>
                  <a:gd name="T6" fmla="*/ 47 w 270"/>
                  <a:gd name="T7" fmla="*/ 47 h 270"/>
                  <a:gd name="T8" fmla="*/ 27 w 270"/>
                  <a:gd name="T9" fmla="*/ 74 h 270"/>
                  <a:gd name="T10" fmla="*/ 16 w 270"/>
                  <a:gd name="T11" fmla="*/ 103 h 270"/>
                  <a:gd name="T12" fmla="*/ 11 w 270"/>
                  <a:gd name="T13" fmla="*/ 134 h 270"/>
                  <a:gd name="T14" fmla="*/ 16 w 270"/>
                  <a:gd name="T15" fmla="*/ 167 h 270"/>
                  <a:gd name="T16" fmla="*/ 27 w 270"/>
                  <a:gd name="T17" fmla="*/ 196 h 270"/>
                  <a:gd name="T18" fmla="*/ 47 w 270"/>
                  <a:gd name="T19" fmla="*/ 223 h 270"/>
                  <a:gd name="T20" fmla="*/ 72 w 270"/>
                  <a:gd name="T21" fmla="*/ 241 h 270"/>
                  <a:gd name="T22" fmla="*/ 101 w 270"/>
                  <a:gd name="T23" fmla="*/ 254 h 270"/>
                  <a:gd name="T24" fmla="*/ 134 w 270"/>
                  <a:gd name="T25" fmla="*/ 259 h 270"/>
                  <a:gd name="T26" fmla="*/ 166 w 270"/>
                  <a:gd name="T27" fmla="*/ 254 h 270"/>
                  <a:gd name="T28" fmla="*/ 196 w 270"/>
                  <a:gd name="T29" fmla="*/ 241 h 270"/>
                  <a:gd name="T30" fmla="*/ 220 w 270"/>
                  <a:gd name="T31" fmla="*/ 223 h 270"/>
                  <a:gd name="T32" fmla="*/ 240 w 270"/>
                  <a:gd name="T33" fmla="*/ 196 h 270"/>
                  <a:gd name="T34" fmla="*/ 253 w 270"/>
                  <a:gd name="T35" fmla="*/ 167 h 270"/>
                  <a:gd name="T36" fmla="*/ 256 w 270"/>
                  <a:gd name="T37" fmla="*/ 134 h 270"/>
                  <a:gd name="T38" fmla="*/ 253 w 270"/>
                  <a:gd name="T39" fmla="*/ 103 h 270"/>
                  <a:gd name="T40" fmla="*/ 240 w 270"/>
                  <a:gd name="T41" fmla="*/ 74 h 270"/>
                  <a:gd name="T42" fmla="*/ 220 w 270"/>
                  <a:gd name="T43" fmla="*/ 47 h 270"/>
                  <a:gd name="T44" fmla="*/ 196 w 270"/>
                  <a:gd name="T45" fmla="*/ 29 h 270"/>
                  <a:gd name="T46" fmla="*/ 166 w 270"/>
                  <a:gd name="T47" fmla="*/ 16 h 270"/>
                  <a:gd name="T48" fmla="*/ 134 w 270"/>
                  <a:gd name="T49" fmla="*/ 11 h 270"/>
                  <a:gd name="T50" fmla="*/ 134 w 270"/>
                  <a:gd name="T51" fmla="*/ 0 h 270"/>
                  <a:gd name="T52" fmla="*/ 170 w 270"/>
                  <a:gd name="T53" fmla="*/ 5 h 270"/>
                  <a:gd name="T54" fmla="*/ 202 w 270"/>
                  <a:gd name="T55" fmla="*/ 18 h 270"/>
                  <a:gd name="T56" fmla="*/ 229 w 270"/>
                  <a:gd name="T57" fmla="*/ 39 h 270"/>
                  <a:gd name="T58" fmla="*/ 250 w 270"/>
                  <a:gd name="T59" fmla="*/ 67 h 270"/>
                  <a:gd name="T60" fmla="*/ 265 w 270"/>
                  <a:gd name="T61" fmla="*/ 100 h 270"/>
                  <a:gd name="T62" fmla="*/ 270 w 270"/>
                  <a:gd name="T63" fmla="*/ 134 h 270"/>
                  <a:gd name="T64" fmla="*/ 265 w 270"/>
                  <a:gd name="T65" fmla="*/ 170 h 270"/>
                  <a:gd name="T66" fmla="*/ 250 w 270"/>
                  <a:gd name="T67" fmla="*/ 203 h 270"/>
                  <a:gd name="T68" fmla="*/ 229 w 270"/>
                  <a:gd name="T69" fmla="*/ 231 h 270"/>
                  <a:gd name="T70" fmla="*/ 202 w 270"/>
                  <a:gd name="T71" fmla="*/ 252 h 270"/>
                  <a:gd name="T72" fmla="*/ 170 w 270"/>
                  <a:gd name="T73" fmla="*/ 265 h 270"/>
                  <a:gd name="T74" fmla="*/ 134 w 270"/>
                  <a:gd name="T75" fmla="*/ 270 h 270"/>
                  <a:gd name="T76" fmla="*/ 98 w 270"/>
                  <a:gd name="T77" fmla="*/ 265 h 270"/>
                  <a:gd name="T78" fmla="*/ 67 w 270"/>
                  <a:gd name="T79" fmla="*/ 252 h 270"/>
                  <a:gd name="T80" fmla="*/ 39 w 270"/>
                  <a:gd name="T81" fmla="*/ 231 h 270"/>
                  <a:gd name="T82" fmla="*/ 18 w 270"/>
                  <a:gd name="T83" fmla="*/ 203 h 270"/>
                  <a:gd name="T84" fmla="*/ 4 w 270"/>
                  <a:gd name="T85" fmla="*/ 170 h 270"/>
                  <a:gd name="T86" fmla="*/ 0 w 270"/>
                  <a:gd name="T87" fmla="*/ 134 h 270"/>
                  <a:gd name="T88" fmla="*/ 4 w 270"/>
                  <a:gd name="T89" fmla="*/ 100 h 270"/>
                  <a:gd name="T90" fmla="*/ 18 w 270"/>
                  <a:gd name="T91" fmla="*/ 67 h 270"/>
                  <a:gd name="T92" fmla="*/ 39 w 270"/>
                  <a:gd name="T93" fmla="*/ 39 h 270"/>
                  <a:gd name="T94" fmla="*/ 67 w 270"/>
                  <a:gd name="T95" fmla="*/ 18 h 270"/>
                  <a:gd name="T96" fmla="*/ 98 w 270"/>
                  <a:gd name="T97" fmla="*/ 5 h 270"/>
                  <a:gd name="T98" fmla="*/ 134 w 270"/>
                  <a:gd name="T99" fmla="*/ 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0" h="270">
                    <a:moveTo>
                      <a:pt x="134" y="11"/>
                    </a:moveTo>
                    <a:lnTo>
                      <a:pt x="101" y="16"/>
                    </a:lnTo>
                    <a:lnTo>
                      <a:pt x="72" y="29"/>
                    </a:lnTo>
                    <a:lnTo>
                      <a:pt x="47" y="47"/>
                    </a:lnTo>
                    <a:lnTo>
                      <a:pt x="27" y="74"/>
                    </a:lnTo>
                    <a:lnTo>
                      <a:pt x="16" y="103"/>
                    </a:lnTo>
                    <a:lnTo>
                      <a:pt x="11" y="134"/>
                    </a:lnTo>
                    <a:lnTo>
                      <a:pt x="16" y="167"/>
                    </a:lnTo>
                    <a:lnTo>
                      <a:pt x="27" y="196"/>
                    </a:lnTo>
                    <a:lnTo>
                      <a:pt x="47" y="223"/>
                    </a:lnTo>
                    <a:lnTo>
                      <a:pt x="72" y="241"/>
                    </a:lnTo>
                    <a:lnTo>
                      <a:pt x="101" y="254"/>
                    </a:lnTo>
                    <a:lnTo>
                      <a:pt x="134" y="259"/>
                    </a:lnTo>
                    <a:lnTo>
                      <a:pt x="166" y="254"/>
                    </a:lnTo>
                    <a:lnTo>
                      <a:pt x="196" y="241"/>
                    </a:lnTo>
                    <a:lnTo>
                      <a:pt x="220" y="223"/>
                    </a:lnTo>
                    <a:lnTo>
                      <a:pt x="240" y="196"/>
                    </a:lnTo>
                    <a:lnTo>
                      <a:pt x="253" y="167"/>
                    </a:lnTo>
                    <a:lnTo>
                      <a:pt x="256" y="134"/>
                    </a:lnTo>
                    <a:lnTo>
                      <a:pt x="253" y="103"/>
                    </a:lnTo>
                    <a:lnTo>
                      <a:pt x="240" y="74"/>
                    </a:lnTo>
                    <a:lnTo>
                      <a:pt x="220" y="47"/>
                    </a:lnTo>
                    <a:lnTo>
                      <a:pt x="196" y="29"/>
                    </a:lnTo>
                    <a:lnTo>
                      <a:pt x="166" y="16"/>
                    </a:lnTo>
                    <a:lnTo>
                      <a:pt x="134" y="11"/>
                    </a:lnTo>
                    <a:close/>
                    <a:moveTo>
                      <a:pt x="134" y="0"/>
                    </a:moveTo>
                    <a:lnTo>
                      <a:pt x="170" y="5"/>
                    </a:lnTo>
                    <a:lnTo>
                      <a:pt x="202" y="18"/>
                    </a:lnTo>
                    <a:lnTo>
                      <a:pt x="229" y="39"/>
                    </a:lnTo>
                    <a:lnTo>
                      <a:pt x="250" y="67"/>
                    </a:lnTo>
                    <a:lnTo>
                      <a:pt x="265" y="100"/>
                    </a:lnTo>
                    <a:lnTo>
                      <a:pt x="270" y="134"/>
                    </a:lnTo>
                    <a:lnTo>
                      <a:pt x="265" y="170"/>
                    </a:lnTo>
                    <a:lnTo>
                      <a:pt x="250" y="203"/>
                    </a:lnTo>
                    <a:lnTo>
                      <a:pt x="229" y="231"/>
                    </a:lnTo>
                    <a:lnTo>
                      <a:pt x="202" y="252"/>
                    </a:lnTo>
                    <a:lnTo>
                      <a:pt x="170" y="265"/>
                    </a:lnTo>
                    <a:lnTo>
                      <a:pt x="134" y="270"/>
                    </a:lnTo>
                    <a:lnTo>
                      <a:pt x="98" y="265"/>
                    </a:lnTo>
                    <a:lnTo>
                      <a:pt x="67" y="252"/>
                    </a:lnTo>
                    <a:lnTo>
                      <a:pt x="39" y="231"/>
                    </a:lnTo>
                    <a:lnTo>
                      <a:pt x="18" y="203"/>
                    </a:lnTo>
                    <a:lnTo>
                      <a:pt x="4" y="170"/>
                    </a:lnTo>
                    <a:lnTo>
                      <a:pt x="0" y="134"/>
                    </a:lnTo>
                    <a:lnTo>
                      <a:pt x="4" y="100"/>
                    </a:lnTo>
                    <a:lnTo>
                      <a:pt x="18" y="67"/>
                    </a:lnTo>
                    <a:lnTo>
                      <a:pt x="39" y="39"/>
                    </a:lnTo>
                    <a:lnTo>
                      <a:pt x="67" y="18"/>
                    </a:lnTo>
                    <a:lnTo>
                      <a:pt x="98" y="5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372"/>
              <p:cNvSpPr>
                <a:spLocks noEditPoints="1"/>
              </p:cNvSpPr>
              <p:nvPr/>
            </p:nvSpPr>
            <p:spPr bwMode="auto">
              <a:xfrm>
                <a:off x="-1397000" y="-655637"/>
                <a:ext cx="215900" cy="214313"/>
              </a:xfrm>
              <a:custGeom>
                <a:avLst/>
                <a:gdLst>
                  <a:gd name="T0" fmla="*/ 39 w 136"/>
                  <a:gd name="T1" fmla="*/ 16 h 135"/>
                  <a:gd name="T2" fmla="*/ 18 w 136"/>
                  <a:gd name="T3" fmla="*/ 37 h 135"/>
                  <a:gd name="T4" fmla="*/ 103 w 136"/>
                  <a:gd name="T5" fmla="*/ 122 h 135"/>
                  <a:gd name="T6" fmla="*/ 110 w 136"/>
                  <a:gd name="T7" fmla="*/ 121 h 135"/>
                  <a:gd name="T8" fmla="*/ 115 w 136"/>
                  <a:gd name="T9" fmla="*/ 117 h 135"/>
                  <a:gd name="T10" fmla="*/ 120 w 136"/>
                  <a:gd name="T11" fmla="*/ 114 h 135"/>
                  <a:gd name="T12" fmla="*/ 123 w 136"/>
                  <a:gd name="T13" fmla="*/ 108 h 135"/>
                  <a:gd name="T14" fmla="*/ 125 w 136"/>
                  <a:gd name="T15" fmla="*/ 101 h 135"/>
                  <a:gd name="T16" fmla="*/ 39 w 136"/>
                  <a:gd name="T17" fmla="*/ 16 h 135"/>
                  <a:gd name="T18" fmla="*/ 39 w 136"/>
                  <a:gd name="T19" fmla="*/ 0 h 135"/>
                  <a:gd name="T20" fmla="*/ 136 w 136"/>
                  <a:gd name="T21" fmla="*/ 96 h 135"/>
                  <a:gd name="T22" fmla="*/ 136 w 136"/>
                  <a:gd name="T23" fmla="*/ 99 h 135"/>
                  <a:gd name="T24" fmla="*/ 134 w 136"/>
                  <a:gd name="T25" fmla="*/ 113 h 135"/>
                  <a:gd name="T26" fmla="*/ 126 w 136"/>
                  <a:gd name="T27" fmla="*/ 124 h 135"/>
                  <a:gd name="T28" fmla="*/ 115 w 136"/>
                  <a:gd name="T29" fmla="*/ 132 h 135"/>
                  <a:gd name="T30" fmla="*/ 102 w 136"/>
                  <a:gd name="T31" fmla="*/ 135 h 135"/>
                  <a:gd name="T32" fmla="*/ 98 w 136"/>
                  <a:gd name="T33" fmla="*/ 135 h 135"/>
                  <a:gd name="T34" fmla="*/ 0 w 136"/>
                  <a:gd name="T35" fmla="*/ 37 h 135"/>
                  <a:gd name="T36" fmla="*/ 39 w 136"/>
                  <a:gd name="T3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6" h="135">
                    <a:moveTo>
                      <a:pt x="39" y="16"/>
                    </a:moveTo>
                    <a:lnTo>
                      <a:pt x="18" y="37"/>
                    </a:lnTo>
                    <a:lnTo>
                      <a:pt x="103" y="122"/>
                    </a:lnTo>
                    <a:lnTo>
                      <a:pt x="110" y="121"/>
                    </a:lnTo>
                    <a:lnTo>
                      <a:pt x="115" y="117"/>
                    </a:lnTo>
                    <a:lnTo>
                      <a:pt x="120" y="114"/>
                    </a:lnTo>
                    <a:lnTo>
                      <a:pt x="123" y="108"/>
                    </a:lnTo>
                    <a:lnTo>
                      <a:pt x="125" y="101"/>
                    </a:lnTo>
                    <a:lnTo>
                      <a:pt x="39" y="16"/>
                    </a:lnTo>
                    <a:close/>
                    <a:moveTo>
                      <a:pt x="39" y="0"/>
                    </a:moveTo>
                    <a:lnTo>
                      <a:pt x="136" y="96"/>
                    </a:lnTo>
                    <a:lnTo>
                      <a:pt x="136" y="99"/>
                    </a:lnTo>
                    <a:lnTo>
                      <a:pt x="134" y="113"/>
                    </a:lnTo>
                    <a:lnTo>
                      <a:pt x="126" y="124"/>
                    </a:lnTo>
                    <a:lnTo>
                      <a:pt x="115" y="132"/>
                    </a:lnTo>
                    <a:lnTo>
                      <a:pt x="102" y="135"/>
                    </a:lnTo>
                    <a:lnTo>
                      <a:pt x="98" y="135"/>
                    </a:lnTo>
                    <a:lnTo>
                      <a:pt x="0" y="37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2" name="Группа 111"/>
            <p:cNvGrpSpPr/>
            <p:nvPr/>
          </p:nvGrpSpPr>
          <p:grpSpPr>
            <a:xfrm>
              <a:off x="4932040" y="1131590"/>
              <a:ext cx="271092" cy="233779"/>
              <a:chOff x="-5564188" y="2079625"/>
              <a:chExt cx="565151" cy="487363"/>
            </a:xfrm>
            <a:solidFill>
              <a:schemeClr val="bg1"/>
            </a:solidFill>
          </p:grpSpPr>
          <p:sp>
            <p:nvSpPr>
              <p:cNvPr id="113" name="Freeform 296"/>
              <p:cNvSpPr>
                <a:spLocks noEditPoints="1"/>
              </p:cNvSpPr>
              <p:nvPr/>
            </p:nvSpPr>
            <p:spPr bwMode="auto">
              <a:xfrm>
                <a:off x="-5564188" y="2079625"/>
                <a:ext cx="371475" cy="487363"/>
              </a:xfrm>
              <a:custGeom>
                <a:avLst/>
                <a:gdLst>
                  <a:gd name="T0" fmla="*/ 32 w 234"/>
                  <a:gd name="T1" fmla="*/ 100 h 307"/>
                  <a:gd name="T2" fmla="*/ 25 w 234"/>
                  <a:gd name="T3" fmla="*/ 100 h 307"/>
                  <a:gd name="T4" fmla="*/ 20 w 234"/>
                  <a:gd name="T5" fmla="*/ 103 h 307"/>
                  <a:gd name="T6" fmla="*/ 17 w 234"/>
                  <a:gd name="T7" fmla="*/ 106 h 307"/>
                  <a:gd name="T8" fmla="*/ 14 w 234"/>
                  <a:gd name="T9" fmla="*/ 111 h 307"/>
                  <a:gd name="T10" fmla="*/ 14 w 234"/>
                  <a:gd name="T11" fmla="*/ 118 h 307"/>
                  <a:gd name="T12" fmla="*/ 14 w 234"/>
                  <a:gd name="T13" fmla="*/ 190 h 307"/>
                  <a:gd name="T14" fmla="*/ 14 w 234"/>
                  <a:gd name="T15" fmla="*/ 194 h 307"/>
                  <a:gd name="T16" fmla="*/ 17 w 234"/>
                  <a:gd name="T17" fmla="*/ 199 h 307"/>
                  <a:gd name="T18" fmla="*/ 20 w 234"/>
                  <a:gd name="T19" fmla="*/ 204 h 307"/>
                  <a:gd name="T20" fmla="*/ 25 w 234"/>
                  <a:gd name="T21" fmla="*/ 206 h 307"/>
                  <a:gd name="T22" fmla="*/ 32 w 234"/>
                  <a:gd name="T23" fmla="*/ 208 h 307"/>
                  <a:gd name="T24" fmla="*/ 97 w 234"/>
                  <a:gd name="T25" fmla="*/ 208 h 307"/>
                  <a:gd name="T26" fmla="*/ 97 w 234"/>
                  <a:gd name="T27" fmla="*/ 100 h 307"/>
                  <a:gd name="T28" fmla="*/ 32 w 234"/>
                  <a:gd name="T29" fmla="*/ 100 h 307"/>
                  <a:gd name="T30" fmla="*/ 223 w 234"/>
                  <a:gd name="T31" fmla="*/ 21 h 307"/>
                  <a:gd name="T32" fmla="*/ 108 w 234"/>
                  <a:gd name="T33" fmla="*/ 95 h 307"/>
                  <a:gd name="T34" fmla="*/ 108 w 234"/>
                  <a:gd name="T35" fmla="*/ 211 h 307"/>
                  <a:gd name="T36" fmla="*/ 223 w 234"/>
                  <a:gd name="T37" fmla="*/ 284 h 307"/>
                  <a:gd name="T38" fmla="*/ 223 w 234"/>
                  <a:gd name="T39" fmla="*/ 21 h 307"/>
                  <a:gd name="T40" fmla="*/ 234 w 234"/>
                  <a:gd name="T41" fmla="*/ 0 h 307"/>
                  <a:gd name="T42" fmla="*/ 234 w 234"/>
                  <a:gd name="T43" fmla="*/ 307 h 307"/>
                  <a:gd name="T44" fmla="*/ 99 w 234"/>
                  <a:gd name="T45" fmla="*/ 219 h 307"/>
                  <a:gd name="T46" fmla="*/ 32 w 234"/>
                  <a:gd name="T47" fmla="*/ 219 h 307"/>
                  <a:gd name="T48" fmla="*/ 15 w 234"/>
                  <a:gd name="T49" fmla="*/ 214 h 307"/>
                  <a:gd name="T50" fmla="*/ 5 w 234"/>
                  <a:gd name="T51" fmla="*/ 204 h 307"/>
                  <a:gd name="T52" fmla="*/ 0 w 234"/>
                  <a:gd name="T53" fmla="*/ 190 h 307"/>
                  <a:gd name="T54" fmla="*/ 0 w 234"/>
                  <a:gd name="T55" fmla="*/ 118 h 307"/>
                  <a:gd name="T56" fmla="*/ 5 w 234"/>
                  <a:gd name="T57" fmla="*/ 101 h 307"/>
                  <a:gd name="T58" fmla="*/ 15 w 234"/>
                  <a:gd name="T59" fmla="*/ 91 h 307"/>
                  <a:gd name="T60" fmla="*/ 32 w 234"/>
                  <a:gd name="T61" fmla="*/ 86 h 307"/>
                  <a:gd name="T62" fmla="*/ 99 w 234"/>
                  <a:gd name="T63" fmla="*/ 86 h 307"/>
                  <a:gd name="T64" fmla="*/ 234 w 234"/>
                  <a:gd name="T65" fmla="*/ 0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4" h="307">
                    <a:moveTo>
                      <a:pt x="32" y="100"/>
                    </a:moveTo>
                    <a:lnTo>
                      <a:pt x="25" y="100"/>
                    </a:lnTo>
                    <a:lnTo>
                      <a:pt x="20" y="103"/>
                    </a:lnTo>
                    <a:lnTo>
                      <a:pt x="17" y="106"/>
                    </a:lnTo>
                    <a:lnTo>
                      <a:pt x="14" y="111"/>
                    </a:lnTo>
                    <a:lnTo>
                      <a:pt x="14" y="118"/>
                    </a:lnTo>
                    <a:lnTo>
                      <a:pt x="14" y="190"/>
                    </a:lnTo>
                    <a:lnTo>
                      <a:pt x="14" y="194"/>
                    </a:lnTo>
                    <a:lnTo>
                      <a:pt x="17" y="199"/>
                    </a:lnTo>
                    <a:lnTo>
                      <a:pt x="20" y="204"/>
                    </a:lnTo>
                    <a:lnTo>
                      <a:pt x="25" y="206"/>
                    </a:lnTo>
                    <a:lnTo>
                      <a:pt x="32" y="208"/>
                    </a:lnTo>
                    <a:lnTo>
                      <a:pt x="97" y="208"/>
                    </a:lnTo>
                    <a:lnTo>
                      <a:pt x="97" y="100"/>
                    </a:lnTo>
                    <a:lnTo>
                      <a:pt x="32" y="100"/>
                    </a:lnTo>
                    <a:close/>
                    <a:moveTo>
                      <a:pt x="223" y="21"/>
                    </a:moveTo>
                    <a:lnTo>
                      <a:pt x="108" y="95"/>
                    </a:lnTo>
                    <a:lnTo>
                      <a:pt x="108" y="211"/>
                    </a:lnTo>
                    <a:lnTo>
                      <a:pt x="223" y="284"/>
                    </a:lnTo>
                    <a:lnTo>
                      <a:pt x="223" y="21"/>
                    </a:lnTo>
                    <a:close/>
                    <a:moveTo>
                      <a:pt x="234" y="0"/>
                    </a:moveTo>
                    <a:lnTo>
                      <a:pt x="234" y="307"/>
                    </a:lnTo>
                    <a:lnTo>
                      <a:pt x="99" y="219"/>
                    </a:lnTo>
                    <a:lnTo>
                      <a:pt x="32" y="219"/>
                    </a:lnTo>
                    <a:lnTo>
                      <a:pt x="15" y="214"/>
                    </a:lnTo>
                    <a:lnTo>
                      <a:pt x="5" y="204"/>
                    </a:lnTo>
                    <a:lnTo>
                      <a:pt x="0" y="190"/>
                    </a:lnTo>
                    <a:lnTo>
                      <a:pt x="0" y="118"/>
                    </a:lnTo>
                    <a:lnTo>
                      <a:pt x="5" y="101"/>
                    </a:lnTo>
                    <a:lnTo>
                      <a:pt x="15" y="91"/>
                    </a:lnTo>
                    <a:lnTo>
                      <a:pt x="32" y="86"/>
                    </a:lnTo>
                    <a:lnTo>
                      <a:pt x="99" y="86"/>
                    </a:lnTo>
                    <a:lnTo>
                      <a:pt x="2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Freeform 297"/>
              <p:cNvSpPr>
                <a:spLocks/>
              </p:cNvSpPr>
              <p:nvPr/>
            </p:nvSpPr>
            <p:spPr bwMode="auto">
              <a:xfrm>
                <a:off x="-5127625" y="2247900"/>
                <a:ext cx="52388" cy="147638"/>
              </a:xfrm>
              <a:custGeom>
                <a:avLst/>
                <a:gdLst>
                  <a:gd name="T0" fmla="*/ 5 w 33"/>
                  <a:gd name="T1" fmla="*/ 0 h 93"/>
                  <a:gd name="T2" fmla="*/ 9 w 33"/>
                  <a:gd name="T3" fmla="*/ 0 h 93"/>
                  <a:gd name="T4" fmla="*/ 12 w 33"/>
                  <a:gd name="T5" fmla="*/ 3 h 93"/>
                  <a:gd name="T6" fmla="*/ 18 w 33"/>
                  <a:gd name="T7" fmla="*/ 8 h 93"/>
                  <a:gd name="T8" fmla="*/ 25 w 33"/>
                  <a:gd name="T9" fmla="*/ 16 h 93"/>
                  <a:gd name="T10" fmla="*/ 30 w 33"/>
                  <a:gd name="T11" fmla="*/ 30 h 93"/>
                  <a:gd name="T12" fmla="*/ 33 w 33"/>
                  <a:gd name="T13" fmla="*/ 48 h 93"/>
                  <a:gd name="T14" fmla="*/ 30 w 33"/>
                  <a:gd name="T15" fmla="*/ 66 h 93"/>
                  <a:gd name="T16" fmla="*/ 25 w 33"/>
                  <a:gd name="T17" fmla="*/ 77 h 93"/>
                  <a:gd name="T18" fmla="*/ 18 w 33"/>
                  <a:gd name="T19" fmla="*/ 87 h 93"/>
                  <a:gd name="T20" fmla="*/ 12 w 33"/>
                  <a:gd name="T21" fmla="*/ 92 h 93"/>
                  <a:gd name="T22" fmla="*/ 9 w 33"/>
                  <a:gd name="T23" fmla="*/ 93 h 93"/>
                  <a:gd name="T24" fmla="*/ 7 w 33"/>
                  <a:gd name="T25" fmla="*/ 93 h 93"/>
                  <a:gd name="T26" fmla="*/ 4 w 33"/>
                  <a:gd name="T27" fmla="*/ 93 h 93"/>
                  <a:gd name="T28" fmla="*/ 0 w 33"/>
                  <a:gd name="T29" fmla="*/ 90 h 93"/>
                  <a:gd name="T30" fmla="*/ 0 w 33"/>
                  <a:gd name="T31" fmla="*/ 87 h 93"/>
                  <a:gd name="T32" fmla="*/ 0 w 33"/>
                  <a:gd name="T33" fmla="*/ 85 h 93"/>
                  <a:gd name="T34" fmla="*/ 4 w 33"/>
                  <a:gd name="T35" fmla="*/ 82 h 93"/>
                  <a:gd name="T36" fmla="*/ 7 w 33"/>
                  <a:gd name="T37" fmla="*/ 80 h 93"/>
                  <a:gd name="T38" fmla="*/ 12 w 33"/>
                  <a:gd name="T39" fmla="*/ 74 h 93"/>
                  <a:gd name="T40" fmla="*/ 18 w 33"/>
                  <a:gd name="T41" fmla="*/ 64 h 93"/>
                  <a:gd name="T42" fmla="*/ 20 w 33"/>
                  <a:gd name="T43" fmla="*/ 48 h 93"/>
                  <a:gd name="T44" fmla="*/ 18 w 33"/>
                  <a:gd name="T45" fmla="*/ 31 h 93"/>
                  <a:gd name="T46" fmla="*/ 12 w 33"/>
                  <a:gd name="T47" fmla="*/ 20 h 93"/>
                  <a:gd name="T48" fmla="*/ 7 w 33"/>
                  <a:gd name="T49" fmla="*/ 13 h 93"/>
                  <a:gd name="T50" fmla="*/ 4 w 33"/>
                  <a:gd name="T51" fmla="*/ 12 h 93"/>
                  <a:gd name="T52" fmla="*/ 0 w 33"/>
                  <a:gd name="T53" fmla="*/ 10 h 93"/>
                  <a:gd name="T54" fmla="*/ 0 w 33"/>
                  <a:gd name="T55" fmla="*/ 7 h 93"/>
                  <a:gd name="T56" fmla="*/ 0 w 33"/>
                  <a:gd name="T57" fmla="*/ 3 h 93"/>
                  <a:gd name="T58" fmla="*/ 4 w 33"/>
                  <a:gd name="T59" fmla="*/ 2 h 93"/>
                  <a:gd name="T60" fmla="*/ 5 w 33"/>
                  <a:gd name="T61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3" h="93">
                    <a:moveTo>
                      <a:pt x="5" y="0"/>
                    </a:moveTo>
                    <a:lnTo>
                      <a:pt x="9" y="0"/>
                    </a:lnTo>
                    <a:lnTo>
                      <a:pt x="12" y="3"/>
                    </a:lnTo>
                    <a:lnTo>
                      <a:pt x="18" y="8"/>
                    </a:lnTo>
                    <a:lnTo>
                      <a:pt x="25" y="16"/>
                    </a:lnTo>
                    <a:lnTo>
                      <a:pt x="30" y="30"/>
                    </a:lnTo>
                    <a:lnTo>
                      <a:pt x="33" y="48"/>
                    </a:lnTo>
                    <a:lnTo>
                      <a:pt x="30" y="66"/>
                    </a:lnTo>
                    <a:lnTo>
                      <a:pt x="25" y="77"/>
                    </a:lnTo>
                    <a:lnTo>
                      <a:pt x="18" y="87"/>
                    </a:lnTo>
                    <a:lnTo>
                      <a:pt x="12" y="92"/>
                    </a:lnTo>
                    <a:lnTo>
                      <a:pt x="9" y="93"/>
                    </a:lnTo>
                    <a:lnTo>
                      <a:pt x="7" y="93"/>
                    </a:lnTo>
                    <a:lnTo>
                      <a:pt x="4" y="93"/>
                    </a:lnTo>
                    <a:lnTo>
                      <a:pt x="0" y="90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4" y="82"/>
                    </a:lnTo>
                    <a:lnTo>
                      <a:pt x="7" y="80"/>
                    </a:lnTo>
                    <a:lnTo>
                      <a:pt x="12" y="74"/>
                    </a:lnTo>
                    <a:lnTo>
                      <a:pt x="18" y="64"/>
                    </a:lnTo>
                    <a:lnTo>
                      <a:pt x="20" y="48"/>
                    </a:lnTo>
                    <a:lnTo>
                      <a:pt x="18" y="31"/>
                    </a:lnTo>
                    <a:lnTo>
                      <a:pt x="12" y="20"/>
                    </a:lnTo>
                    <a:lnTo>
                      <a:pt x="7" y="13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0" y="3"/>
                    </a:lnTo>
                    <a:lnTo>
                      <a:pt x="4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" name="Freeform 298"/>
              <p:cNvSpPr>
                <a:spLocks/>
              </p:cNvSpPr>
              <p:nvPr/>
            </p:nvSpPr>
            <p:spPr bwMode="auto">
              <a:xfrm>
                <a:off x="-5080000" y="2187575"/>
                <a:ext cx="80963" cy="271463"/>
              </a:xfrm>
              <a:custGeom>
                <a:avLst/>
                <a:gdLst>
                  <a:gd name="T0" fmla="*/ 6 w 51"/>
                  <a:gd name="T1" fmla="*/ 0 h 171"/>
                  <a:gd name="T2" fmla="*/ 10 w 51"/>
                  <a:gd name="T3" fmla="*/ 0 h 171"/>
                  <a:gd name="T4" fmla="*/ 13 w 51"/>
                  <a:gd name="T5" fmla="*/ 4 h 171"/>
                  <a:gd name="T6" fmla="*/ 21 w 51"/>
                  <a:gd name="T7" fmla="*/ 10 h 171"/>
                  <a:gd name="T8" fmla="*/ 31 w 51"/>
                  <a:gd name="T9" fmla="*/ 22 h 171"/>
                  <a:gd name="T10" fmla="*/ 41 w 51"/>
                  <a:gd name="T11" fmla="*/ 38 h 171"/>
                  <a:gd name="T12" fmla="*/ 49 w 51"/>
                  <a:gd name="T13" fmla="*/ 59 h 171"/>
                  <a:gd name="T14" fmla="*/ 51 w 51"/>
                  <a:gd name="T15" fmla="*/ 86 h 171"/>
                  <a:gd name="T16" fmla="*/ 49 w 51"/>
                  <a:gd name="T17" fmla="*/ 110 h 171"/>
                  <a:gd name="T18" fmla="*/ 41 w 51"/>
                  <a:gd name="T19" fmla="*/ 131 h 171"/>
                  <a:gd name="T20" fmla="*/ 31 w 51"/>
                  <a:gd name="T21" fmla="*/ 148 h 171"/>
                  <a:gd name="T22" fmla="*/ 21 w 51"/>
                  <a:gd name="T23" fmla="*/ 159 h 171"/>
                  <a:gd name="T24" fmla="*/ 13 w 51"/>
                  <a:gd name="T25" fmla="*/ 166 h 171"/>
                  <a:gd name="T26" fmla="*/ 10 w 51"/>
                  <a:gd name="T27" fmla="*/ 169 h 171"/>
                  <a:gd name="T28" fmla="*/ 6 w 51"/>
                  <a:gd name="T29" fmla="*/ 171 h 171"/>
                  <a:gd name="T30" fmla="*/ 3 w 51"/>
                  <a:gd name="T31" fmla="*/ 169 h 171"/>
                  <a:gd name="T32" fmla="*/ 0 w 51"/>
                  <a:gd name="T33" fmla="*/ 167 h 171"/>
                  <a:gd name="T34" fmla="*/ 0 w 51"/>
                  <a:gd name="T35" fmla="*/ 164 h 171"/>
                  <a:gd name="T36" fmla="*/ 0 w 51"/>
                  <a:gd name="T37" fmla="*/ 162 h 171"/>
                  <a:gd name="T38" fmla="*/ 1 w 51"/>
                  <a:gd name="T39" fmla="*/ 159 h 171"/>
                  <a:gd name="T40" fmla="*/ 5 w 51"/>
                  <a:gd name="T41" fmla="*/ 158 h 171"/>
                  <a:gd name="T42" fmla="*/ 13 w 51"/>
                  <a:gd name="T43" fmla="*/ 151 h 171"/>
                  <a:gd name="T44" fmla="*/ 21 w 51"/>
                  <a:gd name="T45" fmla="*/ 140 h 171"/>
                  <a:gd name="T46" fmla="*/ 29 w 51"/>
                  <a:gd name="T47" fmla="*/ 126 h 171"/>
                  <a:gd name="T48" fmla="*/ 36 w 51"/>
                  <a:gd name="T49" fmla="*/ 107 h 171"/>
                  <a:gd name="T50" fmla="*/ 39 w 51"/>
                  <a:gd name="T51" fmla="*/ 86 h 171"/>
                  <a:gd name="T52" fmla="*/ 36 w 51"/>
                  <a:gd name="T53" fmla="*/ 63 h 171"/>
                  <a:gd name="T54" fmla="*/ 29 w 51"/>
                  <a:gd name="T55" fmla="*/ 45 h 171"/>
                  <a:gd name="T56" fmla="*/ 21 w 51"/>
                  <a:gd name="T57" fmla="*/ 30 h 171"/>
                  <a:gd name="T58" fmla="*/ 11 w 51"/>
                  <a:gd name="T59" fmla="*/ 18 h 171"/>
                  <a:gd name="T60" fmla="*/ 5 w 51"/>
                  <a:gd name="T61" fmla="*/ 14 h 171"/>
                  <a:gd name="T62" fmla="*/ 1 w 51"/>
                  <a:gd name="T63" fmla="*/ 10 h 171"/>
                  <a:gd name="T64" fmla="*/ 0 w 51"/>
                  <a:gd name="T65" fmla="*/ 9 h 171"/>
                  <a:gd name="T66" fmla="*/ 0 w 51"/>
                  <a:gd name="T67" fmla="*/ 5 h 171"/>
                  <a:gd name="T68" fmla="*/ 0 w 51"/>
                  <a:gd name="T69" fmla="*/ 2 h 171"/>
                  <a:gd name="T70" fmla="*/ 3 w 51"/>
                  <a:gd name="T71" fmla="*/ 0 h 171"/>
                  <a:gd name="T72" fmla="*/ 6 w 51"/>
                  <a:gd name="T7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1" h="171">
                    <a:moveTo>
                      <a:pt x="6" y="0"/>
                    </a:moveTo>
                    <a:lnTo>
                      <a:pt x="10" y="0"/>
                    </a:lnTo>
                    <a:lnTo>
                      <a:pt x="13" y="4"/>
                    </a:lnTo>
                    <a:lnTo>
                      <a:pt x="21" y="10"/>
                    </a:lnTo>
                    <a:lnTo>
                      <a:pt x="31" y="22"/>
                    </a:lnTo>
                    <a:lnTo>
                      <a:pt x="41" y="38"/>
                    </a:lnTo>
                    <a:lnTo>
                      <a:pt x="49" y="59"/>
                    </a:lnTo>
                    <a:lnTo>
                      <a:pt x="51" y="86"/>
                    </a:lnTo>
                    <a:lnTo>
                      <a:pt x="49" y="110"/>
                    </a:lnTo>
                    <a:lnTo>
                      <a:pt x="41" y="131"/>
                    </a:lnTo>
                    <a:lnTo>
                      <a:pt x="31" y="148"/>
                    </a:lnTo>
                    <a:lnTo>
                      <a:pt x="21" y="159"/>
                    </a:lnTo>
                    <a:lnTo>
                      <a:pt x="13" y="166"/>
                    </a:lnTo>
                    <a:lnTo>
                      <a:pt x="10" y="169"/>
                    </a:lnTo>
                    <a:lnTo>
                      <a:pt x="6" y="171"/>
                    </a:lnTo>
                    <a:lnTo>
                      <a:pt x="3" y="169"/>
                    </a:lnTo>
                    <a:lnTo>
                      <a:pt x="0" y="167"/>
                    </a:lnTo>
                    <a:lnTo>
                      <a:pt x="0" y="164"/>
                    </a:lnTo>
                    <a:lnTo>
                      <a:pt x="0" y="162"/>
                    </a:lnTo>
                    <a:lnTo>
                      <a:pt x="1" y="159"/>
                    </a:lnTo>
                    <a:lnTo>
                      <a:pt x="5" y="158"/>
                    </a:lnTo>
                    <a:lnTo>
                      <a:pt x="13" y="151"/>
                    </a:lnTo>
                    <a:lnTo>
                      <a:pt x="21" y="140"/>
                    </a:lnTo>
                    <a:lnTo>
                      <a:pt x="29" y="126"/>
                    </a:lnTo>
                    <a:lnTo>
                      <a:pt x="36" y="107"/>
                    </a:lnTo>
                    <a:lnTo>
                      <a:pt x="39" y="86"/>
                    </a:lnTo>
                    <a:lnTo>
                      <a:pt x="36" y="63"/>
                    </a:lnTo>
                    <a:lnTo>
                      <a:pt x="29" y="45"/>
                    </a:lnTo>
                    <a:lnTo>
                      <a:pt x="21" y="30"/>
                    </a:lnTo>
                    <a:lnTo>
                      <a:pt x="11" y="18"/>
                    </a:lnTo>
                    <a:lnTo>
                      <a:pt x="5" y="14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4572000" y="1749730"/>
            <a:ext cx="720080" cy="666074"/>
            <a:chOff x="4572000" y="1723852"/>
            <a:chExt cx="720080" cy="666074"/>
          </a:xfrm>
        </p:grpSpPr>
        <p:sp>
          <p:nvSpPr>
            <p:cNvPr id="44" name="Шестиугольник 43"/>
            <p:cNvSpPr/>
            <p:nvPr/>
          </p:nvSpPr>
          <p:spPr>
            <a:xfrm>
              <a:off x="4572000" y="1725656"/>
              <a:ext cx="720080" cy="657273"/>
            </a:xfrm>
            <a:prstGeom prst="hexagon">
              <a:avLst/>
            </a:prstGeom>
            <a:solidFill>
              <a:srgbClr val="64BEC8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Равнобедренный треугольник 44"/>
            <p:cNvSpPr/>
            <p:nvPr/>
          </p:nvSpPr>
          <p:spPr>
            <a:xfrm rot="5400000">
              <a:off x="4863699" y="1978527"/>
              <a:ext cx="666074" cy="156724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Freeform 389"/>
            <p:cNvSpPr>
              <a:spLocks/>
            </p:cNvSpPr>
            <p:nvPr/>
          </p:nvSpPr>
          <p:spPr bwMode="auto">
            <a:xfrm>
              <a:off x="4816902" y="1961182"/>
              <a:ext cx="259111" cy="165543"/>
            </a:xfrm>
            <a:custGeom>
              <a:avLst/>
              <a:gdLst>
                <a:gd name="T0" fmla="*/ 271 w 288"/>
                <a:gd name="T1" fmla="*/ 0 h 184"/>
                <a:gd name="T2" fmla="*/ 283 w 288"/>
                <a:gd name="T3" fmla="*/ 9 h 184"/>
                <a:gd name="T4" fmla="*/ 288 w 288"/>
                <a:gd name="T5" fmla="*/ 22 h 184"/>
                <a:gd name="T6" fmla="*/ 283 w 288"/>
                <a:gd name="T7" fmla="*/ 37 h 184"/>
                <a:gd name="T8" fmla="*/ 271 w 288"/>
                <a:gd name="T9" fmla="*/ 45 h 184"/>
                <a:gd name="T10" fmla="*/ 258 w 288"/>
                <a:gd name="T11" fmla="*/ 47 h 184"/>
                <a:gd name="T12" fmla="*/ 191 w 288"/>
                <a:gd name="T13" fmla="*/ 134 h 184"/>
                <a:gd name="T14" fmla="*/ 196 w 288"/>
                <a:gd name="T15" fmla="*/ 144 h 184"/>
                <a:gd name="T16" fmla="*/ 196 w 288"/>
                <a:gd name="T17" fmla="*/ 157 h 184"/>
                <a:gd name="T18" fmla="*/ 188 w 288"/>
                <a:gd name="T19" fmla="*/ 168 h 184"/>
                <a:gd name="T20" fmla="*/ 173 w 288"/>
                <a:gd name="T21" fmla="*/ 173 h 184"/>
                <a:gd name="T22" fmla="*/ 158 w 288"/>
                <a:gd name="T23" fmla="*/ 168 h 184"/>
                <a:gd name="T24" fmla="*/ 150 w 288"/>
                <a:gd name="T25" fmla="*/ 157 h 184"/>
                <a:gd name="T26" fmla="*/ 150 w 288"/>
                <a:gd name="T27" fmla="*/ 144 h 184"/>
                <a:gd name="T28" fmla="*/ 114 w 288"/>
                <a:gd name="T29" fmla="*/ 103 h 184"/>
                <a:gd name="T30" fmla="*/ 101 w 288"/>
                <a:gd name="T31" fmla="*/ 108 h 184"/>
                <a:gd name="T32" fmla="*/ 90 w 288"/>
                <a:gd name="T33" fmla="*/ 104 h 184"/>
                <a:gd name="T34" fmla="*/ 45 w 288"/>
                <a:gd name="T35" fmla="*/ 155 h 184"/>
                <a:gd name="T36" fmla="*/ 45 w 288"/>
                <a:gd name="T37" fmla="*/ 168 h 184"/>
                <a:gd name="T38" fmla="*/ 37 w 288"/>
                <a:gd name="T39" fmla="*/ 181 h 184"/>
                <a:gd name="T40" fmla="*/ 22 w 288"/>
                <a:gd name="T41" fmla="*/ 184 h 184"/>
                <a:gd name="T42" fmla="*/ 9 w 288"/>
                <a:gd name="T43" fmla="*/ 181 h 184"/>
                <a:gd name="T44" fmla="*/ 0 w 288"/>
                <a:gd name="T45" fmla="*/ 168 h 184"/>
                <a:gd name="T46" fmla="*/ 0 w 288"/>
                <a:gd name="T47" fmla="*/ 153 h 184"/>
                <a:gd name="T48" fmla="*/ 9 w 288"/>
                <a:gd name="T49" fmla="*/ 142 h 184"/>
                <a:gd name="T50" fmla="*/ 22 w 288"/>
                <a:gd name="T51" fmla="*/ 137 h 184"/>
                <a:gd name="T52" fmla="*/ 36 w 288"/>
                <a:gd name="T53" fmla="*/ 140 h 184"/>
                <a:gd name="T54" fmla="*/ 78 w 288"/>
                <a:gd name="T55" fmla="*/ 90 h 184"/>
                <a:gd name="T56" fmla="*/ 78 w 288"/>
                <a:gd name="T57" fmla="*/ 75 h 184"/>
                <a:gd name="T58" fmla="*/ 86 w 288"/>
                <a:gd name="T59" fmla="*/ 63 h 184"/>
                <a:gd name="T60" fmla="*/ 101 w 288"/>
                <a:gd name="T61" fmla="*/ 58 h 184"/>
                <a:gd name="T62" fmla="*/ 116 w 288"/>
                <a:gd name="T63" fmla="*/ 63 h 184"/>
                <a:gd name="T64" fmla="*/ 124 w 288"/>
                <a:gd name="T65" fmla="*/ 75 h 184"/>
                <a:gd name="T66" fmla="*/ 124 w 288"/>
                <a:gd name="T67" fmla="*/ 90 h 184"/>
                <a:gd name="T68" fmla="*/ 160 w 288"/>
                <a:gd name="T69" fmla="*/ 129 h 184"/>
                <a:gd name="T70" fmla="*/ 173 w 288"/>
                <a:gd name="T71" fmla="*/ 126 h 184"/>
                <a:gd name="T72" fmla="*/ 181 w 288"/>
                <a:gd name="T73" fmla="*/ 127 h 184"/>
                <a:gd name="T74" fmla="*/ 242 w 288"/>
                <a:gd name="T75" fmla="*/ 34 h 184"/>
                <a:gd name="T76" fmla="*/ 238 w 288"/>
                <a:gd name="T77" fmla="*/ 22 h 184"/>
                <a:gd name="T78" fmla="*/ 243 w 288"/>
                <a:gd name="T79" fmla="*/ 9 h 184"/>
                <a:gd name="T80" fmla="*/ 255 w 288"/>
                <a:gd name="T8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8" h="184">
                  <a:moveTo>
                    <a:pt x="263" y="0"/>
                  </a:moveTo>
                  <a:lnTo>
                    <a:pt x="271" y="0"/>
                  </a:lnTo>
                  <a:lnTo>
                    <a:pt x="278" y="3"/>
                  </a:lnTo>
                  <a:lnTo>
                    <a:pt x="283" y="9"/>
                  </a:lnTo>
                  <a:lnTo>
                    <a:pt x="286" y="16"/>
                  </a:lnTo>
                  <a:lnTo>
                    <a:pt x="288" y="22"/>
                  </a:lnTo>
                  <a:lnTo>
                    <a:pt x="286" y="31"/>
                  </a:lnTo>
                  <a:lnTo>
                    <a:pt x="283" y="37"/>
                  </a:lnTo>
                  <a:lnTo>
                    <a:pt x="278" y="42"/>
                  </a:lnTo>
                  <a:lnTo>
                    <a:pt x="271" y="45"/>
                  </a:lnTo>
                  <a:lnTo>
                    <a:pt x="263" y="47"/>
                  </a:lnTo>
                  <a:lnTo>
                    <a:pt x="258" y="47"/>
                  </a:lnTo>
                  <a:lnTo>
                    <a:pt x="255" y="45"/>
                  </a:lnTo>
                  <a:lnTo>
                    <a:pt x="191" y="134"/>
                  </a:lnTo>
                  <a:lnTo>
                    <a:pt x="194" y="139"/>
                  </a:lnTo>
                  <a:lnTo>
                    <a:pt x="196" y="144"/>
                  </a:lnTo>
                  <a:lnTo>
                    <a:pt x="198" y="148"/>
                  </a:lnTo>
                  <a:lnTo>
                    <a:pt x="196" y="157"/>
                  </a:lnTo>
                  <a:lnTo>
                    <a:pt x="193" y="163"/>
                  </a:lnTo>
                  <a:lnTo>
                    <a:pt x="188" y="168"/>
                  </a:lnTo>
                  <a:lnTo>
                    <a:pt x="181" y="171"/>
                  </a:lnTo>
                  <a:lnTo>
                    <a:pt x="173" y="173"/>
                  </a:lnTo>
                  <a:lnTo>
                    <a:pt x="165" y="171"/>
                  </a:lnTo>
                  <a:lnTo>
                    <a:pt x="158" y="168"/>
                  </a:lnTo>
                  <a:lnTo>
                    <a:pt x="153" y="163"/>
                  </a:lnTo>
                  <a:lnTo>
                    <a:pt x="150" y="157"/>
                  </a:lnTo>
                  <a:lnTo>
                    <a:pt x="148" y="148"/>
                  </a:lnTo>
                  <a:lnTo>
                    <a:pt x="150" y="144"/>
                  </a:lnTo>
                  <a:lnTo>
                    <a:pt x="152" y="137"/>
                  </a:lnTo>
                  <a:lnTo>
                    <a:pt x="114" y="103"/>
                  </a:lnTo>
                  <a:lnTo>
                    <a:pt x="108" y="106"/>
                  </a:lnTo>
                  <a:lnTo>
                    <a:pt x="101" y="108"/>
                  </a:lnTo>
                  <a:lnTo>
                    <a:pt x="94" y="106"/>
                  </a:lnTo>
                  <a:lnTo>
                    <a:pt x="90" y="104"/>
                  </a:lnTo>
                  <a:lnTo>
                    <a:pt x="44" y="148"/>
                  </a:lnTo>
                  <a:lnTo>
                    <a:pt x="45" y="155"/>
                  </a:lnTo>
                  <a:lnTo>
                    <a:pt x="47" y="162"/>
                  </a:lnTo>
                  <a:lnTo>
                    <a:pt x="45" y="168"/>
                  </a:lnTo>
                  <a:lnTo>
                    <a:pt x="42" y="175"/>
                  </a:lnTo>
                  <a:lnTo>
                    <a:pt x="37" y="181"/>
                  </a:lnTo>
                  <a:lnTo>
                    <a:pt x="31" y="184"/>
                  </a:lnTo>
                  <a:lnTo>
                    <a:pt x="22" y="184"/>
                  </a:lnTo>
                  <a:lnTo>
                    <a:pt x="16" y="184"/>
                  </a:lnTo>
                  <a:lnTo>
                    <a:pt x="9" y="181"/>
                  </a:lnTo>
                  <a:lnTo>
                    <a:pt x="3" y="175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3" y="147"/>
                  </a:lnTo>
                  <a:lnTo>
                    <a:pt x="9" y="142"/>
                  </a:lnTo>
                  <a:lnTo>
                    <a:pt x="16" y="139"/>
                  </a:lnTo>
                  <a:lnTo>
                    <a:pt x="22" y="137"/>
                  </a:lnTo>
                  <a:lnTo>
                    <a:pt x="29" y="139"/>
                  </a:lnTo>
                  <a:lnTo>
                    <a:pt x="36" y="140"/>
                  </a:lnTo>
                  <a:lnTo>
                    <a:pt x="80" y="94"/>
                  </a:lnTo>
                  <a:lnTo>
                    <a:pt x="78" y="90"/>
                  </a:lnTo>
                  <a:lnTo>
                    <a:pt x="76" y="83"/>
                  </a:lnTo>
                  <a:lnTo>
                    <a:pt x="78" y="75"/>
                  </a:lnTo>
                  <a:lnTo>
                    <a:pt x="81" y="68"/>
                  </a:lnTo>
                  <a:lnTo>
                    <a:pt x="86" y="63"/>
                  </a:lnTo>
                  <a:lnTo>
                    <a:pt x="93" y="60"/>
                  </a:lnTo>
                  <a:lnTo>
                    <a:pt x="101" y="58"/>
                  </a:lnTo>
                  <a:lnTo>
                    <a:pt x="109" y="60"/>
                  </a:lnTo>
                  <a:lnTo>
                    <a:pt x="116" y="63"/>
                  </a:lnTo>
                  <a:lnTo>
                    <a:pt x="121" y="68"/>
                  </a:lnTo>
                  <a:lnTo>
                    <a:pt x="124" y="75"/>
                  </a:lnTo>
                  <a:lnTo>
                    <a:pt x="126" y="83"/>
                  </a:lnTo>
                  <a:lnTo>
                    <a:pt x="124" y="90"/>
                  </a:lnTo>
                  <a:lnTo>
                    <a:pt x="122" y="94"/>
                  </a:lnTo>
                  <a:lnTo>
                    <a:pt x="160" y="129"/>
                  </a:lnTo>
                  <a:lnTo>
                    <a:pt x="166" y="126"/>
                  </a:lnTo>
                  <a:lnTo>
                    <a:pt x="173" y="126"/>
                  </a:lnTo>
                  <a:lnTo>
                    <a:pt x="178" y="126"/>
                  </a:lnTo>
                  <a:lnTo>
                    <a:pt x="181" y="127"/>
                  </a:lnTo>
                  <a:lnTo>
                    <a:pt x="245" y="39"/>
                  </a:lnTo>
                  <a:lnTo>
                    <a:pt x="242" y="34"/>
                  </a:lnTo>
                  <a:lnTo>
                    <a:pt x="240" y="29"/>
                  </a:lnTo>
                  <a:lnTo>
                    <a:pt x="238" y="22"/>
                  </a:lnTo>
                  <a:lnTo>
                    <a:pt x="240" y="16"/>
                  </a:lnTo>
                  <a:lnTo>
                    <a:pt x="243" y="9"/>
                  </a:lnTo>
                  <a:lnTo>
                    <a:pt x="248" y="3"/>
                  </a:lnTo>
                  <a:lnTo>
                    <a:pt x="255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Параллелограмм 57"/>
          <p:cNvSpPr/>
          <p:nvPr/>
        </p:nvSpPr>
        <p:spPr>
          <a:xfrm>
            <a:off x="5868144" y="697955"/>
            <a:ext cx="3600400" cy="4443958"/>
          </a:xfrm>
          <a:prstGeom prst="parallelogram">
            <a:avLst>
              <a:gd name="adj" fmla="val 72990"/>
            </a:avLst>
          </a:prstGeom>
          <a:solidFill>
            <a:schemeClr val="bg1"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араллелограмм 58"/>
          <p:cNvSpPr/>
          <p:nvPr/>
        </p:nvSpPr>
        <p:spPr>
          <a:xfrm>
            <a:off x="6516216" y="699109"/>
            <a:ext cx="3600400" cy="4443958"/>
          </a:xfrm>
          <a:prstGeom prst="parallelogram">
            <a:avLst>
              <a:gd name="adj" fmla="val 72990"/>
            </a:avLst>
          </a:prstGeom>
          <a:solidFill>
            <a:schemeClr val="bg1">
              <a:lumMod val="85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4572000" y="3990960"/>
            <a:ext cx="720080" cy="666074"/>
            <a:chOff x="4572000" y="3939204"/>
            <a:chExt cx="720080" cy="666074"/>
          </a:xfrm>
        </p:grpSpPr>
        <p:sp>
          <p:nvSpPr>
            <p:cNvPr id="53" name="Шестиугольник 52"/>
            <p:cNvSpPr/>
            <p:nvPr/>
          </p:nvSpPr>
          <p:spPr>
            <a:xfrm>
              <a:off x="4572000" y="3939902"/>
              <a:ext cx="720080" cy="657273"/>
            </a:xfrm>
            <a:prstGeom prst="hexagon">
              <a:avLst/>
            </a:prstGeom>
            <a:solidFill>
              <a:srgbClr val="E175A3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Равнобедренный треугольник 53"/>
            <p:cNvSpPr/>
            <p:nvPr/>
          </p:nvSpPr>
          <p:spPr>
            <a:xfrm rot="5400000">
              <a:off x="4869637" y="4193879"/>
              <a:ext cx="666074" cy="156724"/>
            </a:xfrm>
            <a:prstGeom prst="triangle">
              <a:avLst/>
            </a:prstGeom>
            <a:solidFill>
              <a:srgbClr val="B7CB55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7" name="Прямоугольник 116"/>
          <p:cNvSpPr/>
          <p:nvPr/>
        </p:nvSpPr>
        <p:spPr>
          <a:xfrm>
            <a:off x="5579120" y="1209224"/>
            <a:ext cx="3313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мониторинг факторов кризисных ситуаций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5579120" y="1848670"/>
            <a:ext cx="33843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представление данных в виде схем, карт, </a:t>
            </a:r>
            <a:endPara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3D-моделей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графиков, отчетов</a:t>
            </a:r>
          </a:p>
          <a:p>
            <a:pPr lvl="0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9120" y="4083918"/>
            <a:ext cx="27656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повышение доходной части бюджета</a:t>
            </a:r>
            <a:endParaRPr lang="ru-RU" sz="1100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5579120" y="2499742"/>
            <a:ext cx="33843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прогнозирование </a:t>
            </a: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развития ситуаций, оценка последствий решений и выработка рекомендаций</a:t>
            </a:r>
          </a:p>
        </p:txBody>
      </p:sp>
      <p:sp>
        <p:nvSpPr>
          <p:cNvPr id="120" name="Прямоугольник 119"/>
          <p:cNvSpPr/>
          <p:nvPr/>
        </p:nvSpPr>
        <p:spPr>
          <a:xfrm>
            <a:off x="5579120" y="3291830"/>
            <a:ext cx="3240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информационное и организационно-техническое обеспечение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4572000" y="2532746"/>
            <a:ext cx="720080" cy="675958"/>
            <a:chOff x="4572000" y="2463738"/>
            <a:chExt cx="720080" cy="675958"/>
          </a:xfrm>
        </p:grpSpPr>
        <p:sp>
          <p:nvSpPr>
            <p:cNvPr id="47" name="Шестиугольник 46"/>
            <p:cNvSpPr/>
            <p:nvPr/>
          </p:nvSpPr>
          <p:spPr>
            <a:xfrm>
              <a:off x="4572000" y="2463738"/>
              <a:ext cx="720080" cy="657273"/>
            </a:xfrm>
            <a:prstGeom prst="hexagon">
              <a:avLst/>
            </a:prstGeom>
            <a:solidFill>
              <a:srgbClr val="469040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Равнобедренный треугольник 47"/>
            <p:cNvSpPr/>
            <p:nvPr/>
          </p:nvSpPr>
          <p:spPr>
            <a:xfrm rot="5400000">
              <a:off x="4867135" y="2728297"/>
              <a:ext cx="666074" cy="156724"/>
            </a:xfrm>
            <a:prstGeom prst="triangle">
              <a:avLst/>
            </a:prstGeom>
            <a:solidFill>
              <a:srgbClr val="64BEC8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3" name="Группа 62"/>
            <p:cNvGrpSpPr/>
            <p:nvPr/>
          </p:nvGrpSpPr>
          <p:grpSpPr>
            <a:xfrm>
              <a:off x="4794748" y="2654286"/>
              <a:ext cx="288032" cy="288833"/>
              <a:chOff x="-5375278" y="4271050"/>
              <a:chExt cx="571500" cy="573088"/>
            </a:xfrm>
            <a:solidFill>
              <a:schemeClr val="bg1"/>
            </a:solidFill>
          </p:grpSpPr>
          <p:sp>
            <p:nvSpPr>
              <p:cNvPr id="64" name="Freeform 2643"/>
              <p:cNvSpPr>
                <a:spLocks noEditPoints="1"/>
              </p:cNvSpPr>
              <p:nvPr/>
            </p:nvSpPr>
            <p:spPr bwMode="auto">
              <a:xfrm>
                <a:off x="-5375278" y="4271050"/>
                <a:ext cx="571500" cy="573088"/>
              </a:xfrm>
              <a:custGeom>
                <a:avLst/>
                <a:gdLst>
                  <a:gd name="T0" fmla="*/ 179 w 360"/>
                  <a:gd name="T1" fmla="*/ 12 h 361"/>
                  <a:gd name="T2" fmla="*/ 141 w 360"/>
                  <a:gd name="T3" fmla="*/ 17 h 361"/>
                  <a:gd name="T4" fmla="*/ 105 w 360"/>
                  <a:gd name="T5" fmla="*/ 29 h 361"/>
                  <a:gd name="T6" fmla="*/ 75 w 360"/>
                  <a:gd name="T7" fmla="*/ 49 h 361"/>
                  <a:gd name="T8" fmla="*/ 48 w 360"/>
                  <a:gd name="T9" fmla="*/ 76 h 361"/>
                  <a:gd name="T10" fmla="*/ 28 w 360"/>
                  <a:gd name="T11" fmla="*/ 106 h 361"/>
                  <a:gd name="T12" fmla="*/ 16 w 360"/>
                  <a:gd name="T13" fmla="*/ 142 h 361"/>
                  <a:gd name="T14" fmla="*/ 12 w 360"/>
                  <a:gd name="T15" fmla="*/ 180 h 361"/>
                  <a:gd name="T16" fmla="*/ 16 w 360"/>
                  <a:gd name="T17" fmla="*/ 219 h 361"/>
                  <a:gd name="T18" fmla="*/ 28 w 360"/>
                  <a:gd name="T19" fmla="*/ 254 h 361"/>
                  <a:gd name="T20" fmla="*/ 48 w 360"/>
                  <a:gd name="T21" fmla="*/ 286 h 361"/>
                  <a:gd name="T22" fmla="*/ 75 w 360"/>
                  <a:gd name="T23" fmla="*/ 311 h 361"/>
                  <a:gd name="T24" fmla="*/ 105 w 360"/>
                  <a:gd name="T25" fmla="*/ 331 h 361"/>
                  <a:gd name="T26" fmla="*/ 141 w 360"/>
                  <a:gd name="T27" fmla="*/ 344 h 361"/>
                  <a:gd name="T28" fmla="*/ 179 w 360"/>
                  <a:gd name="T29" fmla="*/ 349 h 361"/>
                  <a:gd name="T30" fmla="*/ 218 w 360"/>
                  <a:gd name="T31" fmla="*/ 344 h 361"/>
                  <a:gd name="T32" fmla="*/ 253 w 360"/>
                  <a:gd name="T33" fmla="*/ 331 h 361"/>
                  <a:gd name="T34" fmla="*/ 285 w 360"/>
                  <a:gd name="T35" fmla="*/ 311 h 361"/>
                  <a:gd name="T36" fmla="*/ 310 w 360"/>
                  <a:gd name="T37" fmla="*/ 286 h 361"/>
                  <a:gd name="T38" fmla="*/ 330 w 360"/>
                  <a:gd name="T39" fmla="*/ 254 h 361"/>
                  <a:gd name="T40" fmla="*/ 344 w 360"/>
                  <a:gd name="T41" fmla="*/ 219 h 361"/>
                  <a:gd name="T42" fmla="*/ 348 w 360"/>
                  <a:gd name="T43" fmla="*/ 180 h 361"/>
                  <a:gd name="T44" fmla="*/ 344 w 360"/>
                  <a:gd name="T45" fmla="*/ 142 h 361"/>
                  <a:gd name="T46" fmla="*/ 330 w 360"/>
                  <a:gd name="T47" fmla="*/ 106 h 361"/>
                  <a:gd name="T48" fmla="*/ 310 w 360"/>
                  <a:gd name="T49" fmla="*/ 76 h 361"/>
                  <a:gd name="T50" fmla="*/ 285 w 360"/>
                  <a:gd name="T51" fmla="*/ 49 h 361"/>
                  <a:gd name="T52" fmla="*/ 253 w 360"/>
                  <a:gd name="T53" fmla="*/ 29 h 361"/>
                  <a:gd name="T54" fmla="*/ 218 w 360"/>
                  <a:gd name="T55" fmla="*/ 17 h 361"/>
                  <a:gd name="T56" fmla="*/ 179 w 360"/>
                  <a:gd name="T57" fmla="*/ 12 h 361"/>
                  <a:gd name="T58" fmla="*/ 179 w 360"/>
                  <a:gd name="T59" fmla="*/ 0 h 361"/>
                  <a:gd name="T60" fmla="*/ 215 w 360"/>
                  <a:gd name="T61" fmla="*/ 3 h 361"/>
                  <a:gd name="T62" fmla="*/ 250 w 360"/>
                  <a:gd name="T63" fmla="*/ 14 h 361"/>
                  <a:gd name="T64" fmla="*/ 280 w 360"/>
                  <a:gd name="T65" fmla="*/ 30 h 361"/>
                  <a:gd name="T66" fmla="*/ 307 w 360"/>
                  <a:gd name="T67" fmla="*/ 53 h 361"/>
                  <a:gd name="T68" fmla="*/ 329 w 360"/>
                  <a:gd name="T69" fmla="*/ 80 h 361"/>
                  <a:gd name="T70" fmla="*/ 345 w 360"/>
                  <a:gd name="T71" fmla="*/ 110 h 361"/>
                  <a:gd name="T72" fmla="*/ 356 w 360"/>
                  <a:gd name="T73" fmla="*/ 144 h 361"/>
                  <a:gd name="T74" fmla="*/ 360 w 360"/>
                  <a:gd name="T75" fmla="*/ 180 h 361"/>
                  <a:gd name="T76" fmla="*/ 356 w 360"/>
                  <a:gd name="T77" fmla="*/ 216 h 361"/>
                  <a:gd name="T78" fmla="*/ 345 w 360"/>
                  <a:gd name="T79" fmla="*/ 251 h 361"/>
                  <a:gd name="T80" fmla="*/ 329 w 360"/>
                  <a:gd name="T81" fmla="*/ 281 h 361"/>
                  <a:gd name="T82" fmla="*/ 307 w 360"/>
                  <a:gd name="T83" fmla="*/ 308 h 361"/>
                  <a:gd name="T84" fmla="*/ 280 w 360"/>
                  <a:gd name="T85" fmla="*/ 329 h 361"/>
                  <a:gd name="T86" fmla="*/ 250 w 360"/>
                  <a:gd name="T87" fmla="*/ 346 h 361"/>
                  <a:gd name="T88" fmla="*/ 215 w 360"/>
                  <a:gd name="T89" fmla="*/ 357 h 361"/>
                  <a:gd name="T90" fmla="*/ 179 w 360"/>
                  <a:gd name="T91" fmla="*/ 361 h 361"/>
                  <a:gd name="T92" fmla="*/ 143 w 360"/>
                  <a:gd name="T93" fmla="*/ 357 h 361"/>
                  <a:gd name="T94" fmla="*/ 110 w 360"/>
                  <a:gd name="T95" fmla="*/ 346 h 361"/>
                  <a:gd name="T96" fmla="*/ 80 w 360"/>
                  <a:gd name="T97" fmla="*/ 329 h 361"/>
                  <a:gd name="T98" fmla="*/ 52 w 360"/>
                  <a:gd name="T99" fmla="*/ 308 h 361"/>
                  <a:gd name="T100" fmla="*/ 30 w 360"/>
                  <a:gd name="T101" fmla="*/ 281 h 361"/>
                  <a:gd name="T102" fmla="*/ 13 w 360"/>
                  <a:gd name="T103" fmla="*/ 251 h 361"/>
                  <a:gd name="T104" fmla="*/ 3 w 360"/>
                  <a:gd name="T105" fmla="*/ 216 h 361"/>
                  <a:gd name="T106" fmla="*/ 0 w 360"/>
                  <a:gd name="T107" fmla="*/ 180 h 361"/>
                  <a:gd name="T108" fmla="*/ 3 w 360"/>
                  <a:gd name="T109" fmla="*/ 144 h 361"/>
                  <a:gd name="T110" fmla="*/ 13 w 360"/>
                  <a:gd name="T111" fmla="*/ 110 h 361"/>
                  <a:gd name="T112" fmla="*/ 30 w 360"/>
                  <a:gd name="T113" fmla="*/ 80 h 361"/>
                  <a:gd name="T114" fmla="*/ 52 w 360"/>
                  <a:gd name="T115" fmla="*/ 53 h 361"/>
                  <a:gd name="T116" fmla="*/ 80 w 360"/>
                  <a:gd name="T117" fmla="*/ 30 h 361"/>
                  <a:gd name="T118" fmla="*/ 110 w 360"/>
                  <a:gd name="T119" fmla="*/ 14 h 361"/>
                  <a:gd name="T120" fmla="*/ 143 w 360"/>
                  <a:gd name="T121" fmla="*/ 3 h 361"/>
                  <a:gd name="T122" fmla="*/ 179 w 360"/>
                  <a:gd name="T123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60" h="361">
                    <a:moveTo>
                      <a:pt x="179" y="12"/>
                    </a:moveTo>
                    <a:lnTo>
                      <a:pt x="141" y="17"/>
                    </a:lnTo>
                    <a:lnTo>
                      <a:pt x="105" y="29"/>
                    </a:lnTo>
                    <a:lnTo>
                      <a:pt x="75" y="49"/>
                    </a:lnTo>
                    <a:lnTo>
                      <a:pt x="48" y="76"/>
                    </a:lnTo>
                    <a:lnTo>
                      <a:pt x="28" y="106"/>
                    </a:lnTo>
                    <a:lnTo>
                      <a:pt x="16" y="142"/>
                    </a:lnTo>
                    <a:lnTo>
                      <a:pt x="12" y="180"/>
                    </a:lnTo>
                    <a:lnTo>
                      <a:pt x="16" y="219"/>
                    </a:lnTo>
                    <a:lnTo>
                      <a:pt x="28" y="254"/>
                    </a:lnTo>
                    <a:lnTo>
                      <a:pt x="48" y="286"/>
                    </a:lnTo>
                    <a:lnTo>
                      <a:pt x="75" y="311"/>
                    </a:lnTo>
                    <a:lnTo>
                      <a:pt x="105" y="331"/>
                    </a:lnTo>
                    <a:lnTo>
                      <a:pt x="141" y="344"/>
                    </a:lnTo>
                    <a:lnTo>
                      <a:pt x="179" y="349"/>
                    </a:lnTo>
                    <a:lnTo>
                      <a:pt x="218" y="344"/>
                    </a:lnTo>
                    <a:lnTo>
                      <a:pt x="253" y="331"/>
                    </a:lnTo>
                    <a:lnTo>
                      <a:pt x="285" y="311"/>
                    </a:lnTo>
                    <a:lnTo>
                      <a:pt x="310" y="286"/>
                    </a:lnTo>
                    <a:lnTo>
                      <a:pt x="330" y="254"/>
                    </a:lnTo>
                    <a:lnTo>
                      <a:pt x="344" y="219"/>
                    </a:lnTo>
                    <a:lnTo>
                      <a:pt x="348" y="180"/>
                    </a:lnTo>
                    <a:lnTo>
                      <a:pt x="344" y="142"/>
                    </a:lnTo>
                    <a:lnTo>
                      <a:pt x="330" y="106"/>
                    </a:lnTo>
                    <a:lnTo>
                      <a:pt x="310" y="76"/>
                    </a:lnTo>
                    <a:lnTo>
                      <a:pt x="285" y="49"/>
                    </a:lnTo>
                    <a:lnTo>
                      <a:pt x="253" y="29"/>
                    </a:lnTo>
                    <a:lnTo>
                      <a:pt x="218" y="17"/>
                    </a:lnTo>
                    <a:lnTo>
                      <a:pt x="179" y="12"/>
                    </a:lnTo>
                    <a:close/>
                    <a:moveTo>
                      <a:pt x="179" y="0"/>
                    </a:moveTo>
                    <a:lnTo>
                      <a:pt x="215" y="3"/>
                    </a:lnTo>
                    <a:lnTo>
                      <a:pt x="250" y="14"/>
                    </a:lnTo>
                    <a:lnTo>
                      <a:pt x="280" y="30"/>
                    </a:lnTo>
                    <a:lnTo>
                      <a:pt x="307" y="53"/>
                    </a:lnTo>
                    <a:lnTo>
                      <a:pt x="329" y="80"/>
                    </a:lnTo>
                    <a:lnTo>
                      <a:pt x="345" y="110"/>
                    </a:lnTo>
                    <a:lnTo>
                      <a:pt x="356" y="144"/>
                    </a:lnTo>
                    <a:lnTo>
                      <a:pt x="360" y="180"/>
                    </a:lnTo>
                    <a:lnTo>
                      <a:pt x="356" y="216"/>
                    </a:lnTo>
                    <a:lnTo>
                      <a:pt x="345" y="251"/>
                    </a:lnTo>
                    <a:lnTo>
                      <a:pt x="329" y="281"/>
                    </a:lnTo>
                    <a:lnTo>
                      <a:pt x="307" y="308"/>
                    </a:lnTo>
                    <a:lnTo>
                      <a:pt x="280" y="329"/>
                    </a:lnTo>
                    <a:lnTo>
                      <a:pt x="250" y="346"/>
                    </a:lnTo>
                    <a:lnTo>
                      <a:pt x="215" y="357"/>
                    </a:lnTo>
                    <a:lnTo>
                      <a:pt x="179" y="361"/>
                    </a:lnTo>
                    <a:lnTo>
                      <a:pt x="143" y="357"/>
                    </a:lnTo>
                    <a:lnTo>
                      <a:pt x="110" y="346"/>
                    </a:lnTo>
                    <a:lnTo>
                      <a:pt x="80" y="329"/>
                    </a:lnTo>
                    <a:lnTo>
                      <a:pt x="52" y="308"/>
                    </a:lnTo>
                    <a:lnTo>
                      <a:pt x="30" y="281"/>
                    </a:lnTo>
                    <a:lnTo>
                      <a:pt x="13" y="251"/>
                    </a:lnTo>
                    <a:lnTo>
                      <a:pt x="3" y="216"/>
                    </a:lnTo>
                    <a:lnTo>
                      <a:pt x="0" y="180"/>
                    </a:lnTo>
                    <a:lnTo>
                      <a:pt x="3" y="144"/>
                    </a:lnTo>
                    <a:lnTo>
                      <a:pt x="13" y="110"/>
                    </a:lnTo>
                    <a:lnTo>
                      <a:pt x="30" y="80"/>
                    </a:lnTo>
                    <a:lnTo>
                      <a:pt x="52" y="53"/>
                    </a:lnTo>
                    <a:lnTo>
                      <a:pt x="80" y="30"/>
                    </a:lnTo>
                    <a:lnTo>
                      <a:pt x="110" y="14"/>
                    </a:lnTo>
                    <a:lnTo>
                      <a:pt x="143" y="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Freeform 2644"/>
              <p:cNvSpPr>
                <a:spLocks noEditPoints="1"/>
              </p:cNvSpPr>
              <p:nvPr/>
            </p:nvSpPr>
            <p:spPr bwMode="auto">
              <a:xfrm>
                <a:off x="-5232403" y="4415512"/>
                <a:ext cx="282575" cy="282575"/>
              </a:xfrm>
              <a:custGeom>
                <a:avLst/>
                <a:gdLst>
                  <a:gd name="T0" fmla="*/ 142 w 178"/>
                  <a:gd name="T1" fmla="*/ 38 h 178"/>
                  <a:gd name="T2" fmla="*/ 77 w 178"/>
                  <a:gd name="T3" fmla="*/ 77 h 178"/>
                  <a:gd name="T4" fmla="*/ 38 w 178"/>
                  <a:gd name="T5" fmla="*/ 142 h 178"/>
                  <a:gd name="T6" fmla="*/ 103 w 178"/>
                  <a:gd name="T7" fmla="*/ 103 h 178"/>
                  <a:gd name="T8" fmla="*/ 142 w 178"/>
                  <a:gd name="T9" fmla="*/ 38 h 178"/>
                  <a:gd name="T10" fmla="*/ 178 w 178"/>
                  <a:gd name="T11" fmla="*/ 0 h 178"/>
                  <a:gd name="T12" fmla="*/ 110 w 178"/>
                  <a:gd name="T13" fmla="*/ 110 h 178"/>
                  <a:gd name="T14" fmla="*/ 0 w 178"/>
                  <a:gd name="T15" fmla="*/ 178 h 178"/>
                  <a:gd name="T16" fmla="*/ 68 w 178"/>
                  <a:gd name="T17" fmla="*/ 68 h 178"/>
                  <a:gd name="T18" fmla="*/ 178 w 178"/>
                  <a:gd name="T19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8" h="178">
                    <a:moveTo>
                      <a:pt x="142" y="38"/>
                    </a:moveTo>
                    <a:lnTo>
                      <a:pt x="77" y="77"/>
                    </a:lnTo>
                    <a:lnTo>
                      <a:pt x="38" y="142"/>
                    </a:lnTo>
                    <a:lnTo>
                      <a:pt x="103" y="103"/>
                    </a:lnTo>
                    <a:lnTo>
                      <a:pt x="142" y="38"/>
                    </a:lnTo>
                    <a:close/>
                    <a:moveTo>
                      <a:pt x="178" y="0"/>
                    </a:moveTo>
                    <a:lnTo>
                      <a:pt x="110" y="110"/>
                    </a:lnTo>
                    <a:lnTo>
                      <a:pt x="0" y="178"/>
                    </a:lnTo>
                    <a:lnTo>
                      <a:pt x="68" y="68"/>
                    </a:lnTo>
                    <a:lnTo>
                      <a:pt x="1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66" name="Freeform 2631"/>
          <p:cNvSpPr>
            <a:spLocks noEditPoints="1"/>
          </p:cNvSpPr>
          <p:nvPr/>
        </p:nvSpPr>
        <p:spPr bwMode="auto">
          <a:xfrm>
            <a:off x="4877284" y="3395342"/>
            <a:ext cx="159459" cy="221403"/>
          </a:xfrm>
          <a:custGeom>
            <a:avLst/>
            <a:gdLst>
              <a:gd name="T0" fmla="*/ 69 w 260"/>
              <a:gd name="T1" fmla="*/ 12 h 361"/>
              <a:gd name="T2" fmla="*/ 51 w 260"/>
              <a:gd name="T3" fmla="*/ 15 h 361"/>
              <a:gd name="T4" fmla="*/ 32 w 260"/>
              <a:gd name="T5" fmla="*/ 20 h 361"/>
              <a:gd name="T6" fmla="*/ 12 w 260"/>
              <a:gd name="T7" fmla="*/ 24 h 361"/>
              <a:gd name="T8" fmla="*/ 12 w 260"/>
              <a:gd name="T9" fmla="*/ 192 h 361"/>
              <a:gd name="T10" fmla="*/ 29 w 260"/>
              <a:gd name="T11" fmla="*/ 187 h 361"/>
              <a:gd name="T12" fmla="*/ 48 w 260"/>
              <a:gd name="T13" fmla="*/ 183 h 361"/>
              <a:gd name="T14" fmla="*/ 69 w 260"/>
              <a:gd name="T15" fmla="*/ 180 h 361"/>
              <a:gd name="T16" fmla="*/ 92 w 260"/>
              <a:gd name="T17" fmla="*/ 181 h 361"/>
              <a:gd name="T18" fmla="*/ 92 w 260"/>
              <a:gd name="T19" fmla="*/ 181 h 361"/>
              <a:gd name="T20" fmla="*/ 137 w 260"/>
              <a:gd name="T21" fmla="*/ 195 h 361"/>
              <a:gd name="T22" fmla="*/ 177 w 260"/>
              <a:gd name="T23" fmla="*/ 201 h 361"/>
              <a:gd name="T24" fmla="*/ 213 w 260"/>
              <a:gd name="T25" fmla="*/ 202 h 361"/>
              <a:gd name="T26" fmla="*/ 246 w 260"/>
              <a:gd name="T27" fmla="*/ 196 h 361"/>
              <a:gd name="T28" fmla="*/ 246 w 260"/>
              <a:gd name="T29" fmla="*/ 29 h 361"/>
              <a:gd name="T30" fmla="*/ 223 w 260"/>
              <a:gd name="T31" fmla="*/ 33 h 361"/>
              <a:gd name="T32" fmla="*/ 199 w 260"/>
              <a:gd name="T33" fmla="*/ 35 h 361"/>
              <a:gd name="T34" fmla="*/ 160 w 260"/>
              <a:gd name="T35" fmla="*/ 32 h 361"/>
              <a:gd name="T36" fmla="*/ 122 w 260"/>
              <a:gd name="T37" fmla="*/ 23 h 361"/>
              <a:gd name="T38" fmla="*/ 89 w 260"/>
              <a:gd name="T39" fmla="*/ 14 h 361"/>
              <a:gd name="T40" fmla="*/ 69 w 260"/>
              <a:gd name="T41" fmla="*/ 12 h 361"/>
              <a:gd name="T42" fmla="*/ 69 w 260"/>
              <a:gd name="T43" fmla="*/ 0 h 361"/>
              <a:gd name="T44" fmla="*/ 92 w 260"/>
              <a:gd name="T45" fmla="*/ 2 h 361"/>
              <a:gd name="T46" fmla="*/ 92 w 260"/>
              <a:gd name="T47" fmla="*/ 2 h 361"/>
              <a:gd name="T48" fmla="*/ 131 w 260"/>
              <a:gd name="T49" fmla="*/ 14 h 361"/>
              <a:gd name="T50" fmla="*/ 168 w 260"/>
              <a:gd name="T51" fmla="*/ 20 h 361"/>
              <a:gd name="T52" fmla="*/ 199 w 260"/>
              <a:gd name="T53" fmla="*/ 23 h 361"/>
              <a:gd name="T54" fmla="*/ 229 w 260"/>
              <a:gd name="T55" fmla="*/ 20 h 361"/>
              <a:gd name="T56" fmla="*/ 257 w 260"/>
              <a:gd name="T57" fmla="*/ 14 h 361"/>
              <a:gd name="T58" fmla="*/ 260 w 260"/>
              <a:gd name="T59" fmla="*/ 26 h 361"/>
              <a:gd name="T60" fmla="*/ 258 w 260"/>
              <a:gd name="T61" fmla="*/ 26 h 361"/>
              <a:gd name="T62" fmla="*/ 258 w 260"/>
              <a:gd name="T63" fmla="*/ 199 h 361"/>
              <a:gd name="T64" fmla="*/ 260 w 260"/>
              <a:gd name="T65" fmla="*/ 206 h 361"/>
              <a:gd name="T66" fmla="*/ 229 w 260"/>
              <a:gd name="T67" fmla="*/ 213 h 361"/>
              <a:gd name="T68" fmla="*/ 199 w 260"/>
              <a:gd name="T69" fmla="*/ 215 h 361"/>
              <a:gd name="T70" fmla="*/ 160 w 260"/>
              <a:gd name="T71" fmla="*/ 212 h 361"/>
              <a:gd name="T72" fmla="*/ 122 w 260"/>
              <a:gd name="T73" fmla="*/ 204 h 361"/>
              <a:gd name="T74" fmla="*/ 89 w 260"/>
              <a:gd name="T75" fmla="*/ 193 h 361"/>
              <a:gd name="T76" fmla="*/ 69 w 260"/>
              <a:gd name="T77" fmla="*/ 192 h 361"/>
              <a:gd name="T78" fmla="*/ 51 w 260"/>
              <a:gd name="T79" fmla="*/ 195 h 361"/>
              <a:gd name="T80" fmla="*/ 32 w 260"/>
              <a:gd name="T81" fmla="*/ 199 h 361"/>
              <a:gd name="T82" fmla="*/ 12 w 260"/>
              <a:gd name="T83" fmla="*/ 204 h 361"/>
              <a:gd name="T84" fmla="*/ 12 w 260"/>
              <a:gd name="T85" fmla="*/ 361 h 361"/>
              <a:gd name="T86" fmla="*/ 0 w 260"/>
              <a:gd name="T87" fmla="*/ 361 h 361"/>
              <a:gd name="T88" fmla="*/ 0 w 260"/>
              <a:gd name="T89" fmla="*/ 14 h 361"/>
              <a:gd name="T90" fmla="*/ 6 w 260"/>
              <a:gd name="T91" fmla="*/ 14 h 361"/>
              <a:gd name="T92" fmla="*/ 17 w 260"/>
              <a:gd name="T93" fmla="*/ 11 h 361"/>
              <a:gd name="T94" fmla="*/ 29 w 260"/>
              <a:gd name="T95" fmla="*/ 8 h 361"/>
              <a:gd name="T96" fmla="*/ 48 w 260"/>
              <a:gd name="T97" fmla="*/ 3 h 361"/>
              <a:gd name="T98" fmla="*/ 69 w 260"/>
              <a:gd name="T99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0" h="361">
                <a:moveTo>
                  <a:pt x="69" y="12"/>
                </a:moveTo>
                <a:lnTo>
                  <a:pt x="51" y="15"/>
                </a:lnTo>
                <a:lnTo>
                  <a:pt x="32" y="20"/>
                </a:lnTo>
                <a:lnTo>
                  <a:pt x="12" y="24"/>
                </a:lnTo>
                <a:lnTo>
                  <a:pt x="12" y="192"/>
                </a:lnTo>
                <a:lnTo>
                  <a:pt x="29" y="187"/>
                </a:lnTo>
                <a:lnTo>
                  <a:pt x="48" y="183"/>
                </a:lnTo>
                <a:lnTo>
                  <a:pt x="69" y="180"/>
                </a:lnTo>
                <a:lnTo>
                  <a:pt x="92" y="181"/>
                </a:lnTo>
                <a:lnTo>
                  <a:pt x="92" y="181"/>
                </a:lnTo>
                <a:lnTo>
                  <a:pt x="137" y="195"/>
                </a:lnTo>
                <a:lnTo>
                  <a:pt x="177" y="201"/>
                </a:lnTo>
                <a:lnTo>
                  <a:pt x="213" y="202"/>
                </a:lnTo>
                <a:lnTo>
                  <a:pt x="246" y="196"/>
                </a:lnTo>
                <a:lnTo>
                  <a:pt x="246" y="29"/>
                </a:lnTo>
                <a:lnTo>
                  <a:pt x="223" y="33"/>
                </a:lnTo>
                <a:lnTo>
                  <a:pt x="199" y="35"/>
                </a:lnTo>
                <a:lnTo>
                  <a:pt x="160" y="32"/>
                </a:lnTo>
                <a:lnTo>
                  <a:pt x="122" y="23"/>
                </a:lnTo>
                <a:lnTo>
                  <a:pt x="89" y="14"/>
                </a:lnTo>
                <a:lnTo>
                  <a:pt x="69" y="12"/>
                </a:lnTo>
                <a:close/>
                <a:moveTo>
                  <a:pt x="69" y="0"/>
                </a:moveTo>
                <a:lnTo>
                  <a:pt x="92" y="2"/>
                </a:lnTo>
                <a:lnTo>
                  <a:pt x="92" y="2"/>
                </a:lnTo>
                <a:lnTo>
                  <a:pt x="131" y="14"/>
                </a:lnTo>
                <a:lnTo>
                  <a:pt x="168" y="20"/>
                </a:lnTo>
                <a:lnTo>
                  <a:pt x="199" y="23"/>
                </a:lnTo>
                <a:lnTo>
                  <a:pt x="229" y="20"/>
                </a:lnTo>
                <a:lnTo>
                  <a:pt x="257" y="14"/>
                </a:lnTo>
                <a:lnTo>
                  <a:pt x="260" y="26"/>
                </a:lnTo>
                <a:lnTo>
                  <a:pt x="258" y="26"/>
                </a:lnTo>
                <a:lnTo>
                  <a:pt x="258" y="199"/>
                </a:lnTo>
                <a:lnTo>
                  <a:pt x="260" y="206"/>
                </a:lnTo>
                <a:lnTo>
                  <a:pt x="229" y="213"/>
                </a:lnTo>
                <a:lnTo>
                  <a:pt x="199" y="215"/>
                </a:lnTo>
                <a:lnTo>
                  <a:pt x="160" y="212"/>
                </a:lnTo>
                <a:lnTo>
                  <a:pt x="122" y="204"/>
                </a:lnTo>
                <a:lnTo>
                  <a:pt x="89" y="193"/>
                </a:lnTo>
                <a:lnTo>
                  <a:pt x="69" y="192"/>
                </a:lnTo>
                <a:lnTo>
                  <a:pt x="51" y="195"/>
                </a:lnTo>
                <a:lnTo>
                  <a:pt x="32" y="199"/>
                </a:lnTo>
                <a:lnTo>
                  <a:pt x="12" y="204"/>
                </a:lnTo>
                <a:lnTo>
                  <a:pt x="12" y="361"/>
                </a:lnTo>
                <a:lnTo>
                  <a:pt x="0" y="361"/>
                </a:lnTo>
                <a:lnTo>
                  <a:pt x="0" y="14"/>
                </a:lnTo>
                <a:lnTo>
                  <a:pt x="6" y="14"/>
                </a:lnTo>
                <a:lnTo>
                  <a:pt x="17" y="11"/>
                </a:lnTo>
                <a:lnTo>
                  <a:pt x="29" y="8"/>
                </a:lnTo>
                <a:lnTo>
                  <a:pt x="48" y="3"/>
                </a:lnTo>
                <a:lnTo>
                  <a:pt x="6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" name="Freeform 2607"/>
          <p:cNvSpPr>
            <a:spLocks noEditPoints="1"/>
          </p:cNvSpPr>
          <p:nvPr/>
        </p:nvSpPr>
        <p:spPr bwMode="auto">
          <a:xfrm>
            <a:off x="4770772" y="3456098"/>
            <a:ext cx="307690" cy="288032"/>
          </a:xfrm>
          <a:custGeom>
            <a:avLst/>
            <a:gdLst>
              <a:gd name="T0" fmla="*/ 146 w 360"/>
              <a:gd name="T1" fmla="*/ 265 h 337"/>
              <a:gd name="T2" fmla="*/ 111 w 360"/>
              <a:gd name="T3" fmla="*/ 325 h 337"/>
              <a:gd name="T4" fmla="*/ 249 w 360"/>
              <a:gd name="T5" fmla="*/ 325 h 337"/>
              <a:gd name="T6" fmla="*/ 216 w 360"/>
              <a:gd name="T7" fmla="*/ 265 h 337"/>
              <a:gd name="T8" fmla="*/ 146 w 360"/>
              <a:gd name="T9" fmla="*/ 265 h 337"/>
              <a:gd name="T10" fmla="*/ 12 w 360"/>
              <a:gd name="T11" fmla="*/ 13 h 337"/>
              <a:gd name="T12" fmla="*/ 12 w 360"/>
              <a:gd name="T13" fmla="*/ 253 h 337"/>
              <a:gd name="T14" fmla="*/ 348 w 360"/>
              <a:gd name="T15" fmla="*/ 253 h 337"/>
              <a:gd name="T16" fmla="*/ 348 w 360"/>
              <a:gd name="T17" fmla="*/ 13 h 337"/>
              <a:gd name="T18" fmla="*/ 12 w 360"/>
              <a:gd name="T19" fmla="*/ 13 h 337"/>
              <a:gd name="T20" fmla="*/ 0 w 360"/>
              <a:gd name="T21" fmla="*/ 0 h 337"/>
              <a:gd name="T22" fmla="*/ 360 w 360"/>
              <a:gd name="T23" fmla="*/ 0 h 337"/>
              <a:gd name="T24" fmla="*/ 360 w 360"/>
              <a:gd name="T25" fmla="*/ 265 h 337"/>
              <a:gd name="T26" fmla="*/ 229 w 360"/>
              <a:gd name="T27" fmla="*/ 265 h 337"/>
              <a:gd name="T28" fmla="*/ 270 w 360"/>
              <a:gd name="T29" fmla="*/ 337 h 337"/>
              <a:gd name="T30" fmla="*/ 90 w 360"/>
              <a:gd name="T31" fmla="*/ 337 h 337"/>
              <a:gd name="T32" fmla="*/ 133 w 360"/>
              <a:gd name="T33" fmla="*/ 265 h 337"/>
              <a:gd name="T34" fmla="*/ 0 w 360"/>
              <a:gd name="T35" fmla="*/ 265 h 337"/>
              <a:gd name="T36" fmla="*/ 0 w 360"/>
              <a:gd name="T37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0" h="337">
                <a:moveTo>
                  <a:pt x="146" y="265"/>
                </a:moveTo>
                <a:lnTo>
                  <a:pt x="111" y="325"/>
                </a:lnTo>
                <a:lnTo>
                  <a:pt x="249" y="325"/>
                </a:lnTo>
                <a:lnTo>
                  <a:pt x="216" y="265"/>
                </a:lnTo>
                <a:lnTo>
                  <a:pt x="146" y="265"/>
                </a:lnTo>
                <a:close/>
                <a:moveTo>
                  <a:pt x="12" y="13"/>
                </a:moveTo>
                <a:lnTo>
                  <a:pt x="12" y="253"/>
                </a:lnTo>
                <a:lnTo>
                  <a:pt x="348" y="253"/>
                </a:lnTo>
                <a:lnTo>
                  <a:pt x="348" y="13"/>
                </a:lnTo>
                <a:lnTo>
                  <a:pt x="12" y="13"/>
                </a:lnTo>
                <a:close/>
                <a:moveTo>
                  <a:pt x="0" y="0"/>
                </a:moveTo>
                <a:lnTo>
                  <a:pt x="360" y="0"/>
                </a:lnTo>
                <a:lnTo>
                  <a:pt x="360" y="265"/>
                </a:lnTo>
                <a:lnTo>
                  <a:pt x="229" y="265"/>
                </a:lnTo>
                <a:lnTo>
                  <a:pt x="270" y="337"/>
                </a:lnTo>
                <a:lnTo>
                  <a:pt x="90" y="337"/>
                </a:lnTo>
                <a:lnTo>
                  <a:pt x="133" y="265"/>
                </a:lnTo>
                <a:lnTo>
                  <a:pt x="0" y="26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Freeform 390"/>
          <p:cNvSpPr>
            <a:spLocks noEditPoints="1"/>
          </p:cNvSpPr>
          <p:nvPr/>
        </p:nvSpPr>
        <p:spPr bwMode="auto">
          <a:xfrm>
            <a:off x="4787462" y="4145293"/>
            <a:ext cx="318070" cy="344214"/>
          </a:xfrm>
          <a:custGeom>
            <a:avLst/>
            <a:gdLst>
              <a:gd name="T0" fmla="*/ 26 w 310"/>
              <a:gd name="T1" fmla="*/ 292 h 313"/>
              <a:gd name="T2" fmla="*/ 126 w 310"/>
              <a:gd name="T3" fmla="*/ 300 h 313"/>
              <a:gd name="T4" fmla="*/ 180 w 310"/>
              <a:gd name="T5" fmla="*/ 282 h 313"/>
              <a:gd name="T6" fmla="*/ 119 w 310"/>
              <a:gd name="T7" fmla="*/ 275 h 313"/>
              <a:gd name="T8" fmla="*/ 27 w 310"/>
              <a:gd name="T9" fmla="*/ 267 h 313"/>
              <a:gd name="T10" fmla="*/ 14 w 310"/>
              <a:gd name="T11" fmla="*/ 249 h 313"/>
              <a:gd name="T12" fmla="*/ 94 w 310"/>
              <a:gd name="T13" fmla="*/ 266 h 313"/>
              <a:gd name="T14" fmla="*/ 176 w 310"/>
              <a:gd name="T15" fmla="*/ 249 h 313"/>
              <a:gd name="T16" fmla="*/ 144 w 310"/>
              <a:gd name="T17" fmla="*/ 236 h 313"/>
              <a:gd name="T18" fmla="*/ 47 w 310"/>
              <a:gd name="T19" fmla="*/ 236 h 313"/>
              <a:gd name="T20" fmla="*/ 283 w 310"/>
              <a:gd name="T21" fmla="*/ 202 h 313"/>
              <a:gd name="T22" fmla="*/ 202 w 310"/>
              <a:gd name="T23" fmla="*/ 210 h 313"/>
              <a:gd name="T24" fmla="*/ 216 w 310"/>
              <a:gd name="T25" fmla="*/ 236 h 313"/>
              <a:gd name="T26" fmla="*/ 296 w 310"/>
              <a:gd name="T27" fmla="*/ 220 h 313"/>
              <a:gd name="T28" fmla="*/ 11 w 310"/>
              <a:gd name="T29" fmla="*/ 208 h 313"/>
              <a:gd name="T30" fmla="*/ 65 w 310"/>
              <a:gd name="T31" fmla="*/ 228 h 313"/>
              <a:gd name="T32" fmla="*/ 165 w 310"/>
              <a:gd name="T33" fmla="*/ 218 h 313"/>
              <a:gd name="T34" fmla="*/ 163 w 310"/>
              <a:gd name="T35" fmla="*/ 195 h 313"/>
              <a:gd name="T36" fmla="*/ 70 w 310"/>
              <a:gd name="T37" fmla="*/ 203 h 313"/>
              <a:gd name="T38" fmla="*/ 299 w 310"/>
              <a:gd name="T39" fmla="*/ 159 h 313"/>
              <a:gd name="T40" fmla="*/ 216 w 310"/>
              <a:gd name="T41" fmla="*/ 176 h 313"/>
              <a:gd name="T42" fmla="*/ 216 w 310"/>
              <a:gd name="T43" fmla="*/ 198 h 313"/>
              <a:gd name="T44" fmla="*/ 296 w 310"/>
              <a:gd name="T45" fmla="*/ 184 h 313"/>
              <a:gd name="T46" fmla="*/ 65 w 310"/>
              <a:gd name="T47" fmla="*/ 153 h 313"/>
              <a:gd name="T48" fmla="*/ 11 w 310"/>
              <a:gd name="T49" fmla="*/ 172 h 313"/>
              <a:gd name="T50" fmla="*/ 65 w 310"/>
              <a:gd name="T51" fmla="*/ 192 h 313"/>
              <a:gd name="T52" fmla="*/ 165 w 310"/>
              <a:gd name="T53" fmla="*/ 182 h 313"/>
              <a:gd name="T54" fmla="*/ 165 w 310"/>
              <a:gd name="T55" fmla="*/ 161 h 313"/>
              <a:gd name="T56" fmla="*/ 130 w 310"/>
              <a:gd name="T57" fmla="*/ 123 h 313"/>
              <a:gd name="T58" fmla="*/ 186 w 310"/>
              <a:gd name="T59" fmla="*/ 161 h 313"/>
              <a:gd name="T60" fmla="*/ 284 w 310"/>
              <a:gd name="T61" fmla="*/ 153 h 313"/>
              <a:gd name="T62" fmla="*/ 283 w 310"/>
              <a:gd name="T63" fmla="*/ 130 h 313"/>
              <a:gd name="T64" fmla="*/ 191 w 310"/>
              <a:gd name="T65" fmla="*/ 138 h 313"/>
              <a:gd name="T66" fmla="*/ 130 w 310"/>
              <a:gd name="T67" fmla="*/ 87 h 313"/>
              <a:gd name="T68" fmla="*/ 162 w 310"/>
              <a:gd name="T69" fmla="*/ 122 h 313"/>
              <a:gd name="T70" fmla="*/ 268 w 310"/>
              <a:gd name="T71" fmla="*/ 122 h 313"/>
              <a:gd name="T72" fmla="*/ 299 w 310"/>
              <a:gd name="T73" fmla="*/ 87 h 313"/>
              <a:gd name="T74" fmla="*/ 216 w 310"/>
              <a:gd name="T75" fmla="*/ 104 h 313"/>
              <a:gd name="T76" fmla="*/ 130 w 310"/>
              <a:gd name="T77" fmla="*/ 87 h 313"/>
              <a:gd name="T78" fmla="*/ 145 w 310"/>
              <a:gd name="T79" fmla="*/ 81 h 313"/>
              <a:gd name="T80" fmla="*/ 245 w 310"/>
              <a:gd name="T81" fmla="*/ 89 h 313"/>
              <a:gd name="T82" fmla="*/ 299 w 310"/>
              <a:gd name="T83" fmla="*/ 71 h 313"/>
              <a:gd name="T84" fmla="*/ 240 w 310"/>
              <a:gd name="T85" fmla="*/ 66 h 313"/>
              <a:gd name="T86" fmla="*/ 147 w 310"/>
              <a:gd name="T87" fmla="*/ 58 h 313"/>
              <a:gd name="T88" fmla="*/ 162 w 310"/>
              <a:gd name="T89" fmla="*/ 18 h 313"/>
              <a:gd name="T90" fmla="*/ 134 w 310"/>
              <a:gd name="T91" fmla="*/ 40 h 313"/>
              <a:gd name="T92" fmla="*/ 216 w 310"/>
              <a:gd name="T93" fmla="*/ 54 h 313"/>
              <a:gd name="T94" fmla="*/ 296 w 310"/>
              <a:gd name="T95" fmla="*/ 40 h 313"/>
              <a:gd name="T96" fmla="*/ 268 w 310"/>
              <a:gd name="T97" fmla="*/ 18 h 313"/>
              <a:gd name="T98" fmla="*/ 238 w 310"/>
              <a:gd name="T99" fmla="*/ 2 h 313"/>
              <a:gd name="T100" fmla="*/ 307 w 310"/>
              <a:gd name="T101" fmla="*/ 23 h 313"/>
              <a:gd name="T102" fmla="*/ 310 w 310"/>
              <a:gd name="T103" fmla="*/ 215 h 313"/>
              <a:gd name="T104" fmla="*/ 260 w 310"/>
              <a:gd name="T105" fmla="*/ 244 h 313"/>
              <a:gd name="T106" fmla="*/ 191 w 310"/>
              <a:gd name="T107" fmla="*/ 246 h 313"/>
              <a:gd name="T108" fmla="*/ 160 w 310"/>
              <a:gd name="T109" fmla="*/ 306 h 313"/>
              <a:gd name="T110" fmla="*/ 72 w 310"/>
              <a:gd name="T111" fmla="*/ 313 h 313"/>
              <a:gd name="T112" fmla="*/ 3 w 310"/>
              <a:gd name="T113" fmla="*/ 290 h 313"/>
              <a:gd name="T114" fmla="*/ 1 w 310"/>
              <a:gd name="T115" fmla="*/ 164 h 313"/>
              <a:gd name="T116" fmla="*/ 70 w 310"/>
              <a:gd name="T117" fmla="*/ 140 h 313"/>
              <a:gd name="T118" fmla="*/ 119 w 310"/>
              <a:gd name="T119" fmla="*/ 36 h 313"/>
              <a:gd name="T120" fmla="*/ 148 w 310"/>
              <a:gd name="T121" fmla="*/ 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0" h="313">
                <a:moveTo>
                  <a:pt x="11" y="261"/>
                </a:moveTo>
                <a:lnTo>
                  <a:pt x="11" y="280"/>
                </a:lnTo>
                <a:lnTo>
                  <a:pt x="14" y="285"/>
                </a:lnTo>
                <a:lnTo>
                  <a:pt x="26" y="292"/>
                </a:lnTo>
                <a:lnTo>
                  <a:pt x="44" y="297"/>
                </a:lnTo>
                <a:lnTo>
                  <a:pt x="67" y="300"/>
                </a:lnTo>
                <a:lnTo>
                  <a:pt x="94" y="302"/>
                </a:lnTo>
                <a:lnTo>
                  <a:pt x="126" y="300"/>
                </a:lnTo>
                <a:lnTo>
                  <a:pt x="148" y="297"/>
                </a:lnTo>
                <a:lnTo>
                  <a:pt x="165" y="292"/>
                </a:lnTo>
                <a:lnTo>
                  <a:pt x="176" y="287"/>
                </a:lnTo>
                <a:lnTo>
                  <a:pt x="180" y="282"/>
                </a:lnTo>
                <a:lnTo>
                  <a:pt x="180" y="261"/>
                </a:lnTo>
                <a:lnTo>
                  <a:pt x="163" y="267"/>
                </a:lnTo>
                <a:lnTo>
                  <a:pt x="144" y="272"/>
                </a:lnTo>
                <a:lnTo>
                  <a:pt x="119" y="275"/>
                </a:lnTo>
                <a:lnTo>
                  <a:pt x="94" y="277"/>
                </a:lnTo>
                <a:lnTo>
                  <a:pt x="70" y="275"/>
                </a:lnTo>
                <a:lnTo>
                  <a:pt x="47" y="272"/>
                </a:lnTo>
                <a:lnTo>
                  <a:pt x="27" y="267"/>
                </a:lnTo>
                <a:lnTo>
                  <a:pt x="11" y="261"/>
                </a:lnTo>
                <a:close/>
                <a:moveTo>
                  <a:pt x="11" y="225"/>
                </a:moveTo>
                <a:lnTo>
                  <a:pt x="11" y="244"/>
                </a:lnTo>
                <a:lnTo>
                  <a:pt x="14" y="249"/>
                </a:lnTo>
                <a:lnTo>
                  <a:pt x="26" y="254"/>
                </a:lnTo>
                <a:lnTo>
                  <a:pt x="42" y="259"/>
                </a:lnTo>
                <a:lnTo>
                  <a:pt x="65" y="264"/>
                </a:lnTo>
                <a:lnTo>
                  <a:pt x="94" y="266"/>
                </a:lnTo>
                <a:lnTo>
                  <a:pt x="124" y="264"/>
                </a:lnTo>
                <a:lnTo>
                  <a:pt x="148" y="259"/>
                </a:lnTo>
                <a:lnTo>
                  <a:pt x="165" y="254"/>
                </a:lnTo>
                <a:lnTo>
                  <a:pt x="176" y="249"/>
                </a:lnTo>
                <a:lnTo>
                  <a:pt x="180" y="244"/>
                </a:lnTo>
                <a:lnTo>
                  <a:pt x="180" y="225"/>
                </a:lnTo>
                <a:lnTo>
                  <a:pt x="163" y="231"/>
                </a:lnTo>
                <a:lnTo>
                  <a:pt x="144" y="236"/>
                </a:lnTo>
                <a:lnTo>
                  <a:pt x="119" y="239"/>
                </a:lnTo>
                <a:lnTo>
                  <a:pt x="94" y="241"/>
                </a:lnTo>
                <a:lnTo>
                  <a:pt x="70" y="239"/>
                </a:lnTo>
                <a:lnTo>
                  <a:pt x="47" y="236"/>
                </a:lnTo>
                <a:lnTo>
                  <a:pt x="27" y="231"/>
                </a:lnTo>
                <a:lnTo>
                  <a:pt x="11" y="225"/>
                </a:lnTo>
                <a:close/>
                <a:moveTo>
                  <a:pt x="299" y="195"/>
                </a:moveTo>
                <a:lnTo>
                  <a:pt x="283" y="202"/>
                </a:lnTo>
                <a:lnTo>
                  <a:pt x="263" y="207"/>
                </a:lnTo>
                <a:lnTo>
                  <a:pt x="240" y="210"/>
                </a:lnTo>
                <a:lnTo>
                  <a:pt x="216" y="212"/>
                </a:lnTo>
                <a:lnTo>
                  <a:pt x="202" y="210"/>
                </a:lnTo>
                <a:lnTo>
                  <a:pt x="191" y="210"/>
                </a:lnTo>
                <a:lnTo>
                  <a:pt x="191" y="234"/>
                </a:lnTo>
                <a:lnTo>
                  <a:pt x="202" y="236"/>
                </a:lnTo>
                <a:lnTo>
                  <a:pt x="216" y="236"/>
                </a:lnTo>
                <a:lnTo>
                  <a:pt x="245" y="234"/>
                </a:lnTo>
                <a:lnTo>
                  <a:pt x="268" y="231"/>
                </a:lnTo>
                <a:lnTo>
                  <a:pt x="286" y="226"/>
                </a:lnTo>
                <a:lnTo>
                  <a:pt x="296" y="220"/>
                </a:lnTo>
                <a:lnTo>
                  <a:pt x="299" y="215"/>
                </a:lnTo>
                <a:lnTo>
                  <a:pt x="299" y="195"/>
                </a:lnTo>
                <a:close/>
                <a:moveTo>
                  <a:pt x="11" y="189"/>
                </a:moveTo>
                <a:lnTo>
                  <a:pt x="11" y="208"/>
                </a:lnTo>
                <a:lnTo>
                  <a:pt x="14" y="213"/>
                </a:lnTo>
                <a:lnTo>
                  <a:pt x="26" y="218"/>
                </a:lnTo>
                <a:lnTo>
                  <a:pt x="42" y="223"/>
                </a:lnTo>
                <a:lnTo>
                  <a:pt x="65" y="228"/>
                </a:lnTo>
                <a:lnTo>
                  <a:pt x="94" y="230"/>
                </a:lnTo>
                <a:lnTo>
                  <a:pt x="124" y="228"/>
                </a:lnTo>
                <a:lnTo>
                  <a:pt x="148" y="223"/>
                </a:lnTo>
                <a:lnTo>
                  <a:pt x="165" y="218"/>
                </a:lnTo>
                <a:lnTo>
                  <a:pt x="176" y="213"/>
                </a:lnTo>
                <a:lnTo>
                  <a:pt x="180" y="208"/>
                </a:lnTo>
                <a:lnTo>
                  <a:pt x="180" y="189"/>
                </a:lnTo>
                <a:lnTo>
                  <a:pt x="163" y="195"/>
                </a:lnTo>
                <a:lnTo>
                  <a:pt x="144" y="200"/>
                </a:lnTo>
                <a:lnTo>
                  <a:pt x="119" y="203"/>
                </a:lnTo>
                <a:lnTo>
                  <a:pt x="94" y="205"/>
                </a:lnTo>
                <a:lnTo>
                  <a:pt x="70" y="203"/>
                </a:lnTo>
                <a:lnTo>
                  <a:pt x="47" y="200"/>
                </a:lnTo>
                <a:lnTo>
                  <a:pt x="27" y="195"/>
                </a:lnTo>
                <a:lnTo>
                  <a:pt x="11" y="189"/>
                </a:lnTo>
                <a:close/>
                <a:moveTo>
                  <a:pt x="299" y="159"/>
                </a:moveTo>
                <a:lnTo>
                  <a:pt x="283" y="166"/>
                </a:lnTo>
                <a:lnTo>
                  <a:pt x="263" y="171"/>
                </a:lnTo>
                <a:lnTo>
                  <a:pt x="240" y="174"/>
                </a:lnTo>
                <a:lnTo>
                  <a:pt x="216" y="176"/>
                </a:lnTo>
                <a:lnTo>
                  <a:pt x="191" y="174"/>
                </a:lnTo>
                <a:lnTo>
                  <a:pt x="191" y="198"/>
                </a:lnTo>
                <a:lnTo>
                  <a:pt x="202" y="198"/>
                </a:lnTo>
                <a:lnTo>
                  <a:pt x="216" y="198"/>
                </a:lnTo>
                <a:lnTo>
                  <a:pt x="245" y="197"/>
                </a:lnTo>
                <a:lnTo>
                  <a:pt x="268" y="194"/>
                </a:lnTo>
                <a:lnTo>
                  <a:pt x="284" y="189"/>
                </a:lnTo>
                <a:lnTo>
                  <a:pt x="296" y="184"/>
                </a:lnTo>
                <a:lnTo>
                  <a:pt x="299" y="179"/>
                </a:lnTo>
                <a:lnTo>
                  <a:pt x="299" y="159"/>
                </a:lnTo>
                <a:close/>
                <a:moveTo>
                  <a:pt x="94" y="151"/>
                </a:moveTo>
                <a:lnTo>
                  <a:pt x="65" y="153"/>
                </a:lnTo>
                <a:lnTo>
                  <a:pt x="42" y="156"/>
                </a:lnTo>
                <a:lnTo>
                  <a:pt x="26" y="161"/>
                </a:lnTo>
                <a:lnTo>
                  <a:pt x="14" y="167"/>
                </a:lnTo>
                <a:lnTo>
                  <a:pt x="11" y="172"/>
                </a:lnTo>
                <a:lnTo>
                  <a:pt x="14" y="177"/>
                </a:lnTo>
                <a:lnTo>
                  <a:pt x="26" y="182"/>
                </a:lnTo>
                <a:lnTo>
                  <a:pt x="42" y="187"/>
                </a:lnTo>
                <a:lnTo>
                  <a:pt x="65" y="192"/>
                </a:lnTo>
                <a:lnTo>
                  <a:pt x="94" y="194"/>
                </a:lnTo>
                <a:lnTo>
                  <a:pt x="124" y="192"/>
                </a:lnTo>
                <a:lnTo>
                  <a:pt x="148" y="187"/>
                </a:lnTo>
                <a:lnTo>
                  <a:pt x="165" y="182"/>
                </a:lnTo>
                <a:lnTo>
                  <a:pt x="176" y="177"/>
                </a:lnTo>
                <a:lnTo>
                  <a:pt x="180" y="172"/>
                </a:lnTo>
                <a:lnTo>
                  <a:pt x="176" y="167"/>
                </a:lnTo>
                <a:lnTo>
                  <a:pt x="165" y="161"/>
                </a:lnTo>
                <a:lnTo>
                  <a:pt x="148" y="156"/>
                </a:lnTo>
                <a:lnTo>
                  <a:pt x="124" y="153"/>
                </a:lnTo>
                <a:lnTo>
                  <a:pt x="94" y="151"/>
                </a:lnTo>
                <a:close/>
                <a:moveTo>
                  <a:pt x="130" y="123"/>
                </a:moveTo>
                <a:lnTo>
                  <a:pt x="130" y="141"/>
                </a:lnTo>
                <a:lnTo>
                  <a:pt x="155" y="146"/>
                </a:lnTo>
                <a:lnTo>
                  <a:pt x="175" y="153"/>
                </a:lnTo>
                <a:lnTo>
                  <a:pt x="186" y="161"/>
                </a:lnTo>
                <a:lnTo>
                  <a:pt x="216" y="162"/>
                </a:lnTo>
                <a:lnTo>
                  <a:pt x="245" y="161"/>
                </a:lnTo>
                <a:lnTo>
                  <a:pt x="268" y="158"/>
                </a:lnTo>
                <a:lnTo>
                  <a:pt x="284" y="153"/>
                </a:lnTo>
                <a:lnTo>
                  <a:pt x="296" y="148"/>
                </a:lnTo>
                <a:lnTo>
                  <a:pt x="299" y="143"/>
                </a:lnTo>
                <a:lnTo>
                  <a:pt x="299" y="123"/>
                </a:lnTo>
                <a:lnTo>
                  <a:pt x="283" y="130"/>
                </a:lnTo>
                <a:lnTo>
                  <a:pt x="263" y="135"/>
                </a:lnTo>
                <a:lnTo>
                  <a:pt x="240" y="138"/>
                </a:lnTo>
                <a:lnTo>
                  <a:pt x="216" y="140"/>
                </a:lnTo>
                <a:lnTo>
                  <a:pt x="191" y="138"/>
                </a:lnTo>
                <a:lnTo>
                  <a:pt x="166" y="135"/>
                </a:lnTo>
                <a:lnTo>
                  <a:pt x="147" y="130"/>
                </a:lnTo>
                <a:lnTo>
                  <a:pt x="130" y="123"/>
                </a:lnTo>
                <a:close/>
                <a:moveTo>
                  <a:pt x="130" y="87"/>
                </a:moveTo>
                <a:lnTo>
                  <a:pt x="130" y="107"/>
                </a:lnTo>
                <a:lnTo>
                  <a:pt x="134" y="112"/>
                </a:lnTo>
                <a:lnTo>
                  <a:pt x="145" y="117"/>
                </a:lnTo>
                <a:lnTo>
                  <a:pt x="162" y="122"/>
                </a:lnTo>
                <a:lnTo>
                  <a:pt x="186" y="125"/>
                </a:lnTo>
                <a:lnTo>
                  <a:pt x="216" y="126"/>
                </a:lnTo>
                <a:lnTo>
                  <a:pt x="245" y="125"/>
                </a:lnTo>
                <a:lnTo>
                  <a:pt x="268" y="122"/>
                </a:lnTo>
                <a:lnTo>
                  <a:pt x="284" y="117"/>
                </a:lnTo>
                <a:lnTo>
                  <a:pt x="296" y="112"/>
                </a:lnTo>
                <a:lnTo>
                  <a:pt x="299" y="107"/>
                </a:lnTo>
                <a:lnTo>
                  <a:pt x="299" y="87"/>
                </a:lnTo>
                <a:lnTo>
                  <a:pt x="283" y="94"/>
                </a:lnTo>
                <a:lnTo>
                  <a:pt x="263" y="99"/>
                </a:lnTo>
                <a:lnTo>
                  <a:pt x="240" y="102"/>
                </a:lnTo>
                <a:lnTo>
                  <a:pt x="216" y="104"/>
                </a:lnTo>
                <a:lnTo>
                  <a:pt x="191" y="102"/>
                </a:lnTo>
                <a:lnTo>
                  <a:pt x="166" y="99"/>
                </a:lnTo>
                <a:lnTo>
                  <a:pt x="147" y="94"/>
                </a:lnTo>
                <a:lnTo>
                  <a:pt x="130" y="87"/>
                </a:lnTo>
                <a:close/>
                <a:moveTo>
                  <a:pt x="130" y="51"/>
                </a:moveTo>
                <a:lnTo>
                  <a:pt x="130" y="71"/>
                </a:lnTo>
                <a:lnTo>
                  <a:pt x="134" y="76"/>
                </a:lnTo>
                <a:lnTo>
                  <a:pt x="145" y="81"/>
                </a:lnTo>
                <a:lnTo>
                  <a:pt x="162" y="86"/>
                </a:lnTo>
                <a:lnTo>
                  <a:pt x="186" y="89"/>
                </a:lnTo>
                <a:lnTo>
                  <a:pt x="216" y="90"/>
                </a:lnTo>
                <a:lnTo>
                  <a:pt x="245" y="89"/>
                </a:lnTo>
                <a:lnTo>
                  <a:pt x="268" y="86"/>
                </a:lnTo>
                <a:lnTo>
                  <a:pt x="284" y="81"/>
                </a:lnTo>
                <a:lnTo>
                  <a:pt x="296" y="76"/>
                </a:lnTo>
                <a:lnTo>
                  <a:pt x="299" y="71"/>
                </a:lnTo>
                <a:lnTo>
                  <a:pt x="299" y="51"/>
                </a:lnTo>
                <a:lnTo>
                  <a:pt x="283" y="58"/>
                </a:lnTo>
                <a:lnTo>
                  <a:pt x="263" y="63"/>
                </a:lnTo>
                <a:lnTo>
                  <a:pt x="240" y="66"/>
                </a:lnTo>
                <a:lnTo>
                  <a:pt x="216" y="68"/>
                </a:lnTo>
                <a:lnTo>
                  <a:pt x="191" y="66"/>
                </a:lnTo>
                <a:lnTo>
                  <a:pt x="166" y="63"/>
                </a:lnTo>
                <a:lnTo>
                  <a:pt x="147" y="58"/>
                </a:lnTo>
                <a:lnTo>
                  <a:pt x="130" y="51"/>
                </a:lnTo>
                <a:close/>
                <a:moveTo>
                  <a:pt x="216" y="14"/>
                </a:moveTo>
                <a:lnTo>
                  <a:pt x="186" y="15"/>
                </a:lnTo>
                <a:lnTo>
                  <a:pt x="162" y="18"/>
                </a:lnTo>
                <a:lnTo>
                  <a:pt x="145" y="23"/>
                </a:lnTo>
                <a:lnTo>
                  <a:pt x="134" y="28"/>
                </a:lnTo>
                <a:lnTo>
                  <a:pt x="130" y="35"/>
                </a:lnTo>
                <a:lnTo>
                  <a:pt x="134" y="40"/>
                </a:lnTo>
                <a:lnTo>
                  <a:pt x="145" y="45"/>
                </a:lnTo>
                <a:lnTo>
                  <a:pt x="162" y="50"/>
                </a:lnTo>
                <a:lnTo>
                  <a:pt x="186" y="53"/>
                </a:lnTo>
                <a:lnTo>
                  <a:pt x="216" y="54"/>
                </a:lnTo>
                <a:lnTo>
                  <a:pt x="245" y="53"/>
                </a:lnTo>
                <a:lnTo>
                  <a:pt x="268" y="50"/>
                </a:lnTo>
                <a:lnTo>
                  <a:pt x="284" y="45"/>
                </a:lnTo>
                <a:lnTo>
                  <a:pt x="296" y="40"/>
                </a:lnTo>
                <a:lnTo>
                  <a:pt x="299" y="35"/>
                </a:lnTo>
                <a:lnTo>
                  <a:pt x="296" y="28"/>
                </a:lnTo>
                <a:lnTo>
                  <a:pt x="284" y="23"/>
                </a:lnTo>
                <a:lnTo>
                  <a:pt x="268" y="18"/>
                </a:lnTo>
                <a:lnTo>
                  <a:pt x="245" y="15"/>
                </a:lnTo>
                <a:lnTo>
                  <a:pt x="216" y="14"/>
                </a:lnTo>
                <a:close/>
                <a:moveTo>
                  <a:pt x="216" y="0"/>
                </a:moveTo>
                <a:lnTo>
                  <a:pt x="238" y="2"/>
                </a:lnTo>
                <a:lnTo>
                  <a:pt x="261" y="5"/>
                </a:lnTo>
                <a:lnTo>
                  <a:pt x="281" y="9"/>
                </a:lnTo>
                <a:lnTo>
                  <a:pt x="297" y="15"/>
                </a:lnTo>
                <a:lnTo>
                  <a:pt x="307" y="23"/>
                </a:lnTo>
                <a:lnTo>
                  <a:pt x="310" y="35"/>
                </a:lnTo>
                <a:lnTo>
                  <a:pt x="310" y="36"/>
                </a:lnTo>
                <a:lnTo>
                  <a:pt x="310" y="36"/>
                </a:lnTo>
                <a:lnTo>
                  <a:pt x="310" y="215"/>
                </a:lnTo>
                <a:lnTo>
                  <a:pt x="307" y="226"/>
                </a:lnTo>
                <a:lnTo>
                  <a:pt x="296" y="234"/>
                </a:lnTo>
                <a:lnTo>
                  <a:pt x="281" y="239"/>
                </a:lnTo>
                <a:lnTo>
                  <a:pt x="260" y="244"/>
                </a:lnTo>
                <a:lnTo>
                  <a:pt x="238" y="248"/>
                </a:lnTo>
                <a:lnTo>
                  <a:pt x="216" y="248"/>
                </a:lnTo>
                <a:lnTo>
                  <a:pt x="202" y="248"/>
                </a:lnTo>
                <a:lnTo>
                  <a:pt x="191" y="246"/>
                </a:lnTo>
                <a:lnTo>
                  <a:pt x="191" y="282"/>
                </a:lnTo>
                <a:lnTo>
                  <a:pt x="188" y="292"/>
                </a:lnTo>
                <a:lnTo>
                  <a:pt x="176" y="300"/>
                </a:lnTo>
                <a:lnTo>
                  <a:pt x="160" y="306"/>
                </a:lnTo>
                <a:lnTo>
                  <a:pt x="140" y="310"/>
                </a:lnTo>
                <a:lnTo>
                  <a:pt x="117" y="313"/>
                </a:lnTo>
                <a:lnTo>
                  <a:pt x="94" y="313"/>
                </a:lnTo>
                <a:lnTo>
                  <a:pt x="72" y="313"/>
                </a:lnTo>
                <a:lnTo>
                  <a:pt x="49" y="310"/>
                </a:lnTo>
                <a:lnTo>
                  <a:pt x="29" y="305"/>
                </a:lnTo>
                <a:lnTo>
                  <a:pt x="14" y="298"/>
                </a:lnTo>
                <a:lnTo>
                  <a:pt x="3" y="290"/>
                </a:lnTo>
                <a:lnTo>
                  <a:pt x="0" y="280"/>
                </a:lnTo>
                <a:lnTo>
                  <a:pt x="0" y="169"/>
                </a:lnTo>
                <a:lnTo>
                  <a:pt x="0" y="166"/>
                </a:lnTo>
                <a:lnTo>
                  <a:pt x="1" y="164"/>
                </a:lnTo>
                <a:lnTo>
                  <a:pt x="11" y="156"/>
                </a:lnTo>
                <a:lnTo>
                  <a:pt x="26" y="148"/>
                </a:lnTo>
                <a:lnTo>
                  <a:pt x="47" y="143"/>
                </a:lnTo>
                <a:lnTo>
                  <a:pt x="70" y="140"/>
                </a:lnTo>
                <a:lnTo>
                  <a:pt x="94" y="140"/>
                </a:lnTo>
                <a:lnTo>
                  <a:pt x="119" y="140"/>
                </a:lnTo>
                <a:lnTo>
                  <a:pt x="119" y="36"/>
                </a:lnTo>
                <a:lnTo>
                  <a:pt x="119" y="36"/>
                </a:lnTo>
                <a:lnTo>
                  <a:pt x="119" y="35"/>
                </a:lnTo>
                <a:lnTo>
                  <a:pt x="122" y="23"/>
                </a:lnTo>
                <a:lnTo>
                  <a:pt x="134" y="15"/>
                </a:lnTo>
                <a:lnTo>
                  <a:pt x="148" y="9"/>
                </a:lnTo>
                <a:lnTo>
                  <a:pt x="168" y="5"/>
                </a:lnTo>
                <a:lnTo>
                  <a:pt x="191" y="2"/>
                </a:lnTo>
                <a:lnTo>
                  <a:pt x="2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6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nigmatullina\Desktop\БАРС.Бизнес-Аналитика (лифлет) 2014_крив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77318" r="1266" b="164"/>
          <a:stretch/>
        </p:blipFill>
        <p:spPr bwMode="auto">
          <a:xfrm>
            <a:off x="0" y="1245476"/>
            <a:ext cx="9144000" cy="30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2699792" y="370184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МОБИЛЬНОЕ ПРИЛОЖЕНИЕ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РУКОВОДИТЕЛЕЙ</a:t>
            </a:r>
            <a:endParaRPr lang="ru-RU" sz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C:\Users\kutlenkov\Desktop\Графика\2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11" y="1747406"/>
            <a:ext cx="3111197" cy="170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utlenkov\Desktop\Графика\mai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46" y="1747406"/>
            <a:ext cx="3168352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195486"/>
            <a:ext cx="62648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sz="14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АППАРАТНАЯ ЧАСТЬ </a:t>
            </a:r>
            <a:r>
              <a:rPr lang="ru-RU" sz="14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«БАРС. ЭФФЕКТИВНЫЙ </a:t>
            </a:r>
            <a:r>
              <a:rPr lang="ru-RU" sz="14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МУНИЦИПАЛИТЕТ»</a:t>
            </a:r>
            <a:endParaRPr lang="ru-RU" sz="1400" b="1" dirty="0">
              <a:solidFill>
                <a:srgbClr val="B51B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3624879" y="1819414"/>
            <a:ext cx="1866973" cy="1704133"/>
          </a:xfrm>
          <a:prstGeom prst="hexagon">
            <a:avLst/>
          </a:prstGeom>
          <a:solidFill>
            <a:srgbClr val="64BEC8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641103" y="2323470"/>
            <a:ext cx="720080" cy="666074"/>
            <a:chOff x="5220072" y="3938098"/>
            <a:chExt cx="720080" cy="666074"/>
          </a:xfrm>
        </p:grpSpPr>
        <p:sp>
          <p:nvSpPr>
            <p:cNvPr id="26" name="Шестиугольник 25"/>
            <p:cNvSpPr/>
            <p:nvPr/>
          </p:nvSpPr>
          <p:spPr>
            <a:xfrm>
              <a:off x="5220072" y="3939902"/>
              <a:ext cx="720080" cy="657273"/>
            </a:xfrm>
            <a:prstGeom prst="hexagon">
              <a:avLst/>
            </a:prstGeom>
            <a:solidFill>
              <a:srgbClr val="64BEC8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 rot="5400000">
              <a:off x="5511771" y="4192773"/>
              <a:ext cx="666074" cy="156724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Равнобедренный треугольник 31"/>
          <p:cNvSpPr/>
          <p:nvPr/>
        </p:nvSpPr>
        <p:spPr>
          <a:xfrm rot="5400000">
            <a:off x="4448735" y="2474694"/>
            <a:ext cx="1656186" cy="389693"/>
          </a:xfrm>
          <a:prstGeom prst="triangle">
            <a:avLst/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5400000" flipV="1">
            <a:off x="3023828" y="2470440"/>
            <a:ext cx="1656184" cy="432047"/>
          </a:xfrm>
          <a:prstGeom prst="triangle">
            <a:avLst/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2760783" y="2325274"/>
            <a:ext cx="720080" cy="675287"/>
            <a:chOff x="5220072" y="3939902"/>
            <a:chExt cx="720080" cy="675287"/>
          </a:xfrm>
        </p:grpSpPr>
        <p:sp>
          <p:nvSpPr>
            <p:cNvPr id="35" name="Шестиугольник 34"/>
            <p:cNvSpPr/>
            <p:nvPr/>
          </p:nvSpPr>
          <p:spPr>
            <a:xfrm>
              <a:off x="5220072" y="3939902"/>
              <a:ext cx="720080" cy="657273"/>
            </a:xfrm>
            <a:prstGeom prst="hexagon">
              <a:avLst/>
            </a:prstGeom>
            <a:solidFill>
              <a:srgbClr val="64BEC8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Равнобедренный треугольник 35"/>
            <p:cNvSpPr/>
            <p:nvPr/>
          </p:nvSpPr>
          <p:spPr>
            <a:xfrm rot="5400000" flipV="1">
              <a:off x="4986983" y="4210144"/>
              <a:ext cx="666074" cy="144016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Freeform 2603"/>
          <p:cNvSpPr>
            <a:spLocks noEditPoints="1"/>
          </p:cNvSpPr>
          <p:nvPr/>
        </p:nvSpPr>
        <p:spPr bwMode="auto">
          <a:xfrm>
            <a:off x="4483872" y="2643758"/>
            <a:ext cx="351588" cy="503664"/>
          </a:xfrm>
          <a:custGeom>
            <a:avLst/>
            <a:gdLst>
              <a:gd name="T0" fmla="*/ 12 w 252"/>
              <a:gd name="T1" fmla="*/ 289 h 361"/>
              <a:gd name="T2" fmla="*/ 12 w 252"/>
              <a:gd name="T3" fmla="*/ 349 h 361"/>
              <a:gd name="T4" fmla="*/ 240 w 252"/>
              <a:gd name="T5" fmla="*/ 349 h 361"/>
              <a:gd name="T6" fmla="*/ 240 w 252"/>
              <a:gd name="T7" fmla="*/ 289 h 361"/>
              <a:gd name="T8" fmla="*/ 12 w 252"/>
              <a:gd name="T9" fmla="*/ 289 h 361"/>
              <a:gd name="T10" fmla="*/ 12 w 252"/>
              <a:gd name="T11" fmla="*/ 12 h 361"/>
              <a:gd name="T12" fmla="*/ 12 w 252"/>
              <a:gd name="T13" fmla="*/ 277 h 361"/>
              <a:gd name="T14" fmla="*/ 240 w 252"/>
              <a:gd name="T15" fmla="*/ 277 h 361"/>
              <a:gd name="T16" fmla="*/ 240 w 252"/>
              <a:gd name="T17" fmla="*/ 12 h 361"/>
              <a:gd name="T18" fmla="*/ 12 w 252"/>
              <a:gd name="T19" fmla="*/ 12 h 361"/>
              <a:gd name="T20" fmla="*/ 0 w 252"/>
              <a:gd name="T21" fmla="*/ 0 h 361"/>
              <a:gd name="T22" fmla="*/ 252 w 252"/>
              <a:gd name="T23" fmla="*/ 0 h 361"/>
              <a:gd name="T24" fmla="*/ 252 w 252"/>
              <a:gd name="T25" fmla="*/ 361 h 361"/>
              <a:gd name="T26" fmla="*/ 0 w 252"/>
              <a:gd name="T27" fmla="*/ 361 h 361"/>
              <a:gd name="T28" fmla="*/ 0 w 252"/>
              <a:gd name="T29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52" h="361">
                <a:moveTo>
                  <a:pt x="12" y="289"/>
                </a:moveTo>
                <a:lnTo>
                  <a:pt x="12" y="349"/>
                </a:lnTo>
                <a:lnTo>
                  <a:pt x="240" y="349"/>
                </a:lnTo>
                <a:lnTo>
                  <a:pt x="240" y="289"/>
                </a:lnTo>
                <a:lnTo>
                  <a:pt x="12" y="289"/>
                </a:lnTo>
                <a:close/>
                <a:moveTo>
                  <a:pt x="12" y="12"/>
                </a:moveTo>
                <a:lnTo>
                  <a:pt x="12" y="277"/>
                </a:lnTo>
                <a:lnTo>
                  <a:pt x="240" y="277"/>
                </a:lnTo>
                <a:lnTo>
                  <a:pt x="240" y="12"/>
                </a:lnTo>
                <a:lnTo>
                  <a:pt x="12" y="12"/>
                </a:lnTo>
                <a:close/>
                <a:moveTo>
                  <a:pt x="0" y="0"/>
                </a:moveTo>
                <a:lnTo>
                  <a:pt x="252" y="0"/>
                </a:lnTo>
                <a:lnTo>
                  <a:pt x="252" y="361"/>
                </a:lnTo>
                <a:lnTo>
                  <a:pt x="0" y="3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Freeform 422"/>
          <p:cNvSpPr>
            <a:spLocks/>
          </p:cNvSpPr>
          <p:nvPr/>
        </p:nvSpPr>
        <p:spPr bwMode="auto">
          <a:xfrm>
            <a:off x="4627888" y="2427734"/>
            <a:ext cx="349015" cy="373203"/>
          </a:xfrm>
          <a:custGeom>
            <a:avLst/>
            <a:gdLst>
              <a:gd name="T0" fmla="*/ 51 w 101"/>
              <a:gd name="T1" fmla="*/ 0 h 108"/>
              <a:gd name="T2" fmla="*/ 52 w 101"/>
              <a:gd name="T3" fmla="*/ 0 h 108"/>
              <a:gd name="T4" fmla="*/ 62 w 101"/>
              <a:gd name="T5" fmla="*/ 1 h 108"/>
              <a:gd name="T6" fmla="*/ 70 w 101"/>
              <a:gd name="T7" fmla="*/ 9 h 108"/>
              <a:gd name="T8" fmla="*/ 75 w 101"/>
              <a:gd name="T9" fmla="*/ 21 h 108"/>
              <a:gd name="T10" fmla="*/ 77 w 101"/>
              <a:gd name="T11" fmla="*/ 34 h 108"/>
              <a:gd name="T12" fmla="*/ 74 w 101"/>
              <a:gd name="T13" fmla="*/ 47 h 108"/>
              <a:gd name="T14" fmla="*/ 67 w 101"/>
              <a:gd name="T15" fmla="*/ 57 h 108"/>
              <a:gd name="T16" fmla="*/ 61 w 101"/>
              <a:gd name="T17" fmla="*/ 65 h 108"/>
              <a:gd name="T18" fmla="*/ 61 w 101"/>
              <a:gd name="T19" fmla="*/ 72 h 108"/>
              <a:gd name="T20" fmla="*/ 61 w 101"/>
              <a:gd name="T21" fmla="*/ 72 h 108"/>
              <a:gd name="T22" fmla="*/ 62 w 101"/>
              <a:gd name="T23" fmla="*/ 72 h 108"/>
              <a:gd name="T24" fmla="*/ 64 w 101"/>
              <a:gd name="T25" fmla="*/ 73 h 108"/>
              <a:gd name="T26" fmla="*/ 72 w 101"/>
              <a:gd name="T27" fmla="*/ 76 h 108"/>
              <a:gd name="T28" fmla="*/ 83 w 101"/>
              <a:gd name="T29" fmla="*/ 81 h 108"/>
              <a:gd name="T30" fmla="*/ 93 w 101"/>
              <a:gd name="T31" fmla="*/ 88 h 108"/>
              <a:gd name="T32" fmla="*/ 100 w 101"/>
              <a:gd name="T33" fmla="*/ 94 h 108"/>
              <a:gd name="T34" fmla="*/ 101 w 101"/>
              <a:gd name="T35" fmla="*/ 99 h 108"/>
              <a:gd name="T36" fmla="*/ 101 w 101"/>
              <a:gd name="T37" fmla="*/ 103 h 108"/>
              <a:gd name="T38" fmla="*/ 101 w 101"/>
              <a:gd name="T39" fmla="*/ 106 h 108"/>
              <a:gd name="T40" fmla="*/ 101 w 101"/>
              <a:gd name="T41" fmla="*/ 108 h 108"/>
              <a:gd name="T42" fmla="*/ 0 w 101"/>
              <a:gd name="T43" fmla="*/ 108 h 108"/>
              <a:gd name="T44" fmla="*/ 0 w 101"/>
              <a:gd name="T45" fmla="*/ 106 h 108"/>
              <a:gd name="T46" fmla="*/ 0 w 101"/>
              <a:gd name="T47" fmla="*/ 103 h 108"/>
              <a:gd name="T48" fmla="*/ 2 w 101"/>
              <a:gd name="T49" fmla="*/ 99 h 108"/>
              <a:gd name="T50" fmla="*/ 3 w 101"/>
              <a:gd name="T51" fmla="*/ 94 h 108"/>
              <a:gd name="T52" fmla="*/ 8 w 101"/>
              <a:gd name="T53" fmla="*/ 88 h 108"/>
              <a:gd name="T54" fmla="*/ 20 w 101"/>
              <a:gd name="T55" fmla="*/ 81 h 108"/>
              <a:gd name="T56" fmla="*/ 31 w 101"/>
              <a:gd name="T57" fmla="*/ 76 h 108"/>
              <a:gd name="T58" fmla="*/ 39 w 101"/>
              <a:gd name="T59" fmla="*/ 73 h 108"/>
              <a:gd name="T60" fmla="*/ 41 w 101"/>
              <a:gd name="T61" fmla="*/ 72 h 108"/>
              <a:gd name="T62" fmla="*/ 41 w 101"/>
              <a:gd name="T63" fmla="*/ 72 h 108"/>
              <a:gd name="T64" fmla="*/ 43 w 101"/>
              <a:gd name="T65" fmla="*/ 72 h 108"/>
              <a:gd name="T66" fmla="*/ 43 w 101"/>
              <a:gd name="T67" fmla="*/ 65 h 108"/>
              <a:gd name="T68" fmla="*/ 33 w 101"/>
              <a:gd name="T69" fmla="*/ 52 h 108"/>
              <a:gd name="T70" fmla="*/ 28 w 101"/>
              <a:gd name="T71" fmla="*/ 36 h 108"/>
              <a:gd name="T72" fmla="*/ 28 w 101"/>
              <a:gd name="T73" fmla="*/ 21 h 108"/>
              <a:gd name="T74" fmla="*/ 31 w 101"/>
              <a:gd name="T75" fmla="*/ 9 h 108"/>
              <a:gd name="T76" fmla="*/ 39 w 101"/>
              <a:gd name="T77" fmla="*/ 1 h 108"/>
              <a:gd name="T78" fmla="*/ 51 w 101"/>
              <a:gd name="T7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1" h="108">
                <a:moveTo>
                  <a:pt x="51" y="0"/>
                </a:moveTo>
                <a:lnTo>
                  <a:pt x="52" y="0"/>
                </a:lnTo>
                <a:lnTo>
                  <a:pt x="62" y="1"/>
                </a:lnTo>
                <a:lnTo>
                  <a:pt x="70" y="9"/>
                </a:lnTo>
                <a:lnTo>
                  <a:pt x="75" y="21"/>
                </a:lnTo>
                <a:lnTo>
                  <a:pt x="77" y="34"/>
                </a:lnTo>
                <a:lnTo>
                  <a:pt x="74" y="47"/>
                </a:lnTo>
                <a:lnTo>
                  <a:pt x="67" y="57"/>
                </a:lnTo>
                <a:lnTo>
                  <a:pt x="61" y="65"/>
                </a:lnTo>
                <a:lnTo>
                  <a:pt x="61" y="72"/>
                </a:lnTo>
                <a:lnTo>
                  <a:pt x="61" y="72"/>
                </a:lnTo>
                <a:lnTo>
                  <a:pt x="62" y="72"/>
                </a:lnTo>
                <a:lnTo>
                  <a:pt x="64" y="73"/>
                </a:lnTo>
                <a:lnTo>
                  <a:pt x="72" y="76"/>
                </a:lnTo>
                <a:lnTo>
                  <a:pt x="83" y="81"/>
                </a:lnTo>
                <a:lnTo>
                  <a:pt x="93" y="88"/>
                </a:lnTo>
                <a:lnTo>
                  <a:pt x="100" y="94"/>
                </a:lnTo>
                <a:lnTo>
                  <a:pt x="101" y="99"/>
                </a:lnTo>
                <a:lnTo>
                  <a:pt x="101" y="103"/>
                </a:lnTo>
                <a:lnTo>
                  <a:pt x="101" y="106"/>
                </a:lnTo>
                <a:lnTo>
                  <a:pt x="101" y="108"/>
                </a:lnTo>
                <a:lnTo>
                  <a:pt x="0" y="108"/>
                </a:lnTo>
                <a:lnTo>
                  <a:pt x="0" y="106"/>
                </a:lnTo>
                <a:lnTo>
                  <a:pt x="0" y="103"/>
                </a:lnTo>
                <a:lnTo>
                  <a:pt x="2" y="99"/>
                </a:lnTo>
                <a:lnTo>
                  <a:pt x="3" y="94"/>
                </a:lnTo>
                <a:lnTo>
                  <a:pt x="8" y="88"/>
                </a:lnTo>
                <a:lnTo>
                  <a:pt x="20" y="81"/>
                </a:lnTo>
                <a:lnTo>
                  <a:pt x="31" y="76"/>
                </a:lnTo>
                <a:lnTo>
                  <a:pt x="39" y="73"/>
                </a:lnTo>
                <a:lnTo>
                  <a:pt x="41" y="72"/>
                </a:lnTo>
                <a:lnTo>
                  <a:pt x="41" y="72"/>
                </a:lnTo>
                <a:lnTo>
                  <a:pt x="43" y="72"/>
                </a:lnTo>
                <a:lnTo>
                  <a:pt x="43" y="65"/>
                </a:lnTo>
                <a:lnTo>
                  <a:pt x="33" y="52"/>
                </a:lnTo>
                <a:lnTo>
                  <a:pt x="28" y="36"/>
                </a:lnTo>
                <a:lnTo>
                  <a:pt x="28" y="21"/>
                </a:lnTo>
                <a:lnTo>
                  <a:pt x="31" y="9"/>
                </a:lnTo>
                <a:lnTo>
                  <a:pt x="39" y="1"/>
                </a:lnTo>
                <a:lnTo>
                  <a:pt x="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Freeform 321"/>
          <p:cNvSpPr>
            <a:spLocks noEditPoints="1"/>
          </p:cNvSpPr>
          <p:nvPr/>
        </p:nvSpPr>
        <p:spPr bwMode="auto">
          <a:xfrm>
            <a:off x="4123832" y="2355726"/>
            <a:ext cx="464289" cy="432048"/>
          </a:xfrm>
          <a:custGeom>
            <a:avLst/>
            <a:gdLst>
              <a:gd name="T0" fmla="*/ 11 w 360"/>
              <a:gd name="T1" fmla="*/ 306 h 335"/>
              <a:gd name="T2" fmla="*/ 15 w 360"/>
              <a:gd name="T3" fmla="*/ 316 h 335"/>
              <a:gd name="T4" fmla="*/ 25 w 360"/>
              <a:gd name="T5" fmla="*/ 322 h 335"/>
              <a:gd name="T6" fmla="*/ 331 w 360"/>
              <a:gd name="T7" fmla="*/ 324 h 335"/>
              <a:gd name="T8" fmla="*/ 340 w 360"/>
              <a:gd name="T9" fmla="*/ 321 h 335"/>
              <a:gd name="T10" fmla="*/ 347 w 360"/>
              <a:gd name="T11" fmla="*/ 311 h 335"/>
              <a:gd name="T12" fmla="*/ 349 w 360"/>
              <a:gd name="T13" fmla="*/ 216 h 335"/>
              <a:gd name="T14" fmla="*/ 337 w 360"/>
              <a:gd name="T15" fmla="*/ 221 h 335"/>
              <a:gd name="T16" fmla="*/ 227 w 360"/>
              <a:gd name="T17" fmla="*/ 223 h 335"/>
              <a:gd name="T18" fmla="*/ 133 w 360"/>
              <a:gd name="T19" fmla="*/ 245 h 335"/>
              <a:gd name="T20" fmla="*/ 29 w 360"/>
              <a:gd name="T21" fmla="*/ 223 h 335"/>
              <a:gd name="T22" fmla="*/ 18 w 360"/>
              <a:gd name="T23" fmla="*/ 219 h 335"/>
              <a:gd name="T24" fmla="*/ 144 w 360"/>
              <a:gd name="T25" fmla="*/ 187 h 335"/>
              <a:gd name="T26" fmla="*/ 216 w 360"/>
              <a:gd name="T27" fmla="*/ 234 h 335"/>
              <a:gd name="T28" fmla="*/ 144 w 360"/>
              <a:gd name="T29" fmla="*/ 187 h 335"/>
              <a:gd name="T30" fmla="*/ 25 w 360"/>
              <a:gd name="T31" fmla="*/ 56 h 335"/>
              <a:gd name="T32" fmla="*/ 15 w 360"/>
              <a:gd name="T33" fmla="*/ 62 h 335"/>
              <a:gd name="T34" fmla="*/ 11 w 360"/>
              <a:gd name="T35" fmla="*/ 72 h 335"/>
              <a:gd name="T36" fmla="*/ 13 w 360"/>
              <a:gd name="T37" fmla="*/ 198 h 335"/>
              <a:gd name="T38" fmla="*/ 20 w 360"/>
              <a:gd name="T39" fmla="*/ 206 h 335"/>
              <a:gd name="T40" fmla="*/ 29 w 360"/>
              <a:gd name="T41" fmla="*/ 209 h 335"/>
              <a:gd name="T42" fmla="*/ 133 w 360"/>
              <a:gd name="T43" fmla="*/ 173 h 335"/>
              <a:gd name="T44" fmla="*/ 227 w 360"/>
              <a:gd name="T45" fmla="*/ 209 h 335"/>
              <a:gd name="T46" fmla="*/ 335 w 360"/>
              <a:gd name="T47" fmla="*/ 209 h 335"/>
              <a:gd name="T48" fmla="*/ 345 w 360"/>
              <a:gd name="T49" fmla="*/ 203 h 335"/>
              <a:gd name="T50" fmla="*/ 349 w 360"/>
              <a:gd name="T51" fmla="*/ 191 h 335"/>
              <a:gd name="T52" fmla="*/ 347 w 360"/>
              <a:gd name="T53" fmla="*/ 67 h 335"/>
              <a:gd name="T54" fmla="*/ 340 w 360"/>
              <a:gd name="T55" fmla="*/ 57 h 335"/>
              <a:gd name="T56" fmla="*/ 331 w 360"/>
              <a:gd name="T57" fmla="*/ 54 h 335"/>
              <a:gd name="T58" fmla="*/ 144 w 360"/>
              <a:gd name="T59" fmla="*/ 11 h 335"/>
              <a:gd name="T60" fmla="*/ 136 w 360"/>
              <a:gd name="T61" fmla="*/ 15 h 335"/>
              <a:gd name="T62" fmla="*/ 129 w 360"/>
              <a:gd name="T63" fmla="*/ 23 h 335"/>
              <a:gd name="T64" fmla="*/ 118 w 360"/>
              <a:gd name="T65" fmla="*/ 43 h 335"/>
              <a:gd name="T66" fmla="*/ 234 w 360"/>
              <a:gd name="T67" fmla="*/ 28 h 335"/>
              <a:gd name="T68" fmla="*/ 227 w 360"/>
              <a:gd name="T69" fmla="*/ 18 h 335"/>
              <a:gd name="T70" fmla="*/ 221 w 360"/>
              <a:gd name="T71" fmla="*/ 13 h 335"/>
              <a:gd name="T72" fmla="*/ 144 w 360"/>
              <a:gd name="T73" fmla="*/ 11 h 335"/>
              <a:gd name="T74" fmla="*/ 216 w 360"/>
              <a:gd name="T75" fmla="*/ 0 h 335"/>
              <a:gd name="T76" fmla="*/ 234 w 360"/>
              <a:gd name="T77" fmla="*/ 8 h 335"/>
              <a:gd name="T78" fmla="*/ 244 w 360"/>
              <a:gd name="T79" fmla="*/ 23 h 335"/>
              <a:gd name="T80" fmla="*/ 255 w 360"/>
              <a:gd name="T81" fmla="*/ 43 h 335"/>
              <a:gd name="T82" fmla="*/ 345 w 360"/>
              <a:gd name="T83" fmla="*/ 46 h 335"/>
              <a:gd name="T84" fmla="*/ 360 w 360"/>
              <a:gd name="T85" fmla="*/ 72 h 335"/>
              <a:gd name="T86" fmla="*/ 355 w 360"/>
              <a:gd name="T87" fmla="*/ 321 h 335"/>
              <a:gd name="T88" fmla="*/ 331 w 360"/>
              <a:gd name="T89" fmla="*/ 335 h 335"/>
              <a:gd name="T90" fmla="*/ 15 w 360"/>
              <a:gd name="T91" fmla="*/ 332 h 335"/>
              <a:gd name="T92" fmla="*/ 0 w 360"/>
              <a:gd name="T93" fmla="*/ 306 h 335"/>
              <a:gd name="T94" fmla="*/ 5 w 360"/>
              <a:gd name="T95" fmla="*/ 57 h 335"/>
              <a:gd name="T96" fmla="*/ 29 w 360"/>
              <a:gd name="T97" fmla="*/ 43 h 335"/>
              <a:gd name="T98" fmla="*/ 115 w 360"/>
              <a:gd name="T99" fmla="*/ 25 h 335"/>
              <a:gd name="T100" fmla="*/ 124 w 360"/>
              <a:gd name="T101" fmla="*/ 8 h 335"/>
              <a:gd name="T102" fmla="*/ 144 w 360"/>
              <a:gd name="T103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60" h="335">
                <a:moveTo>
                  <a:pt x="11" y="216"/>
                </a:moveTo>
                <a:lnTo>
                  <a:pt x="11" y="306"/>
                </a:lnTo>
                <a:lnTo>
                  <a:pt x="13" y="311"/>
                </a:lnTo>
                <a:lnTo>
                  <a:pt x="15" y="316"/>
                </a:lnTo>
                <a:lnTo>
                  <a:pt x="20" y="321"/>
                </a:lnTo>
                <a:lnTo>
                  <a:pt x="25" y="322"/>
                </a:lnTo>
                <a:lnTo>
                  <a:pt x="29" y="324"/>
                </a:lnTo>
                <a:lnTo>
                  <a:pt x="331" y="324"/>
                </a:lnTo>
                <a:lnTo>
                  <a:pt x="335" y="322"/>
                </a:lnTo>
                <a:lnTo>
                  <a:pt x="340" y="321"/>
                </a:lnTo>
                <a:lnTo>
                  <a:pt x="345" y="316"/>
                </a:lnTo>
                <a:lnTo>
                  <a:pt x="347" y="311"/>
                </a:lnTo>
                <a:lnTo>
                  <a:pt x="349" y="306"/>
                </a:lnTo>
                <a:lnTo>
                  <a:pt x="349" y="216"/>
                </a:lnTo>
                <a:lnTo>
                  <a:pt x="342" y="219"/>
                </a:lnTo>
                <a:lnTo>
                  <a:pt x="337" y="221"/>
                </a:lnTo>
                <a:lnTo>
                  <a:pt x="331" y="223"/>
                </a:lnTo>
                <a:lnTo>
                  <a:pt x="227" y="223"/>
                </a:lnTo>
                <a:lnTo>
                  <a:pt x="227" y="245"/>
                </a:lnTo>
                <a:lnTo>
                  <a:pt x="133" y="245"/>
                </a:lnTo>
                <a:lnTo>
                  <a:pt x="133" y="223"/>
                </a:lnTo>
                <a:lnTo>
                  <a:pt x="29" y="223"/>
                </a:lnTo>
                <a:lnTo>
                  <a:pt x="23" y="221"/>
                </a:lnTo>
                <a:lnTo>
                  <a:pt x="18" y="219"/>
                </a:lnTo>
                <a:lnTo>
                  <a:pt x="11" y="216"/>
                </a:lnTo>
                <a:close/>
                <a:moveTo>
                  <a:pt x="144" y="187"/>
                </a:moveTo>
                <a:lnTo>
                  <a:pt x="144" y="234"/>
                </a:lnTo>
                <a:lnTo>
                  <a:pt x="216" y="234"/>
                </a:lnTo>
                <a:lnTo>
                  <a:pt x="216" y="187"/>
                </a:lnTo>
                <a:lnTo>
                  <a:pt x="144" y="187"/>
                </a:lnTo>
                <a:close/>
                <a:moveTo>
                  <a:pt x="29" y="54"/>
                </a:moveTo>
                <a:lnTo>
                  <a:pt x="25" y="56"/>
                </a:lnTo>
                <a:lnTo>
                  <a:pt x="20" y="57"/>
                </a:lnTo>
                <a:lnTo>
                  <a:pt x="15" y="62"/>
                </a:lnTo>
                <a:lnTo>
                  <a:pt x="13" y="67"/>
                </a:lnTo>
                <a:lnTo>
                  <a:pt x="11" y="72"/>
                </a:lnTo>
                <a:lnTo>
                  <a:pt x="11" y="191"/>
                </a:lnTo>
                <a:lnTo>
                  <a:pt x="13" y="198"/>
                </a:lnTo>
                <a:lnTo>
                  <a:pt x="15" y="203"/>
                </a:lnTo>
                <a:lnTo>
                  <a:pt x="20" y="206"/>
                </a:lnTo>
                <a:lnTo>
                  <a:pt x="25" y="209"/>
                </a:lnTo>
                <a:lnTo>
                  <a:pt x="29" y="209"/>
                </a:lnTo>
                <a:lnTo>
                  <a:pt x="133" y="209"/>
                </a:lnTo>
                <a:lnTo>
                  <a:pt x="133" y="173"/>
                </a:lnTo>
                <a:lnTo>
                  <a:pt x="227" y="173"/>
                </a:lnTo>
                <a:lnTo>
                  <a:pt x="227" y="209"/>
                </a:lnTo>
                <a:lnTo>
                  <a:pt x="331" y="209"/>
                </a:lnTo>
                <a:lnTo>
                  <a:pt x="335" y="209"/>
                </a:lnTo>
                <a:lnTo>
                  <a:pt x="340" y="206"/>
                </a:lnTo>
                <a:lnTo>
                  <a:pt x="345" y="203"/>
                </a:lnTo>
                <a:lnTo>
                  <a:pt x="347" y="198"/>
                </a:lnTo>
                <a:lnTo>
                  <a:pt x="349" y="191"/>
                </a:lnTo>
                <a:lnTo>
                  <a:pt x="349" y="72"/>
                </a:lnTo>
                <a:lnTo>
                  <a:pt x="347" y="67"/>
                </a:lnTo>
                <a:lnTo>
                  <a:pt x="345" y="62"/>
                </a:lnTo>
                <a:lnTo>
                  <a:pt x="340" y="57"/>
                </a:lnTo>
                <a:lnTo>
                  <a:pt x="335" y="56"/>
                </a:lnTo>
                <a:lnTo>
                  <a:pt x="331" y="54"/>
                </a:lnTo>
                <a:lnTo>
                  <a:pt x="29" y="54"/>
                </a:lnTo>
                <a:close/>
                <a:moveTo>
                  <a:pt x="144" y="11"/>
                </a:moveTo>
                <a:lnTo>
                  <a:pt x="139" y="13"/>
                </a:lnTo>
                <a:lnTo>
                  <a:pt x="136" y="15"/>
                </a:lnTo>
                <a:lnTo>
                  <a:pt x="133" y="18"/>
                </a:lnTo>
                <a:lnTo>
                  <a:pt x="129" y="23"/>
                </a:lnTo>
                <a:lnTo>
                  <a:pt x="126" y="29"/>
                </a:lnTo>
                <a:lnTo>
                  <a:pt x="118" y="43"/>
                </a:lnTo>
                <a:lnTo>
                  <a:pt x="242" y="43"/>
                </a:lnTo>
                <a:lnTo>
                  <a:pt x="234" y="28"/>
                </a:lnTo>
                <a:lnTo>
                  <a:pt x="231" y="23"/>
                </a:lnTo>
                <a:lnTo>
                  <a:pt x="227" y="18"/>
                </a:lnTo>
                <a:lnTo>
                  <a:pt x="224" y="15"/>
                </a:lnTo>
                <a:lnTo>
                  <a:pt x="221" y="13"/>
                </a:lnTo>
                <a:lnTo>
                  <a:pt x="216" y="11"/>
                </a:lnTo>
                <a:lnTo>
                  <a:pt x="144" y="11"/>
                </a:lnTo>
                <a:close/>
                <a:moveTo>
                  <a:pt x="144" y="0"/>
                </a:moveTo>
                <a:lnTo>
                  <a:pt x="216" y="0"/>
                </a:lnTo>
                <a:lnTo>
                  <a:pt x="226" y="2"/>
                </a:lnTo>
                <a:lnTo>
                  <a:pt x="234" y="8"/>
                </a:lnTo>
                <a:lnTo>
                  <a:pt x="241" y="15"/>
                </a:lnTo>
                <a:lnTo>
                  <a:pt x="244" y="23"/>
                </a:lnTo>
                <a:lnTo>
                  <a:pt x="245" y="25"/>
                </a:lnTo>
                <a:lnTo>
                  <a:pt x="255" y="43"/>
                </a:lnTo>
                <a:lnTo>
                  <a:pt x="331" y="43"/>
                </a:lnTo>
                <a:lnTo>
                  <a:pt x="345" y="46"/>
                </a:lnTo>
                <a:lnTo>
                  <a:pt x="355" y="57"/>
                </a:lnTo>
                <a:lnTo>
                  <a:pt x="360" y="72"/>
                </a:lnTo>
                <a:lnTo>
                  <a:pt x="360" y="306"/>
                </a:lnTo>
                <a:lnTo>
                  <a:pt x="355" y="321"/>
                </a:lnTo>
                <a:lnTo>
                  <a:pt x="345" y="332"/>
                </a:lnTo>
                <a:lnTo>
                  <a:pt x="331" y="335"/>
                </a:lnTo>
                <a:lnTo>
                  <a:pt x="29" y="335"/>
                </a:lnTo>
                <a:lnTo>
                  <a:pt x="15" y="332"/>
                </a:lnTo>
                <a:lnTo>
                  <a:pt x="5" y="321"/>
                </a:lnTo>
                <a:lnTo>
                  <a:pt x="0" y="306"/>
                </a:lnTo>
                <a:lnTo>
                  <a:pt x="0" y="72"/>
                </a:lnTo>
                <a:lnTo>
                  <a:pt x="5" y="57"/>
                </a:lnTo>
                <a:lnTo>
                  <a:pt x="15" y="46"/>
                </a:lnTo>
                <a:lnTo>
                  <a:pt x="29" y="43"/>
                </a:lnTo>
                <a:lnTo>
                  <a:pt x="105" y="43"/>
                </a:lnTo>
                <a:lnTo>
                  <a:pt x="115" y="25"/>
                </a:lnTo>
                <a:lnTo>
                  <a:pt x="119" y="16"/>
                </a:lnTo>
                <a:lnTo>
                  <a:pt x="124" y="8"/>
                </a:lnTo>
                <a:lnTo>
                  <a:pt x="133" y="2"/>
                </a:lnTo>
                <a:lnTo>
                  <a:pt x="14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7323481" y="2828539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УДАЛЕННЫЙ ДОСТУП через ВЭБ</a:t>
            </a:r>
            <a:endParaRPr lang="ru-RU" sz="10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1678" y="2828539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276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АНАЛИТИЧЕСКАЯ КОМНАТА</a:t>
            </a:r>
            <a:endParaRPr lang="ru-RU" sz="1000" b="1" dirty="0">
              <a:solidFill>
                <a:srgbClr val="276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83768" y="2828539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D23277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ВИДЕОСТЕНА В СИТУАЦИОННОМ ЗАЛЕ</a:t>
            </a:r>
            <a:endParaRPr lang="ru-RU" sz="1000" b="1" dirty="0">
              <a:solidFill>
                <a:srgbClr val="D23277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90892" y="2828539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МОБИЛЬНОЕ ПРИЛОЖЕНИЕ </a:t>
            </a:r>
          </a:p>
          <a:p>
            <a:pPr algn="ctr"/>
            <a:r>
              <a:rPr lang="ru-RU" sz="1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РУКОВОДИТЕЛЕЙ</a:t>
            </a:r>
            <a:endParaRPr lang="ru-RU" sz="1000" b="1" dirty="0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Группа 61"/>
          <p:cNvGrpSpPr/>
          <p:nvPr/>
        </p:nvGrpSpPr>
        <p:grpSpPr>
          <a:xfrm>
            <a:off x="251520" y="956331"/>
            <a:ext cx="1803952" cy="1819755"/>
            <a:chOff x="467544" y="1052736"/>
            <a:chExt cx="2232248" cy="2274367"/>
          </a:xfrm>
        </p:grpSpPr>
        <p:pic>
          <p:nvPicPr>
            <p:cNvPr id="5122" name="Picture 2" descr="C:\Users\designer\Pictures\СЦ\смч.png"/>
            <p:cNvPicPr>
              <a:picLocks noChangeAspect="1" noChangeArrowheads="1"/>
            </p:cNvPicPr>
            <p:nvPr/>
          </p:nvPicPr>
          <p:blipFill>
            <a:blip r:embed="rId3" cstate="print"/>
            <a:srcRect r="35583" b="12584"/>
            <a:stretch>
              <a:fillRect/>
            </a:stretch>
          </p:blipFill>
          <p:spPr bwMode="auto">
            <a:xfrm>
              <a:off x="467544" y="1052736"/>
              <a:ext cx="2232248" cy="2274367"/>
            </a:xfrm>
            <a:prstGeom prst="rect">
              <a:avLst/>
            </a:prstGeom>
            <a:noFill/>
          </p:spPr>
        </p:pic>
        <p:sp>
          <p:nvSpPr>
            <p:cNvPr id="57" name="Овал 56"/>
            <p:cNvSpPr/>
            <p:nvPr/>
          </p:nvSpPr>
          <p:spPr>
            <a:xfrm>
              <a:off x="498631" y="1079769"/>
              <a:ext cx="2131974" cy="213197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60"/>
          <p:cNvGrpSpPr/>
          <p:nvPr/>
        </p:nvGrpSpPr>
        <p:grpSpPr>
          <a:xfrm>
            <a:off x="7031008" y="963608"/>
            <a:ext cx="1862144" cy="1805201"/>
            <a:chOff x="467544" y="3861048"/>
            <a:chExt cx="2304256" cy="2256177"/>
          </a:xfrm>
        </p:grpSpPr>
        <p:pic>
          <p:nvPicPr>
            <p:cNvPr id="5123" name="Picture 3" descr="C:\Users\designer\Pictures\СЦ\Рисунок3.png"/>
            <p:cNvPicPr>
              <a:picLocks noChangeAspect="1" noChangeArrowheads="1"/>
            </p:cNvPicPr>
            <p:nvPr/>
          </p:nvPicPr>
          <p:blipFill>
            <a:blip r:embed="rId4" cstate="print"/>
            <a:srcRect l="23766" r="8898" b="12186"/>
            <a:stretch>
              <a:fillRect/>
            </a:stretch>
          </p:blipFill>
          <p:spPr bwMode="auto">
            <a:xfrm>
              <a:off x="467544" y="3861048"/>
              <a:ext cx="2304256" cy="2256177"/>
            </a:xfrm>
            <a:prstGeom prst="rect">
              <a:avLst/>
            </a:prstGeom>
            <a:noFill/>
          </p:spPr>
        </p:pic>
        <p:sp>
          <p:nvSpPr>
            <p:cNvPr id="58" name="Овал 57"/>
            <p:cNvSpPr/>
            <p:nvPr/>
          </p:nvSpPr>
          <p:spPr>
            <a:xfrm>
              <a:off x="510668" y="3914006"/>
              <a:ext cx="2131974" cy="213197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3"/>
          <p:cNvGrpSpPr/>
          <p:nvPr/>
        </p:nvGrpSpPr>
        <p:grpSpPr>
          <a:xfrm>
            <a:off x="4788436" y="915566"/>
            <a:ext cx="1814354" cy="1901284"/>
            <a:chOff x="3256683" y="3861048"/>
            <a:chExt cx="2245120" cy="2376264"/>
          </a:xfrm>
        </p:grpSpPr>
        <p:pic>
          <p:nvPicPr>
            <p:cNvPr id="5125" name="Picture 5" descr="C:\Users\designer\Pictures\СЦ\Рисунок2.png"/>
            <p:cNvPicPr>
              <a:picLocks noChangeAspect="1" noChangeArrowheads="1"/>
            </p:cNvPicPr>
            <p:nvPr/>
          </p:nvPicPr>
          <p:blipFill>
            <a:blip r:embed="rId5" cstate="print"/>
            <a:srcRect r="29063"/>
            <a:stretch>
              <a:fillRect/>
            </a:stretch>
          </p:blipFill>
          <p:spPr bwMode="auto">
            <a:xfrm>
              <a:off x="3256683" y="3861048"/>
              <a:ext cx="2245120" cy="2376264"/>
            </a:xfrm>
            <a:prstGeom prst="rect">
              <a:avLst/>
            </a:prstGeom>
            <a:noFill/>
          </p:spPr>
        </p:pic>
        <p:sp>
          <p:nvSpPr>
            <p:cNvPr id="59" name="Овал 58"/>
            <p:cNvSpPr/>
            <p:nvPr/>
          </p:nvSpPr>
          <p:spPr>
            <a:xfrm>
              <a:off x="3328505" y="3894956"/>
              <a:ext cx="2131974" cy="213197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62"/>
          <p:cNvGrpSpPr/>
          <p:nvPr/>
        </p:nvGrpSpPr>
        <p:grpSpPr>
          <a:xfrm>
            <a:off x="2483690" y="915566"/>
            <a:ext cx="1876528" cy="1901284"/>
            <a:chOff x="3218216" y="1052736"/>
            <a:chExt cx="2322055" cy="2376264"/>
          </a:xfrm>
        </p:grpSpPr>
        <p:pic>
          <p:nvPicPr>
            <p:cNvPr id="5126" name="Picture 6" descr="C:\Users\designer\Pictures\СЦ\Рисунок5.png"/>
            <p:cNvPicPr>
              <a:picLocks noChangeAspect="1" noChangeArrowheads="1"/>
            </p:cNvPicPr>
            <p:nvPr/>
          </p:nvPicPr>
          <p:blipFill>
            <a:blip r:embed="rId6" cstate="print"/>
            <a:srcRect r="26632"/>
            <a:stretch>
              <a:fillRect/>
            </a:stretch>
          </p:blipFill>
          <p:spPr bwMode="auto">
            <a:xfrm>
              <a:off x="3218216" y="1052736"/>
              <a:ext cx="2322055" cy="2376264"/>
            </a:xfrm>
            <a:prstGeom prst="rect">
              <a:avLst/>
            </a:prstGeom>
            <a:noFill/>
          </p:spPr>
        </p:pic>
        <p:sp>
          <p:nvSpPr>
            <p:cNvPr id="60" name="Овал 59"/>
            <p:cNvSpPr/>
            <p:nvPr/>
          </p:nvSpPr>
          <p:spPr>
            <a:xfrm>
              <a:off x="3338339" y="1096169"/>
              <a:ext cx="2131974" cy="2131974"/>
            </a:xfrm>
            <a:prstGeom prst="ellipse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1115616" y="195486"/>
            <a:ext cx="62119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sz="14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АППАРАТНАЯ ЧАСТЬ </a:t>
            </a:r>
            <a:r>
              <a:rPr lang="ru-RU" sz="14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«БАРС.ЭФФЕКТИВНЫЙ </a:t>
            </a:r>
            <a:r>
              <a:rPr lang="ru-RU" sz="14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МУНИЦИПАЛИТЕТ»</a:t>
            </a:r>
            <a:endParaRPr lang="ru-RU" sz="1400" b="1" dirty="0">
              <a:solidFill>
                <a:srgbClr val="B51B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 rot="5400000">
            <a:off x="3689994" y="-326156"/>
            <a:ext cx="1778075" cy="9158064"/>
          </a:xfrm>
          <a:prstGeom prst="rect">
            <a:avLst/>
          </a:prstGeom>
          <a:gradFill flip="none" rotWithShape="1">
            <a:gsLst>
              <a:gs pos="22100">
                <a:srgbClr val="B04289">
                  <a:alpha val="59000"/>
                </a:srgbClr>
              </a:gs>
              <a:gs pos="77900">
                <a:srgbClr val="76C4A4">
                  <a:alpha val="79000"/>
                  <a:lumMod val="82000"/>
                </a:srgbClr>
              </a:gs>
              <a:gs pos="0">
                <a:srgbClr val="7F2157">
                  <a:alpha val="61000"/>
                </a:srgbClr>
              </a:gs>
              <a:gs pos="50000">
                <a:srgbClr val="6DC0FF">
                  <a:alpha val="97000"/>
                  <a:lumMod val="89000"/>
                </a:srgb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02237" y="3535794"/>
            <a:ext cx="8346227" cy="657273"/>
            <a:chOff x="402237" y="3867894"/>
            <a:chExt cx="8346227" cy="657273"/>
          </a:xfrm>
        </p:grpSpPr>
        <p:sp>
          <p:nvSpPr>
            <p:cNvPr id="84" name="Шестиугольник 83"/>
            <p:cNvSpPr/>
            <p:nvPr/>
          </p:nvSpPr>
          <p:spPr>
            <a:xfrm>
              <a:off x="402237" y="3867894"/>
              <a:ext cx="720080" cy="65727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Шестиугольник 84"/>
            <p:cNvSpPr/>
            <p:nvPr/>
          </p:nvSpPr>
          <p:spPr>
            <a:xfrm>
              <a:off x="1673262" y="3867894"/>
              <a:ext cx="720080" cy="65727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Шестиугольник 85"/>
            <p:cNvSpPr/>
            <p:nvPr/>
          </p:nvSpPr>
          <p:spPr>
            <a:xfrm>
              <a:off x="2944287" y="3867894"/>
              <a:ext cx="720080" cy="65727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Шестиугольник 86"/>
            <p:cNvSpPr/>
            <p:nvPr/>
          </p:nvSpPr>
          <p:spPr>
            <a:xfrm>
              <a:off x="4215311" y="3867894"/>
              <a:ext cx="720080" cy="65727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Шестиугольник 87"/>
            <p:cNvSpPr/>
            <p:nvPr/>
          </p:nvSpPr>
          <p:spPr>
            <a:xfrm>
              <a:off x="5486335" y="3867894"/>
              <a:ext cx="720080" cy="65727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Шестиугольник 88"/>
            <p:cNvSpPr/>
            <p:nvPr/>
          </p:nvSpPr>
          <p:spPr>
            <a:xfrm>
              <a:off x="6757359" y="3867894"/>
              <a:ext cx="720080" cy="65727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Шестиугольник 89"/>
            <p:cNvSpPr/>
            <p:nvPr/>
          </p:nvSpPr>
          <p:spPr>
            <a:xfrm>
              <a:off x="8028384" y="3867894"/>
              <a:ext cx="720080" cy="657273"/>
            </a:xfrm>
            <a:prstGeom prst="hexagon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-36512" y="4290981"/>
            <a:ext cx="1475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Многофункциональный интерактивный дисплей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331640" y="4290981"/>
            <a:ext cx="13138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Проектор </a:t>
            </a:r>
            <a:r>
              <a:rPr lang="en-US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HD</a:t>
            </a:r>
            <a:endParaRPr lang="ru-RU" sz="9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627784" y="4290981"/>
            <a:ext cx="1202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Интерактивная система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851920" y="4290981"/>
            <a:ext cx="1656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ru-RU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Видеоконтроллер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5204017" y="4290981"/>
            <a:ext cx="1312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en-US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LCD </a:t>
            </a:r>
            <a:r>
              <a:rPr lang="ru-RU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дисплей </a:t>
            </a:r>
            <a:r>
              <a:rPr lang="en-US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Flame </a:t>
            </a:r>
            <a:r>
              <a:rPr lang="ru-RU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5LED</a:t>
            </a:r>
            <a:endParaRPr lang="ru-RU" sz="9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649215" y="4290981"/>
            <a:ext cx="914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Плазменная панель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7559138" y="4290981"/>
            <a:ext cx="163491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cap="al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КОДЕК ВКС </a:t>
            </a:r>
            <a:r>
              <a:rPr lang="en-US" sz="900" cap="al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FULL HD 1080P, MCU </a:t>
            </a:r>
            <a:r>
              <a:rPr lang="ru-RU" sz="900" cap="al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8 АБ-ОВ В РЕЖИМЕ </a:t>
            </a:r>
            <a:r>
              <a:rPr lang="en-US" sz="900" cap="al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HD 720P, </a:t>
            </a:r>
            <a:r>
              <a:rPr lang="ru-RU" sz="900" cap="al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КАМЕРА, МИКРОФОН. </a:t>
            </a:r>
            <a:r>
              <a:rPr lang="en-US" sz="900" cap="all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NON-AES</a:t>
            </a:r>
            <a:endParaRPr lang="en-US" sz="900" cap="al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1" name="Freeform 2607"/>
          <p:cNvSpPr>
            <a:spLocks noEditPoints="1"/>
          </p:cNvSpPr>
          <p:nvPr/>
        </p:nvSpPr>
        <p:spPr bwMode="auto">
          <a:xfrm>
            <a:off x="611560" y="3762835"/>
            <a:ext cx="307690" cy="288032"/>
          </a:xfrm>
          <a:custGeom>
            <a:avLst/>
            <a:gdLst>
              <a:gd name="T0" fmla="*/ 146 w 360"/>
              <a:gd name="T1" fmla="*/ 265 h 337"/>
              <a:gd name="T2" fmla="*/ 111 w 360"/>
              <a:gd name="T3" fmla="*/ 325 h 337"/>
              <a:gd name="T4" fmla="*/ 249 w 360"/>
              <a:gd name="T5" fmla="*/ 325 h 337"/>
              <a:gd name="T6" fmla="*/ 216 w 360"/>
              <a:gd name="T7" fmla="*/ 265 h 337"/>
              <a:gd name="T8" fmla="*/ 146 w 360"/>
              <a:gd name="T9" fmla="*/ 265 h 337"/>
              <a:gd name="T10" fmla="*/ 12 w 360"/>
              <a:gd name="T11" fmla="*/ 13 h 337"/>
              <a:gd name="T12" fmla="*/ 12 w 360"/>
              <a:gd name="T13" fmla="*/ 253 h 337"/>
              <a:gd name="T14" fmla="*/ 348 w 360"/>
              <a:gd name="T15" fmla="*/ 253 h 337"/>
              <a:gd name="T16" fmla="*/ 348 w 360"/>
              <a:gd name="T17" fmla="*/ 13 h 337"/>
              <a:gd name="T18" fmla="*/ 12 w 360"/>
              <a:gd name="T19" fmla="*/ 13 h 337"/>
              <a:gd name="T20" fmla="*/ 0 w 360"/>
              <a:gd name="T21" fmla="*/ 0 h 337"/>
              <a:gd name="T22" fmla="*/ 360 w 360"/>
              <a:gd name="T23" fmla="*/ 0 h 337"/>
              <a:gd name="T24" fmla="*/ 360 w 360"/>
              <a:gd name="T25" fmla="*/ 265 h 337"/>
              <a:gd name="T26" fmla="*/ 229 w 360"/>
              <a:gd name="T27" fmla="*/ 265 h 337"/>
              <a:gd name="T28" fmla="*/ 270 w 360"/>
              <a:gd name="T29" fmla="*/ 337 h 337"/>
              <a:gd name="T30" fmla="*/ 90 w 360"/>
              <a:gd name="T31" fmla="*/ 337 h 337"/>
              <a:gd name="T32" fmla="*/ 133 w 360"/>
              <a:gd name="T33" fmla="*/ 265 h 337"/>
              <a:gd name="T34" fmla="*/ 0 w 360"/>
              <a:gd name="T35" fmla="*/ 265 h 337"/>
              <a:gd name="T36" fmla="*/ 0 w 360"/>
              <a:gd name="T37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0" h="337">
                <a:moveTo>
                  <a:pt x="146" y="265"/>
                </a:moveTo>
                <a:lnTo>
                  <a:pt x="111" y="325"/>
                </a:lnTo>
                <a:lnTo>
                  <a:pt x="249" y="325"/>
                </a:lnTo>
                <a:lnTo>
                  <a:pt x="216" y="265"/>
                </a:lnTo>
                <a:lnTo>
                  <a:pt x="146" y="265"/>
                </a:lnTo>
                <a:close/>
                <a:moveTo>
                  <a:pt x="12" y="13"/>
                </a:moveTo>
                <a:lnTo>
                  <a:pt x="12" y="253"/>
                </a:lnTo>
                <a:lnTo>
                  <a:pt x="348" y="253"/>
                </a:lnTo>
                <a:lnTo>
                  <a:pt x="348" y="13"/>
                </a:lnTo>
                <a:lnTo>
                  <a:pt x="12" y="13"/>
                </a:lnTo>
                <a:close/>
                <a:moveTo>
                  <a:pt x="0" y="0"/>
                </a:moveTo>
                <a:lnTo>
                  <a:pt x="360" y="0"/>
                </a:lnTo>
                <a:lnTo>
                  <a:pt x="360" y="265"/>
                </a:lnTo>
                <a:lnTo>
                  <a:pt x="229" y="265"/>
                </a:lnTo>
                <a:lnTo>
                  <a:pt x="270" y="337"/>
                </a:lnTo>
                <a:lnTo>
                  <a:pt x="90" y="337"/>
                </a:lnTo>
                <a:lnTo>
                  <a:pt x="133" y="265"/>
                </a:lnTo>
                <a:lnTo>
                  <a:pt x="0" y="265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Freeform 337"/>
          <p:cNvSpPr>
            <a:spLocks noEditPoints="1"/>
          </p:cNvSpPr>
          <p:nvPr/>
        </p:nvSpPr>
        <p:spPr bwMode="auto">
          <a:xfrm>
            <a:off x="1905537" y="3723879"/>
            <a:ext cx="299823" cy="288032"/>
          </a:xfrm>
          <a:custGeom>
            <a:avLst/>
            <a:gdLst>
              <a:gd name="T0" fmla="*/ 195 w 356"/>
              <a:gd name="T1" fmla="*/ 131 h 342"/>
              <a:gd name="T2" fmla="*/ 154 w 356"/>
              <a:gd name="T3" fmla="*/ 159 h 342"/>
              <a:gd name="T4" fmla="*/ 140 w 356"/>
              <a:gd name="T5" fmla="*/ 206 h 342"/>
              <a:gd name="T6" fmla="*/ 154 w 356"/>
              <a:gd name="T7" fmla="*/ 255 h 342"/>
              <a:gd name="T8" fmla="*/ 195 w 356"/>
              <a:gd name="T9" fmla="*/ 283 h 342"/>
              <a:gd name="T10" fmla="*/ 246 w 356"/>
              <a:gd name="T11" fmla="*/ 283 h 342"/>
              <a:gd name="T12" fmla="*/ 285 w 356"/>
              <a:gd name="T13" fmla="*/ 255 h 342"/>
              <a:gd name="T14" fmla="*/ 302 w 356"/>
              <a:gd name="T15" fmla="*/ 206 h 342"/>
              <a:gd name="T16" fmla="*/ 285 w 356"/>
              <a:gd name="T17" fmla="*/ 159 h 342"/>
              <a:gd name="T18" fmla="*/ 246 w 356"/>
              <a:gd name="T19" fmla="*/ 131 h 342"/>
              <a:gd name="T20" fmla="*/ 14 w 356"/>
              <a:gd name="T21" fmla="*/ 11 h 342"/>
              <a:gd name="T22" fmla="*/ 234 w 356"/>
              <a:gd name="T23" fmla="*/ 324 h 342"/>
              <a:gd name="T24" fmla="*/ 236 w 356"/>
              <a:gd name="T25" fmla="*/ 298 h 342"/>
              <a:gd name="T26" fmla="*/ 220 w 356"/>
              <a:gd name="T27" fmla="*/ 299 h 342"/>
              <a:gd name="T28" fmla="*/ 172 w 356"/>
              <a:gd name="T29" fmla="*/ 286 h 342"/>
              <a:gd name="T30" fmla="*/ 138 w 356"/>
              <a:gd name="T31" fmla="*/ 252 h 342"/>
              <a:gd name="T32" fmla="*/ 58 w 356"/>
              <a:gd name="T33" fmla="*/ 250 h 342"/>
              <a:gd name="T34" fmla="*/ 54 w 356"/>
              <a:gd name="T35" fmla="*/ 245 h 342"/>
              <a:gd name="T36" fmla="*/ 58 w 356"/>
              <a:gd name="T37" fmla="*/ 241 h 342"/>
              <a:gd name="T38" fmla="*/ 133 w 356"/>
              <a:gd name="T39" fmla="*/ 241 h 342"/>
              <a:gd name="T40" fmla="*/ 126 w 356"/>
              <a:gd name="T41" fmla="*/ 206 h 342"/>
              <a:gd name="T42" fmla="*/ 61 w 356"/>
              <a:gd name="T43" fmla="*/ 198 h 342"/>
              <a:gd name="T44" fmla="*/ 56 w 356"/>
              <a:gd name="T45" fmla="*/ 195 h 342"/>
              <a:gd name="T46" fmla="*/ 56 w 356"/>
              <a:gd name="T47" fmla="*/ 188 h 342"/>
              <a:gd name="T48" fmla="*/ 61 w 356"/>
              <a:gd name="T49" fmla="*/ 187 h 342"/>
              <a:gd name="T50" fmla="*/ 138 w 356"/>
              <a:gd name="T51" fmla="*/ 164 h 342"/>
              <a:gd name="T52" fmla="*/ 61 w 356"/>
              <a:gd name="T53" fmla="*/ 144 h 342"/>
              <a:gd name="T54" fmla="*/ 56 w 356"/>
              <a:gd name="T55" fmla="*/ 141 h 342"/>
              <a:gd name="T56" fmla="*/ 56 w 356"/>
              <a:gd name="T57" fmla="*/ 134 h 342"/>
              <a:gd name="T58" fmla="*/ 61 w 356"/>
              <a:gd name="T59" fmla="*/ 133 h 342"/>
              <a:gd name="T60" fmla="*/ 164 w 356"/>
              <a:gd name="T61" fmla="*/ 133 h 342"/>
              <a:gd name="T62" fmla="*/ 220 w 356"/>
              <a:gd name="T63" fmla="*/ 115 h 342"/>
              <a:gd name="T64" fmla="*/ 234 w 356"/>
              <a:gd name="T65" fmla="*/ 115 h 342"/>
              <a:gd name="T66" fmla="*/ 14 w 356"/>
              <a:gd name="T67" fmla="*/ 11 h 342"/>
              <a:gd name="T68" fmla="*/ 248 w 356"/>
              <a:gd name="T69" fmla="*/ 0 h 342"/>
              <a:gd name="T70" fmla="*/ 274 w 356"/>
              <a:gd name="T71" fmla="*/ 131 h 342"/>
              <a:gd name="T72" fmla="*/ 308 w 356"/>
              <a:gd name="T73" fmla="*/ 177 h 342"/>
              <a:gd name="T74" fmla="*/ 310 w 356"/>
              <a:gd name="T75" fmla="*/ 229 h 342"/>
              <a:gd name="T76" fmla="*/ 290 w 356"/>
              <a:gd name="T77" fmla="*/ 268 h 342"/>
              <a:gd name="T78" fmla="*/ 356 w 356"/>
              <a:gd name="T79" fmla="*/ 334 h 342"/>
              <a:gd name="T80" fmla="*/ 354 w 356"/>
              <a:gd name="T81" fmla="*/ 340 h 342"/>
              <a:gd name="T82" fmla="*/ 349 w 356"/>
              <a:gd name="T83" fmla="*/ 342 h 342"/>
              <a:gd name="T84" fmla="*/ 344 w 356"/>
              <a:gd name="T85" fmla="*/ 340 h 342"/>
              <a:gd name="T86" fmla="*/ 264 w 356"/>
              <a:gd name="T87" fmla="*/ 288 h 342"/>
              <a:gd name="T88" fmla="*/ 246 w 356"/>
              <a:gd name="T89" fmla="*/ 298 h 342"/>
              <a:gd name="T90" fmla="*/ 248 w 356"/>
              <a:gd name="T91" fmla="*/ 335 h 342"/>
              <a:gd name="T92" fmla="*/ 0 w 356"/>
              <a:gd name="T93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6" h="342">
                <a:moveTo>
                  <a:pt x="220" y="126"/>
                </a:moveTo>
                <a:lnTo>
                  <a:pt x="195" y="131"/>
                </a:lnTo>
                <a:lnTo>
                  <a:pt x="172" y="142"/>
                </a:lnTo>
                <a:lnTo>
                  <a:pt x="154" y="159"/>
                </a:lnTo>
                <a:lnTo>
                  <a:pt x="143" y="182"/>
                </a:lnTo>
                <a:lnTo>
                  <a:pt x="140" y="206"/>
                </a:lnTo>
                <a:lnTo>
                  <a:pt x="143" y="232"/>
                </a:lnTo>
                <a:lnTo>
                  <a:pt x="154" y="255"/>
                </a:lnTo>
                <a:lnTo>
                  <a:pt x="172" y="272"/>
                </a:lnTo>
                <a:lnTo>
                  <a:pt x="195" y="283"/>
                </a:lnTo>
                <a:lnTo>
                  <a:pt x="220" y="288"/>
                </a:lnTo>
                <a:lnTo>
                  <a:pt x="246" y="283"/>
                </a:lnTo>
                <a:lnTo>
                  <a:pt x="267" y="272"/>
                </a:lnTo>
                <a:lnTo>
                  <a:pt x="285" y="255"/>
                </a:lnTo>
                <a:lnTo>
                  <a:pt x="297" y="232"/>
                </a:lnTo>
                <a:lnTo>
                  <a:pt x="302" y="206"/>
                </a:lnTo>
                <a:lnTo>
                  <a:pt x="297" y="182"/>
                </a:lnTo>
                <a:lnTo>
                  <a:pt x="285" y="159"/>
                </a:lnTo>
                <a:lnTo>
                  <a:pt x="267" y="142"/>
                </a:lnTo>
                <a:lnTo>
                  <a:pt x="246" y="131"/>
                </a:lnTo>
                <a:lnTo>
                  <a:pt x="220" y="126"/>
                </a:lnTo>
                <a:close/>
                <a:moveTo>
                  <a:pt x="14" y="11"/>
                </a:moveTo>
                <a:lnTo>
                  <a:pt x="14" y="324"/>
                </a:lnTo>
                <a:lnTo>
                  <a:pt x="234" y="324"/>
                </a:lnTo>
                <a:lnTo>
                  <a:pt x="234" y="299"/>
                </a:lnTo>
                <a:lnTo>
                  <a:pt x="236" y="298"/>
                </a:lnTo>
                <a:lnTo>
                  <a:pt x="228" y="299"/>
                </a:lnTo>
                <a:lnTo>
                  <a:pt x="220" y="299"/>
                </a:lnTo>
                <a:lnTo>
                  <a:pt x="195" y="296"/>
                </a:lnTo>
                <a:lnTo>
                  <a:pt x="172" y="286"/>
                </a:lnTo>
                <a:lnTo>
                  <a:pt x="153" y="272"/>
                </a:lnTo>
                <a:lnTo>
                  <a:pt x="138" y="252"/>
                </a:lnTo>
                <a:lnTo>
                  <a:pt x="61" y="252"/>
                </a:lnTo>
                <a:lnTo>
                  <a:pt x="58" y="250"/>
                </a:lnTo>
                <a:lnTo>
                  <a:pt x="56" y="249"/>
                </a:lnTo>
                <a:lnTo>
                  <a:pt x="54" y="245"/>
                </a:lnTo>
                <a:lnTo>
                  <a:pt x="56" y="242"/>
                </a:lnTo>
                <a:lnTo>
                  <a:pt x="58" y="241"/>
                </a:lnTo>
                <a:lnTo>
                  <a:pt x="61" y="241"/>
                </a:lnTo>
                <a:lnTo>
                  <a:pt x="133" y="241"/>
                </a:lnTo>
                <a:lnTo>
                  <a:pt x="128" y="224"/>
                </a:lnTo>
                <a:lnTo>
                  <a:pt x="126" y="206"/>
                </a:lnTo>
                <a:lnTo>
                  <a:pt x="128" y="198"/>
                </a:lnTo>
                <a:lnTo>
                  <a:pt x="61" y="198"/>
                </a:lnTo>
                <a:lnTo>
                  <a:pt x="58" y="196"/>
                </a:lnTo>
                <a:lnTo>
                  <a:pt x="56" y="195"/>
                </a:lnTo>
                <a:lnTo>
                  <a:pt x="54" y="191"/>
                </a:lnTo>
                <a:lnTo>
                  <a:pt x="56" y="188"/>
                </a:lnTo>
                <a:lnTo>
                  <a:pt x="58" y="187"/>
                </a:lnTo>
                <a:lnTo>
                  <a:pt x="61" y="187"/>
                </a:lnTo>
                <a:lnTo>
                  <a:pt x="130" y="187"/>
                </a:lnTo>
                <a:lnTo>
                  <a:pt x="138" y="164"/>
                </a:lnTo>
                <a:lnTo>
                  <a:pt x="151" y="144"/>
                </a:lnTo>
                <a:lnTo>
                  <a:pt x="61" y="144"/>
                </a:lnTo>
                <a:lnTo>
                  <a:pt x="58" y="142"/>
                </a:lnTo>
                <a:lnTo>
                  <a:pt x="56" y="141"/>
                </a:lnTo>
                <a:lnTo>
                  <a:pt x="54" y="137"/>
                </a:lnTo>
                <a:lnTo>
                  <a:pt x="56" y="134"/>
                </a:lnTo>
                <a:lnTo>
                  <a:pt x="58" y="133"/>
                </a:lnTo>
                <a:lnTo>
                  <a:pt x="61" y="133"/>
                </a:lnTo>
                <a:lnTo>
                  <a:pt x="162" y="133"/>
                </a:lnTo>
                <a:lnTo>
                  <a:pt x="164" y="133"/>
                </a:lnTo>
                <a:lnTo>
                  <a:pt x="190" y="119"/>
                </a:lnTo>
                <a:lnTo>
                  <a:pt x="220" y="115"/>
                </a:lnTo>
                <a:lnTo>
                  <a:pt x="228" y="115"/>
                </a:lnTo>
                <a:lnTo>
                  <a:pt x="234" y="115"/>
                </a:lnTo>
                <a:lnTo>
                  <a:pt x="234" y="11"/>
                </a:lnTo>
                <a:lnTo>
                  <a:pt x="14" y="11"/>
                </a:lnTo>
                <a:close/>
                <a:moveTo>
                  <a:pt x="0" y="0"/>
                </a:moveTo>
                <a:lnTo>
                  <a:pt x="248" y="0"/>
                </a:lnTo>
                <a:lnTo>
                  <a:pt x="248" y="118"/>
                </a:lnTo>
                <a:lnTo>
                  <a:pt x="274" y="131"/>
                </a:lnTo>
                <a:lnTo>
                  <a:pt x="295" y="151"/>
                </a:lnTo>
                <a:lnTo>
                  <a:pt x="308" y="177"/>
                </a:lnTo>
                <a:lnTo>
                  <a:pt x="313" y="206"/>
                </a:lnTo>
                <a:lnTo>
                  <a:pt x="310" y="229"/>
                </a:lnTo>
                <a:lnTo>
                  <a:pt x="302" y="250"/>
                </a:lnTo>
                <a:lnTo>
                  <a:pt x="290" y="268"/>
                </a:lnTo>
                <a:lnTo>
                  <a:pt x="354" y="332"/>
                </a:lnTo>
                <a:lnTo>
                  <a:pt x="356" y="334"/>
                </a:lnTo>
                <a:lnTo>
                  <a:pt x="356" y="337"/>
                </a:lnTo>
                <a:lnTo>
                  <a:pt x="354" y="340"/>
                </a:lnTo>
                <a:lnTo>
                  <a:pt x="351" y="342"/>
                </a:lnTo>
                <a:lnTo>
                  <a:pt x="349" y="342"/>
                </a:lnTo>
                <a:lnTo>
                  <a:pt x="347" y="342"/>
                </a:lnTo>
                <a:lnTo>
                  <a:pt x="344" y="340"/>
                </a:lnTo>
                <a:lnTo>
                  <a:pt x="282" y="277"/>
                </a:lnTo>
                <a:lnTo>
                  <a:pt x="264" y="288"/>
                </a:lnTo>
                <a:lnTo>
                  <a:pt x="246" y="296"/>
                </a:lnTo>
                <a:lnTo>
                  <a:pt x="246" y="298"/>
                </a:lnTo>
                <a:lnTo>
                  <a:pt x="248" y="299"/>
                </a:lnTo>
                <a:lnTo>
                  <a:pt x="248" y="335"/>
                </a:lnTo>
                <a:lnTo>
                  <a:pt x="0" y="335"/>
                </a:lnTo>
                <a:lnTo>
                  <a:pt x="0" y="0"/>
                </a:lnTo>
                <a:close/>
              </a:path>
            </a:pathLst>
          </a:custGeom>
          <a:solidFill>
            <a:srgbClr val="D2327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Freeform 283"/>
          <p:cNvSpPr>
            <a:spLocks noEditPoints="1"/>
          </p:cNvSpPr>
          <p:nvPr/>
        </p:nvSpPr>
        <p:spPr bwMode="auto">
          <a:xfrm>
            <a:off x="3162576" y="3739246"/>
            <a:ext cx="288032" cy="288032"/>
          </a:xfrm>
          <a:custGeom>
            <a:avLst/>
            <a:gdLst>
              <a:gd name="T0" fmla="*/ 239 w 360"/>
              <a:gd name="T1" fmla="*/ 324 h 360"/>
              <a:gd name="T2" fmla="*/ 282 w 360"/>
              <a:gd name="T3" fmla="*/ 315 h 360"/>
              <a:gd name="T4" fmla="*/ 285 w 360"/>
              <a:gd name="T5" fmla="*/ 279 h 360"/>
              <a:gd name="T6" fmla="*/ 77 w 360"/>
              <a:gd name="T7" fmla="*/ 279 h 360"/>
              <a:gd name="T8" fmla="*/ 79 w 360"/>
              <a:gd name="T9" fmla="*/ 315 h 360"/>
              <a:gd name="T10" fmla="*/ 123 w 360"/>
              <a:gd name="T11" fmla="*/ 324 h 360"/>
              <a:gd name="T12" fmla="*/ 187 w 360"/>
              <a:gd name="T13" fmla="*/ 259 h 360"/>
              <a:gd name="T14" fmla="*/ 225 w 360"/>
              <a:gd name="T15" fmla="*/ 324 h 360"/>
              <a:gd name="T16" fmla="*/ 223 w 360"/>
              <a:gd name="T17" fmla="*/ 262 h 360"/>
              <a:gd name="T18" fmla="*/ 140 w 360"/>
              <a:gd name="T19" fmla="*/ 261 h 360"/>
              <a:gd name="T20" fmla="*/ 136 w 360"/>
              <a:gd name="T21" fmla="*/ 324 h 360"/>
              <a:gd name="T22" fmla="*/ 176 w 360"/>
              <a:gd name="T23" fmla="*/ 259 h 360"/>
              <a:gd name="T24" fmla="*/ 267 w 360"/>
              <a:gd name="T25" fmla="*/ 259 h 360"/>
              <a:gd name="T26" fmla="*/ 315 w 360"/>
              <a:gd name="T27" fmla="*/ 284 h 360"/>
              <a:gd name="T28" fmla="*/ 349 w 360"/>
              <a:gd name="T29" fmla="*/ 187 h 360"/>
              <a:gd name="T30" fmla="*/ 187 w 360"/>
              <a:gd name="T31" fmla="*/ 246 h 360"/>
              <a:gd name="T32" fmla="*/ 262 w 360"/>
              <a:gd name="T33" fmla="*/ 223 h 360"/>
              <a:gd name="T34" fmla="*/ 97 w 360"/>
              <a:gd name="T35" fmla="*/ 187 h 360"/>
              <a:gd name="T36" fmla="*/ 136 w 360"/>
              <a:gd name="T37" fmla="*/ 249 h 360"/>
              <a:gd name="T38" fmla="*/ 97 w 360"/>
              <a:gd name="T39" fmla="*/ 187 h 360"/>
              <a:gd name="T40" fmla="*/ 30 w 360"/>
              <a:gd name="T41" fmla="*/ 254 h 360"/>
              <a:gd name="T42" fmla="*/ 72 w 360"/>
              <a:gd name="T43" fmla="*/ 269 h 360"/>
              <a:gd name="T44" fmla="*/ 86 w 360"/>
              <a:gd name="T45" fmla="*/ 187 h 360"/>
              <a:gd name="T46" fmla="*/ 225 w 360"/>
              <a:gd name="T47" fmla="*/ 113 h 360"/>
              <a:gd name="T48" fmla="*/ 266 w 360"/>
              <a:gd name="T49" fmla="*/ 176 h 360"/>
              <a:gd name="T50" fmla="*/ 105 w 360"/>
              <a:gd name="T51" fmla="*/ 107 h 360"/>
              <a:gd name="T52" fmla="*/ 176 w 360"/>
              <a:gd name="T53" fmla="*/ 176 h 360"/>
              <a:gd name="T54" fmla="*/ 105 w 360"/>
              <a:gd name="T55" fmla="*/ 107 h 360"/>
              <a:gd name="T56" fmla="*/ 290 w 360"/>
              <a:gd name="T57" fmla="*/ 94 h 360"/>
              <a:gd name="T58" fmla="*/ 277 w 360"/>
              <a:gd name="T59" fmla="*/ 176 h 360"/>
              <a:gd name="T60" fmla="*/ 333 w 360"/>
              <a:gd name="T61" fmla="*/ 108 h 360"/>
              <a:gd name="T62" fmla="*/ 30 w 360"/>
              <a:gd name="T63" fmla="*/ 108 h 360"/>
              <a:gd name="T64" fmla="*/ 86 w 360"/>
              <a:gd name="T65" fmla="*/ 176 h 360"/>
              <a:gd name="T66" fmla="*/ 72 w 360"/>
              <a:gd name="T67" fmla="*/ 94 h 360"/>
              <a:gd name="T68" fmla="*/ 223 w 360"/>
              <a:gd name="T69" fmla="*/ 18 h 360"/>
              <a:gd name="T70" fmla="*/ 264 w 360"/>
              <a:gd name="T71" fmla="*/ 92 h 360"/>
              <a:gd name="T72" fmla="*/ 306 w 360"/>
              <a:gd name="T73" fmla="*/ 71 h 360"/>
              <a:gd name="T74" fmla="*/ 223 w 360"/>
              <a:gd name="T75" fmla="*/ 18 h 360"/>
              <a:gd name="T76" fmla="*/ 79 w 360"/>
              <a:gd name="T77" fmla="*/ 48 h 360"/>
              <a:gd name="T78" fmla="*/ 77 w 360"/>
              <a:gd name="T79" fmla="*/ 82 h 360"/>
              <a:gd name="T80" fmla="*/ 123 w 360"/>
              <a:gd name="T81" fmla="*/ 36 h 360"/>
              <a:gd name="T82" fmla="*/ 187 w 360"/>
              <a:gd name="T83" fmla="*/ 104 h 360"/>
              <a:gd name="T84" fmla="*/ 241 w 360"/>
              <a:gd name="T85" fmla="*/ 63 h 360"/>
              <a:gd name="T86" fmla="*/ 187 w 360"/>
              <a:gd name="T87" fmla="*/ 14 h 360"/>
              <a:gd name="T88" fmla="*/ 136 w 360"/>
              <a:gd name="T89" fmla="*/ 38 h 360"/>
              <a:gd name="T90" fmla="*/ 138 w 360"/>
              <a:gd name="T91" fmla="*/ 102 h 360"/>
              <a:gd name="T92" fmla="*/ 180 w 360"/>
              <a:gd name="T93" fmla="*/ 0 h 360"/>
              <a:gd name="T94" fmla="*/ 293 w 360"/>
              <a:gd name="T95" fmla="*/ 41 h 360"/>
              <a:gd name="T96" fmla="*/ 356 w 360"/>
              <a:gd name="T97" fmla="*/ 140 h 360"/>
              <a:gd name="T98" fmla="*/ 342 w 360"/>
              <a:gd name="T99" fmla="*/ 261 h 360"/>
              <a:gd name="T100" fmla="*/ 261 w 360"/>
              <a:gd name="T101" fmla="*/ 342 h 360"/>
              <a:gd name="T102" fmla="*/ 140 w 360"/>
              <a:gd name="T103" fmla="*/ 356 h 360"/>
              <a:gd name="T104" fmla="*/ 41 w 360"/>
              <a:gd name="T105" fmla="*/ 293 h 360"/>
              <a:gd name="T106" fmla="*/ 0 w 360"/>
              <a:gd name="T107" fmla="*/ 180 h 360"/>
              <a:gd name="T108" fmla="*/ 41 w 360"/>
              <a:gd name="T109" fmla="*/ 69 h 360"/>
              <a:gd name="T110" fmla="*/ 140 w 360"/>
              <a:gd name="T111" fmla="*/ 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0" h="360">
                <a:moveTo>
                  <a:pt x="264" y="272"/>
                </a:moveTo>
                <a:lnTo>
                  <a:pt x="252" y="300"/>
                </a:lnTo>
                <a:lnTo>
                  <a:pt x="239" y="324"/>
                </a:lnTo>
                <a:lnTo>
                  <a:pt x="223" y="344"/>
                </a:lnTo>
                <a:lnTo>
                  <a:pt x="254" y="333"/>
                </a:lnTo>
                <a:lnTo>
                  <a:pt x="282" y="315"/>
                </a:lnTo>
                <a:lnTo>
                  <a:pt x="306" y="292"/>
                </a:lnTo>
                <a:lnTo>
                  <a:pt x="298" y="287"/>
                </a:lnTo>
                <a:lnTo>
                  <a:pt x="285" y="279"/>
                </a:lnTo>
                <a:lnTo>
                  <a:pt x="264" y="272"/>
                </a:lnTo>
                <a:close/>
                <a:moveTo>
                  <a:pt x="97" y="270"/>
                </a:moveTo>
                <a:lnTo>
                  <a:pt x="77" y="279"/>
                </a:lnTo>
                <a:lnTo>
                  <a:pt x="63" y="287"/>
                </a:lnTo>
                <a:lnTo>
                  <a:pt x="56" y="292"/>
                </a:lnTo>
                <a:lnTo>
                  <a:pt x="79" y="315"/>
                </a:lnTo>
                <a:lnTo>
                  <a:pt x="108" y="333"/>
                </a:lnTo>
                <a:lnTo>
                  <a:pt x="140" y="344"/>
                </a:lnTo>
                <a:lnTo>
                  <a:pt x="123" y="324"/>
                </a:lnTo>
                <a:lnTo>
                  <a:pt x="108" y="300"/>
                </a:lnTo>
                <a:lnTo>
                  <a:pt x="97" y="270"/>
                </a:lnTo>
                <a:close/>
                <a:moveTo>
                  <a:pt x="187" y="259"/>
                </a:moveTo>
                <a:lnTo>
                  <a:pt x="187" y="349"/>
                </a:lnTo>
                <a:lnTo>
                  <a:pt x="207" y="341"/>
                </a:lnTo>
                <a:lnTo>
                  <a:pt x="225" y="324"/>
                </a:lnTo>
                <a:lnTo>
                  <a:pt x="241" y="298"/>
                </a:lnTo>
                <a:lnTo>
                  <a:pt x="252" y="267"/>
                </a:lnTo>
                <a:lnTo>
                  <a:pt x="223" y="262"/>
                </a:lnTo>
                <a:lnTo>
                  <a:pt x="187" y="259"/>
                </a:lnTo>
                <a:close/>
                <a:moveTo>
                  <a:pt x="176" y="259"/>
                </a:moveTo>
                <a:lnTo>
                  <a:pt x="140" y="261"/>
                </a:lnTo>
                <a:lnTo>
                  <a:pt x="108" y="267"/>
                </a:lnTo>
                <a:lnTo>
                  <a:pt x="122" y="298"/>
                </a:lnTo>
                <a:lnTo>
                  <a:pt x="136" y="324"/>
                </a:lnTo>
                <a:lnTo>
                  <a:pt x="154" y="341"/>
                </a:lnTo>
                <a:lnTo>
                  <a:pt x="176" y="349"/>
                </a:lnTo>
                <a:lnTo>
                  <a:pt x="176" y="259"/>
                </a:lnTo>
                <a:close/>
                <a:moveTo>
                  <a:pt x="277" y="187"/>
                </a:moveTo>
                <a:lnTo>
                  <a:pt x="274" y="225"/>
                </a:lnTo>
                <a:lnTo>
                  <a:pt x="267" y="259"/>
                </a:lnTo>
                <a:lnTo>
                  <a:pt x="290" y="269"/>
                </a:lnTo>
                <a:lnTo>
                  <a:pt x="305" y="277"/>
                </a:lnTo>
                <a:lnTo>
                  <a:pt x="315" y="284"/>
                </a:lnTo>
                <a:lnTo>
                  <a:pt x="333" y="254"/>
                </a:lnTo>
                <a:lnTo>
                  <a:pt x="344" y="221"/>
                </a:lnTo>
                <a:lnTo>
                  <a:pt x="349" y="187"/>
                </a:lnTo>
                <a:lnTo>
                  <a:pt x="277" y="187"/>
                </a:lnTo>
                <a:close/>
                <a:moveTo>
                  <a:pt x="187" y="187"/>
                </a:moveTo>
                <a:lnTo>
                  <a:pt x="187" y="246"/>
                </a:lnTo>
                <a:lnTo>
                  <a:pt x="225" y="249"/>
                </a:lnTo>
                <a:lnTo>
                  <a:pt x="256" y="256"/>
                </a:lnTo>
                <a:lnTo>
                  <a:pt x="262" y="223"/>
                </a:lnTo>
                <a:lnTo>
                  <a:pt x="266" y="187"/>
                </a:lnTo>
                <a:lnTo>
                  <a:pt x="187" y="187"/>
                </a:lnTo>
                <a:close/>
                <a:moveTo>
                  <a:pt x="97" y="187"/>
                </a:moveTo>
                <a:lnTo>
                  <a:pt x="100" y="223"/>
                </a:lnTo>
                <a:lnTo>
                  <a:pt x="105" y="256"/>
                </a:lnTo>
                <a:lnTo>
                  <a:pt x="136" y="249"/>
                </a:lnTo>
                <a:lnTo>
                  <a:pt x="176" y="246"/>
                </a:lnTo>
                <a:lnTo>
                  <a:pt x="176" y="187"/>
                </a:lnTo>
                <a:lnTo>
                  <a:pt x="97" y="187"/>
                </a:lnTo>
                <a:close/>
                <a:moveTo>
                  <a:pt x="14" y="187"/>
                </a:moveTo>
                <a:lnTo>
                  <a:pt x="18" y="221"/>
                </a:lnTo>
                <a:lnTo>
                  <a:pt x="30" y="254"/>
                </a:lnTo>
                <a:lnTo>
                  <a:pt x="48" y="284"/>
                </a:lnTo>
                <a:lnTo>
                  <a:pt x="56" y="277"/>
                </a:lnTo>
                <a:lnTo>
                  <a:pt x="72" y="269"/>
                </a:lnTo>
                <a:lnTo>
                  <a:pt x="94" y="259"/>
                </a:lnTo>
                <a:lnTo>
                  <a:pt x="87" y="225"/>
                </a:lnTo>
                <a:lnTo>
                  <a:pt x="86" y="187"/>
                </a:lnTo>
                <a:lnTo>
                  <a:pt x="14" y="187"/>
                </a:lnTo>
                <a:close/>
                <a:moveTo>
                  <a:pt x="256" y="107"/>
                </a:moveTo>
                <a:lnTo>
                  <a:pt x="225" y="113"/>
                </a:lnTo>
                <a:lnTo>
                  <a:pt x="187" y="117"/>
                </a:lnTo>
                <a:lnTo>
                  <a:pt x="187" y="176"/>
                </a:lnTo>
                <a:lnTo>
                  <a:pt x="266" y="176"/>
                </a:lnTo>
                <a:lnTo>
                  <a:pt x="262" y="140"/>
                </a:lnTo>
                <a:lnTo>
                  <a:pt x="256" y="107"/>
                </a:lnTo>
                <a:close/>
                <a:moveTo>
                  <a:pt x="105" y="107"/>
                </a:moveTo>
                <a:lnTo>
                  <a:pt x="100" y="140"/>
                </a:lnTo>
                <a:lnTo>
                  <a:pt x="97" y="176"/>
                </a:lnTo>
                <a:lnTo>
                  <a:pt x="176" y="176"/>
                </a:lnTo>
                <a:lnTo>
                  <a:pt x="176" y="117"/>
                </a:lnTo>
                <a:lnTo>
                  <a:pt x="136" y="113"/>
                </a:lnTo>
                <a:lnTo>
                  <a:pt x="105" y="107"/>
                </a:lnTo>
                <a:close/>
                <a:moveTo>
                  <a:pt x="315" y="79"/>
                </a:moveTo>
                <a:lnTo>
                  <a:pt x="306" y="86"/>
                </a:lnTo>
                <a:lnTo>
                  <a:pt x="290" y="94"/>
                </a:lnTo>
                <a:lnTo>
                  <a:pt x="267" y="104"/>
                </a:lnTo>
                <a:lnTo>
                  <a:pt x="274" y="138"/>
                </a:lnTo>
                <a:lnTo>
                  <a:pt x="277" y="176"/>
                </a:lnTo>
                <a:lnTo>
                  <a:pt x="349" y="176"/>
                </a:lnTo>
                <a:lnTo>
                  <a:pt x="344" y="140"/>
                </a:lnTo>
                <a:lnTo>
                  <a:pt x="333" y="108"/>
                </a:lnTo>
                <a:lnTo>
                  <a:pt x="315" y="79"/>
                </a:lnTo>
                <a:close/>
                <a:moveTo>
                  <a:pt x="48" y="79"/>
                </a:moveTo>
                <a:lnTo>
                  <a:pt x="30" y="108"/>
                </a:lnTo>
                <a:lnTo>
                  <a:pt x="18" y="140"/>
                </a:lnTo>
                <a:lnTo>
                  <a:pt x="14" y="176"/>
                </a:lnTo>
                <a:lnTo>
                  <a:pt x="86" y="176"/>
                </a:lnTo>
                <a:lnTo>
                  <a:pt x="87" y="138"/>
                </a:lnTo>
                <a:lnTo>
                  <a:pt x="94" y="104"/>
                </a:lnTo>
                <a:lnTo>
                  <a:pt x="72" y="94"/>
                </a:lnTo>
                <a:lnTo>
                  <a:pt x="56" y="86"/>
                </a:lnTo>
                <a:lnTo>
                  <a:pt x="48" y="79"/>
                </a:lnTo>
                <a:close/>
                <a:moveTo>
                  <a:pt x="223" y="18"/>
                </a:moveTo>
                <a:lnTo>
                  <a:pt x="239" y="36"/>
                </a:lnTo>
                <a:lnTo>
                  <a:pt x="254" y="61"/>
                </a:lnTo>
                <a:lnTo>
                  <a:pt x="264" y="92"/>
                </a:lnTo>
                <a:lnTo>
                  <a:pt x="285" y="82"/>
                </a:lnTo>
                <a:lnTo>
                  <a:pt x="300" y="76"/>
                </a:lnTo>
                <a:lnTo>
                  <a:pt x="306" y="71"/>
                </a:lnTo>
                <a:lnTo>
                  <a:pt x="284" y="48"/>
                </a:lnTo>
                <a:lnTo>
                  <a:pt x="254" y="30"/>
                </a:lnTo>
                <a:lnTo>
                  <a:pt x="223" y="18"/>
                </a:lnTo>
                <a:close/>
                <a:moveTo>
                  <a:pt x="140" y="18"/>
                </a:moveTo>
                <a:lnTo>
                  <a:pt x="107" y="30"/>
                </a:lnTo>
                <a:lnTo>
                  <a:pt x="79" y="48"/>
                </a:lnTo>
                <a:lnTo>
                  <a:pt x="54" y="71"/>
                </a:lnTo>
                <a:lnTo>
                  <a:pt x="63" y="76"/>
                </a:lnTo>
                <a:lnTo>
                  <a:pt x="77" y="82"/>
                </a:lnTo>
                <a:lnTo>
                  <a:pt x="97" y="92"/>
                </a:lnTo>
                <a:lnTo>
                  <a:pt x="108" y="61"/>
                </a:lnTo>
                <a:lnTo>
                  <a:pt x="123" y="36"/>
                </a:lnTo>
                <a:lnTo>
                  <a:pt x="140" y="18"/>
                </a:lnTo>
                <a:close/>
                <a:moveTo>
                  <a:pt x="187" y="14"/>
                </a:moveTo>
                <a:lnTo>
                  <a:pt x="187" y="104"/>
                </a:lnTo>
                <a:lnTo>
                  <a:pt x="223" y="102"/>
                </a:lnTo>
                <a:lnTo>
                  <a:pt x="252" y="95"/>
                </a:lnTo>
                <a:lnTo>
                  <a:pt x="241" y="63"/>
                </a:lnTo>
                <a:lnTo>
                  <a:pt x="225" y="38"/>
                </a:lnTo>
                <a:lnTo>
                  <a:pt x="207" y="22"/>
                </a:lnTo>
                <a:lnTo>
                  <a:pt x="187" y="14"/>
                </a:lnTo>
                <a:close/>
                <a:moveTo>
                  <a:pt x="176" y="14"/>
                </a:moveTo>
                <a:lnTo>
                  <a:pt x="154" y="22"/>
                </a:lnTo>
                <a:lnTo>
                  <a:pt x="136" y="38"/>
                </a:lnTo>
                <a:lnTo>
                  <a:pt x="122" y="63"/>
                </a:lnTo>
                <a:lnTo>
                  <a:pt x="108" y="95"/>
                </a:lnTo>
                <a:lnTo>
                  <a:pt x="138" y="102"/>
                </a:lnTo>
                <a:lnTo>
                  <a:pt x="176" y="104"/>
                </a:lnTo>
                <a:lnTo>
                  <a:pt x="176" y="14"/>
                </a:lnTo>
                <a:close/>
                <a:moveTo>
                  <a:pt x="180" y="0"/>
                </a:moveTo>
                <a:lnTo>
                  <a:pt x="223" y="5"/>
                </a:lnTo>
                <a:lnTo>
                  <a:pt x="261" y="20"/>
                </a:lnTo>
                <a:lnTo>
                  <a:pt x="293" y="41"/>
                </a:lnTo>
                <a:lnTo>
                  <a:pt x="321" y="69"/>
                </a:lnTo>
                <a:lnTo>
                  <a:pt x="342" y="102"/>
                </a:lnTo>
                <a:lnTo>
                  <a:pt x="356" y="140"/>
                </a:lnTo>
                <a:lnTo>
                  <a:pt x="360" y="180"/>
                </a:lnTo>
                <a:lnTo>
                  <a:pt x="356" y="223"/>
                </a:lnTo>
                <a:lnTo>
                  <a:pt x="342" y="261"/>
                </a:lnTo>
                <a:lnTo>
                  <a:pt x="321" y="293"/>
                </a:lnTo>
                <a:lnTo>
                  <a:pt x="293" y="321"/>
                </a:lnTo>
                <a:lnTo>
                  <a:pt x="261" y="342"/>
                </a:lnTo>
                <a:lnTo>
                  <a:pt x="223" y="356"/>
                </a:lnTo>
                <a:lnTo>
                  <a:pt x="180" y="360"/>
                </a:lnTo>
                <a:lnTo>
                  <a:pt x="140" y="356"/>
                </a:lnTo>
                <a:lnTo>
                  <a:pt x="102" y="342"/>
                </a:lnTo>
                <a:lnTo>
                  <a:pt x="69" y="321"/>
                </a:lnTo>
                <a:lnTo>
                  <a:pt x="41" y="293"/>
                </a:lnTo>
                <a:lnTo>
                  <a:pt x="20" y="261"/>
                </a:lnTo>
                <a:lnTo>
                  <a:pt x="5" y="223"/>
                </a:lnTo>
                <a:lnTo>
                  <a:pt x="0" y="180"/>
                </a:lnTo>
                <a:lnTo>
                  <a:pt x="5" y="140"/>
                </a:lnTo>
                <a:lnTo>
                  <a:pt x="20" y="102"/>
                </a:lnTo>
                <a:lnTo>
                  <a:pt x="41" y="69"/>
                </a:lnTo>
                <a:lnTo>
                  <a:pt x="69" y="41"/>
                </a:lnTo>
                <a:lnTo>
                  <a:pt x="102" y="20"/>
                </a:lnTo>
                <a:lnTo>
                  <a:pt x="140" y="5"/>
                </a:lnTo>
                <a:lnTo>
                  <a:pt x="180" y="0"/>
                </a:lnTo>
                <a:close/>
              </a:path>
            </a:pathLst>
          </a:custGeom>
          <a:solidFill>
            <a:srgbClr val="42ADB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83" name="Freeform 374"/>
          <p:cNvSpPr>
            <a:spLocks noEditPoints="1"/>
          </p:cNvSpPr>
          <p:nvPr/>
        </p:nvSpPr>
        <p:spPr bwMode="auto">
          <a:xfrm>
            <a:off x="8244408" y="3771610"/>
            <a:ext cx="275173" cy="216024"/>
          </a:xfrm>
          <a:custGeom>
            <a:avLst/>
            <a:gdLst>
              <a:gd name="T0" fmla="*/ 16 w 430"/>
              <a:gd name="T1" fmla="*/ 178 h 336"/>
              <a:gd name="T2" fmla="*/ 16 w 430"/>
              <a:gd name="T3" fmla="*/ 322 h 336"/>
              <a:gd name="T4" fmla="*/ 416 w 430"/>
              <a:gd name="T5" fmla="*/ 322 h 336"/>
              <a:gd name="T6" fmla="*/ 416 w 430"/>
              <a:gd name="T7" fmla="*/ 178 h 336"/>
              <a:gd name="T8" fmla="*/ 295 w 430"/>
              <a:gd name="T9" fmla="*/ 178 h 336"/>
              <a:gd name="T10" fmla="*/ 285 w 430"/>
              <a:gd name="T11" fmla="*/ 207 h 336"/>
              <a:gd name="T12" fmla="*/ 270 w 430"/>
              <a:gd name="T13" fmla="*/ 229 h 336"/>
              <a:gd name="T14" fmla="*/ 244 w 430"/>
              <a:gd name="T15" fmla="*/ 244 h 336"/>
              <a:gd name="T16" fmla="*/ 215 w 430"/>
              <a:gd name="T17" fmla="*/ 250 h 336"/>
              <a:gd name="T18" fmla="*/ 186 w 430"/>
              <a:gd name="T19" fmla="*/ 244 h 336"/>
              <a:gd name="T20" fmla="*/ 162 w 430"/>
              <a:gd name="T21" fmla="*/ 229 h 336"/>
              <a:gd name="T22" fmla="*/ 145 w 430"/>
              <a:gd name="T23" fmla="*/ 207 h 336"/>
              <a:gd name="T24" fmla="*/ 137 w 430"/>
              <a:gd name="T25" fmla="*/ 178 h 336"/>
              <a:gd name="T26" fmla="*/ 16 w 430"/>
              <a:gd name="T27" fmla="*/ 178 h 336"/>
              <a:gd name="T28" fmla="*/ 84 w 430"/>
              <a:gd name="T29" fmla="*/ 14 h 336"/>
              <a:gd name="T30" fmla="*/ 16 w 430"/>
              <a:gd name="T31" fmla="*/ 164 h 336"/>
              <a:gd name="T32" fmla="*/ 150 w 430"/>
              <a:gd name="T33" fmla="*/ 164 h 336"/>
              <a:gd name="T34" fmla="*/ 150 w 430"/>
              <a:gd name="T35" fmla="*/ 172 h 336"/>
              <a:gd name="T36" fmla="*/ 156 w 430"/>
              <a:gd name="T37" fmla="*/ 196 h 336"/>
              <a:gd name="T38" fmla="*/ 170 w 430"/>
              <a:gd name="T39" fmla="*/ 217 h 336"/>
              <a:gd name="T40" fmla="*/ 191 w 430"/>
              <a:gd name="T41" fmla="*/ 231 h 336"/>
              <a:gd name="T42" fmla="*/ 215 w 430"/>
              <a:gd name="T43" fmla="*/ 237 h 336"/>
              <a:gd name="T44" fmla="*/ 240 w 430"/>
              <a:gd name="T45" fmla="*/ 231 h 336"/>
              <a:gd name="T46" fmla="*/ 262 w 430"/>
              <a:gd name="T47" fmla="*/ 217 h 336"/>
              <a:gd name="T48" fmla="*/ 275 w 430"/>
              <a:gd name="T49" fmla="*/ 196 h 336"/>
              <a:gd name="T50" fmla="*/ 279 w 430"/>
              <a:gd name="T51" fmla="*/ 172 h 336"/>
              <a:gd name="T52" fmla="*/ 279 w 430"/>
              <a:gd name="T53" fmla="*/ 164 h 336"/>
              <a:gd name="T54" fmla="*/ 414 w 430"/>
              <a:gd name="T55" fmla="*/ 164 h 336"/>
              <a:gd name="T56" fmla="*/ 348 w 430"/>
              <a:gd name="T57" fmla="*/ 14 h 336"/>
              <a:gd name="T58" fmla="*/ 84 w 430"/>
              <a:gd name="T59" fmla="*/ 14 h 336"/>
              <a:gd name="T60" fmla="*/ 74 w 430"/>
              <a:gd name="T61" fmla="*/ 0 h 336"/>
              <a:gd name="T62" fmla="*/ 355 w 430"/>
              <a:gd name="T63" fmla="*/ 0 h 336"/>
              <a:gd name="T64" fmla="*/ 430 w 430"/>
              <a:gd name="T65" fmla="*/ 164 h 336"/>
              <a:gd name="T66" fmla="*/ 430 w 430"/>
              <a:gd name="T67" fmla="*/ 164 h 336"/>
              <a:gd name="T68" fmla="*/ 430 w 430"/>
              <a:gd name="T69" fmla="*/ 336 h 336"/>
              <a:gd name="T70" fmla="*/ 0 w 430"/>
              <a:gd name="T71" fmla="*/ 336 h 336"/>
              <a:gd name="T72" fmla="*/ 0 w 430"/>
              <a:gd name="T73" fmla="*/ 164 h 336"/>
              <a:gd name="T74" fmla="*/ 0 w 430"/>
              <a:gd name="T75" fmla="*/ 164 h 336"/>
              <a:gd name="T76" fmla="*/ 74 w 430"/>
              <a:gd name="T77" fmla="*/ 0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0" h="336">
                <a:moveTo>
                  <a:pt x="16" y="178"/>
                </a:moveTo>
                <a:lnTo>
                  <a:pt x="16" y="322"/>
                </a:lnTo>
                <a:lnTo>
                  <a:pt x="416" y="322"/>
                </a:lnTo>
                <a:lnTo>
                  <a:pt x="416" y="178"/>
                </a:lnTo>
                <a:lnTo>
                  <a:pt x="295" y="178"/>
                </a:lnTo>
                <a:lnTo>
                  <a:pt x="285" y="207"/>
                </a:lnTo>
                <a:lnTo>
                  <a:pt x="270" y="229"/>
                </a:lnTo>
                <a:lnTo>
                  <a:pt x="244" y="244"/>
                </a:lnTo>
                <a:lnTo>
                  <a:pt x="215" y="250"/>
                </a:lnTo>
                <a:lnTo>
                  <a:pt x="186" y="244"/>
                </a:lnTo>
                <a:lnTo>
                  <a:pt x="162" y="229"/>
                </a:lnTo>
                <a:lnTo>
                  <a:pt x="145" y="207"/>
                </a:lnTo>
                <a:lnTo>
                  <a:pt x="137" y="178"/>
                </a:lnTo>
                <a:lnTo>
                  <a:pt x="16" y="178"/>
                </a:lnTo>
                <a:close/>
                <a:moveTo>
                  <a:pt x="84" y="14"/>
                </a:moveTo>
                <a:lnTo>
                  <a:pt x="16" y="164"/>
                </a:lnTo>
                <a:lnTo>
                  <a:pt x="150" y="164"/>
                </a:lnTo>
                <a:lnTo>
                  <a:pt x="150" y="172"/>
                </a:lnTo>
                <a:lnTo>
                  <a:pt x="156" y="196"/>
                </a:lnTo>
                <a:lnTo>
                  <a:pt x="170" y="217"/>
                </a:lnTo>
                <a:lnTo>
                  <a:pt x="191" y="231"/>
                </a:lnTo>
                <a:lnTo>
                  <a:pt x="215" y="237"/>
                </a:lnTo>
                <a:lnTo>
                  <a:pt x="240" y="231"/>
                </a:lnTo>
                <a:lnTo>
                  <a:pt x="262" y="217"/>
                </a:lnTo>
                <a:lnTo>
                  <a:pt x="275" y="196"/>
                </a:lnTo>
                <a:lnTo>
                  <a:pt x="279" y="172"/>
                </a:lnTo>
                <a:lnTo>
                  <a:pt x="279" y="164"/>
                </a:lnTo>
                <a:lnTo>
                  <a:pt x="414" y="164"/>
                </a:lnTo>
                <a:lnTo>
                  <a:pt x="348" y="14"/>
                </a:lnTo>
                <a:lnTo>
                  <a:pt x="84" y="14"/>
                </a:lnTo>
                <a:close/>
                <a:moveTo>
                  <a:pt x="74" y="0"/>
                </a:moveTo>
                <a:lnTo>
                  <a:pt x="355" y="0"/>
                </a:lnTo>
                <a:lnTo>
                  <a:pt x="430" y="164"/>
                </a:lnTo>
                <a:lnTo>
                  <a:pt x="430" y="164"/>
                </a:lnTo>
                <a:lnTo>
                  <a:pt x="430" y="336"/>
                </a:lnTo>
                <a:lnTo>
                  <a:pt x="0" y="336"/>
                </a:lnTo>
                <a:lnTo>
                  <a:pt x="0" y="164"/>
                </a:lnTo>
                <a:lnTo>
                  <a:pt x="0" y="164"/>
                </a:lnTo>
                <a:lnTo>
                  <a:pt x="74" y="0"/>
                </a:lnTo>
                <a:close/>
              </a:path>
            </a:pathLst>
          </a:custGeom>
          <a:solidFill>
            <a:srgbClr val="D2327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97" name="Freeform 388"/>
          <p:cNvSpPr>
            <a:spLocks noEditPoints="1"/>
          </p:cNvSpPr>
          <p:nvPr/>
        </p:nvSpPr>
        <p:spPr bwMode="auto">
          <a:xfrm>
            <a:off x="5707944" y="3748154"/>
            <a:ext cx="302151" cy="288032"/>
          </a:xfrm>
          <a:custGeom>
            <a:avLst/>
            <a:gdLst>
              <a:gd name="T0" fmla="*/ 14 w 430"/>
              <a:gd name="T1" fmla="*/ 15 h 408"/>
              <a:gd name="T2" fmla="*/ 14 w 430"/>
              <a:gd name="T3" fmla="*/ 330 h 408"/>
              <a:gd name="T4" fmla="*/ 414 w 430"/>
              <a:gd name="T5" fmla="*/ 330 h 408"/>
              <a:gd name="T6" fmla="*/ 414 w 430"/>
              <a:gd name="T7" fmla="*/ 15 h 408"/>
              <a:gd name="T8" fmla="*/ 14 w 430"/>
              <a:gd name="T9" fmla="*/ 15 h 408"/>
              <a:gd name="T10" fmla="*/ 0 w 430"/>
              <a:gd name="T11" fmla="*/ 0 h 408"/>
              <a:gd name="T12" fmla="*/ 430 w 430"/>
              <a:gd name="T13" fmla="*/ 0 h 408"/>
              <a:gd name="T14" fmla="*/ 430 w 430"/>
              <a:gd name="T15" fmla="*/ 343 h 408"/>
              <a:gd name="T16" fmla="*/ 297 w 430"/>
              <a:gd name="T17" fmla="*/ 343 h 408"/>
              <a:gd name="T18" fmla="*/ 348 w 430"/>
              <a:gd name="T19" fmla="*/ 396 h 408"/>
              <a:gd name="T20" fmla="*/ 350 w 430"/>
              <a:gd name="T21" fmla="*/ 400 h 408"/>
              <a:gd name="T22" fmla="*/ 350 w 430"/>
              <a:gd name="T23" fmla="*/ 404 h 408"/>
              <a:gd name="T24" fmla="*/ 348 w 430"/>
              <a:gd name="T25" fmla="*/ 406 h 408"/>
              <a:gd name="T26" fmla="*/ 346 w 430"/>
              <a:gd name="T27" fmla="*/ 408 h 408"/>
              <a:gd name="T28" fmla="*/ 344 w 430"/>
              <a:gd name="T29" fmla="*/ 408 h 408"/>
              <a:gd name="T30" fmla="*/ 340 w 430"/>
              <a:gd name="T31" fmla="*/ 408 h 408"/>
              <a:gd name="T32" fmla="*/ 338 w 430"/>
              <a:gd name="T33" fmla="*/ 406 h 408"/>
              <a:gd name="T34" fmla="*/ 281 w 430"/>
              <a:gd name="T35" fmla="*/ 349 h 408"/>
              <a:gd name="T36" fmla="*/ 279 w 430"/>
              <a:gd name="T37" fmla="*/ 347 h 408"/>
              <a:gd name="T38" fmla="*/ 279 w 430"/>
              <a:gd name="T39" fmla="*/ 343 h 408"/>
              <a:gd name="T40" fmla="*/ 150 w 430"/>
              <a:gd name="T41" fmla="*/ 343 h 408"/>
              <a:gd name="T42" fmla="*/ 148 w 430"/>
              <a:gd name="T43" fmla="*/ 347 h 408"/>
              <a:gd name="T44" fmla="*/ 148 w 430"/>
              <a:gd name="T45" fmla="*/ 349 h 408"/>
              <a:gd name="T46" fmla="*/ 90 w 430"/>
              <a:gd name="T47" fmla="*/ 406 h 408"/>
              <a:gd name="T48" fmla="*/ 88 w 430"/>
              <a:gd name="T49" fmla="*/ 408 h 408"/>
              <a:gd name="T50" fmla="*/ 86 w 430"/>
              <a:gd name="T51" fmla="*/ 408 h 408"/>
              <a:gd name="T52" fmla="*/ 82 w 430"/>
              <a:gd name="T53" fmla="*/ 408 h 408"/>
              <a:gd name="T54" fmla="*/ 80 w 430"/>
              <a:gd name="T55" fmla="*/ 406 h 408"/>
              <a:gd name="T56" fmla="*/ 78 w 430"/>
              <a:gd name="T57" fmla="*/ 404 h 408"/>
              <a:gd name="T58" fmla="*/ 78 w 430"/>
              <a:gd name="T59" fmla="*/ 400 h 408"/>
              <a:gd name="T60" fmla="*/ 80 w 430"/>
              <a:gd name="T61" fmla="*/ 396 h 408"/>
              <a:gd name="T62" fmla="*/ 133 w 430"/>
              <a:gd name="T63" fmla="*/ 343 h 408"/>
              <a:gd name="T64" fmla="*/ 0 w 430"/>
              <a:gd name="T65" fmla="*/ 343 h 408"/>
              <a:gd name="T66" fmla="*/ 0 w 430"/>
              <a:gd name="T67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0" h="408">
                <a:moveTo>
                  <a:pt x="14" y="15"/>
                </a:moveTo>
                <a:lnTo>
                  <a:pt x="14" y="330"/>
                </a:lnTo>
                <a:lnTo>
                  <a:pt x="414" y="330"/>
                </a:lnTo>
                <a:lnTo>
                  <a:pt x="414" y="15"/>
                </a:lnTo>
                <a:lnTo>
                  <a:pt x="14" y="15"/>
                </a:lnTo>
                <a:close/>
                <a:moveTo>
                  <a:pt x="0" y="0"/>
                </a:moveTo>
                <a:lnTo>
                  <a:pt x="430" y="0"/>
                </a:lnTo>
                <a:lnTo>
                  <a:pt x="430" y="343"/>
                </a:lnTo>
                <a:lnTo>
                  <a:pt x="297" y="343"/>
                </a:lnTo>
                <a:lnTo>
                  <a:pt x="348" y="396"/>
                </a:lnTo>
                <a:lnTo>
                  <a:pt x="350" y="400"/>
                </a:lnTo>
                <a:lnTo>
                  <a:pt x="350" y="404"/>
                </a:lnTo>
                <a:lnTo>
                  <a:pt x="348" y="406"/>
                </a:lnTo>
                <a:lnTo>
                  <a:pt x="346" y="408"/>
                </a:lnTo>
                <a:lnTo>
                  <a:pt x="344" y="408"/>
                </a:lnTo>
                <a:lnTo>
                  <a:pt x="340" y="408"/>
                </a:lnTo>
                <a:lnTo>
                  <a:pt x="338" y="406"/>
                </a:lnTo>
                <a:lnTo>
                  <a:pt x="281" y="349"/>
                </a:lnTo>
                <a:lnTo>
                  <a:pt x="279" y="347"/>
                </a:lnTo>
                <a:lnTo>
                  <a:pt x="279" y="343"/>
                </a:lnTo>
                <a:lnTo>
                  <a:pt x="150" y="343"/>
                </a:lnTo>
                <a:lnTo>
                  <a:pt x="148" y="347"/>
                </a:lnTo>
                <a:lnTo>
                  <a:pt x="148" y="349"/>
                </a:lnTo>
                <a:lnTo>
                  <a:pt x="90" y="406"/>
                </a:lnTo>
                <a:lnTo>
                  <a:pt x="88" y="408"/>
                </a:lnTo>
                <a:lnTo>
                  <a:pt x="86" y="408"/>
                </a:lnTo>
                <a:lnTo>
                  <a:pt x="82" y="408"/>
                </a:lnTo>
                <a:lnTo>
                  <a:pt x="80" y="406"/>
                </a:lnTo>
                <a:lnTo>
                  <a:pt x="78" y="404"/>
                </a:lnTo>
                <a:lnTo>
                  <a:pt x="78" y="400"/>
                </a:lnTo>
                <a:lnTo>
                  <a:pt x="80" y="396"/>
                </a:lnTo>
                <a:lnTo>
                  <a:pt x="133" y="343"/>
                </a:lnTo>
                <a:lnTo>
                  <a:pt x="0" y="343"/>
                </a:lnTo>
                <a:lnTo>
                  <a:pt x="0" y="0"/>
                </a:lnTo>
                <a:close/>
              </a:path>
            </a:pathLst>
          </a:custGeom>
          <a:solidFill>
            <a:srgbClr val="B7CB5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517" name="Группа 5516"/>
          <p:cNvGrpSpPr/>
          <p:nvPr/>
        </p:nvGrpSpPr>
        <p:grpSpPr>
          <a:xfrm>
            <a:off x="6948264" y="3723878"/>
            <a:ext cx="339725" cy="312738"/>
            <a:chOff x="-4330178" y="422251"/>
            <a:chExt cx="339725" cy="312738"/>
          </a:xfrm>
          <a:solidFill>
            <a:srgbClr val="FFC000"/>
          </a:solidFill>
        </p:grpSpPr>
        <p:sp>
          <p:nvSpPr>
            <p:cNvPr id="42" name="Freeform 433"/>
            <p:cNvSpPr>
              <a:spLocks noEditPoints="1"/>
            </p:cNvSpPr>
            <p:nvPr/>
          </p:nvSpPr>
          <p:spPr bwMode="auto">
            <a:xfrm>
              <a:off x="-4330178" y="422251"/>
              <a:ext cx="339725" cy="312738"/>
            </a:xfrm>
            <a:custGeom>
              <a:avLst/>
              <a:gdLst>
                <a:gd name="T0" fmla="*/ 164 w 430"/>
                <a:gd name="T1" fmla="*/ 343 h 394"/>
                <a:gd name="T2" fmla="*/ 147 w 430"/>
                <a:gd name="T3" fmla="*/ 361 h 394"/>
                <a:gd name="T4" fmla="*/ 114 w 430"/>
                <a:gd name="T5" fmla="*/ 365 h 394"/>
                <a:gd name="T6" fmla="*/ 301 w 430"/>
                <a:gd name="T7" fmla="*/ 380 h 394"/>
                <a:gd name="T8" fmla="*/ 283 w 430"/>
                <a:gd name="T9" fmla="*/ 365 h 394"/>
                <a:gd name="T10" fmla="*/ 254 w 430"/>
                <a:gd name="T11" fmla="*/ 355 h 394"/>
                <a:gd name="T12" fmla="*/ 250 w 430"/>
                <a:gd name="T13" fmla="*/ 316 h 394"/>
                <a:gd name="T14" fmla="*/ 36 w 430"/>
                <a:gd name="T15" fmla="*/ 15 h 394"/>
                <a:gd name="T16" fmla="*/ 24 w 430"/>
                <a:gd name="T17" fmla="*/ 19 h 394"/>
                <a:gd name="T18" fmla="*/ 16 w 430"/>
                <a:gd name="T19" fmla="*/ 29 h 394"/>
                <a:gd name="T20" fmla="*/ 14 w 430"/>
                <a:gd name="T21" fmla="*/ 279 h 394"/>
                <a:gd name="T22" fmla="*/ 18 w 430"/>
                <a:gd name="T23" fmla="*/ 292 h 394"/>
                <a:gd name="T24" fmla="*/ 30 w 430"/>
                <a:gd name="T25" fmla="*/ 300 h 394"/>
                <a:gd name="T26" fmla="*/ 393 w 430"/>
                <a:gd name="T27" fmla="*/ 300 h 394"/>
                <a:gd name="T28" fmla="*/ 406 w 430"/>
                <a:gd name="T29" fmla="*/ 296 h 394"/>
                <a:gd name="T30" fmla="*/ 414 w 430"/>
                <a:gd name="T31" fmla="*/ 287 h 394"/>
                <a:gd name="T32" fmla="*/ 414 w 430"/>
                <a:gd name="T33" fmla="*/ 37 h 394"/>
                <a:gd name="T34" fmla="*/ 410 w 430"/>
                <a:gd name="T35" fmla="*/ 23 h 394"/>
                <a:gd name="T36" fmla="*/ 401 w 430"/>
                <a:gd name="T37" fmla="*/ 15 h 394"/>
                <a:gd name="T38" fmla="*/ 36 w 430"/>
                <a:gd name="T39" fmla="*/ 15 h 394"/>
                <a:gd name="T40" fmla="*/ 393 w 430"/>
                <a:gd name="T41" fmla="*/ 0 h 394"/>
                <a:gd name="T42" fmla="*/ 424 w 430"/>
                <a:gd name="T43" fmla="*/ 17 h 394"/>
                <a:gd name="T44" fmla="*/ 430 w 430"/>
                <a:gd name="T45" fmla="*/ 279 h 394"/>
                <a:gd name="T46" fmla="*/ 412 w 430"/>
                <a:gd name="T47" fmla="*/ 310 h 394"/>
                <a:gd name="T48" fmla="*/ 264 w 430"/>
                <a:gd name="T49" fmla="*/ 316 h 394"/>
                <a:gd name="T50" fmla="*/ 272 w 430"/>
                <a:gd name="T51" fmla="*/ 347 h 394"/>
                <a:gd name="T52" fmla="*/ 307 w 430"/>
                <a:gd name="T53" fmla="*/ 351 h 394"/>
                <a:gd name="T54" fmla="*/ 315 w 430"/>
                <a:gd name="T55" fmla="*/ 394 h 394"/>
                <a:gd name="T56" fmla="*/ 100 w 430"/>
                <a:gd name="T57" fmla="*/ 351 h 394"/>
                <a:gd name="T58" fmla="*/ 127 w 430"/>
                <a:gd name="T59" fmla="*/ 349 h 394"/>
                <a:gd name="T60" fmla="*/ 151 w 430"/>
                <a:gd name="T61" fmla="*/ 343 h 394"/>
                <a:gd name="T62" fmla="*/ 36 w 430"/>
                <a:gd name="T63" fmla="*/ 316 h 394"/>
                <a:gd name="T64" fmla="*/ 4 w 430"/>
                <a:gd name="T65" fmla="*/ 298 h 394"/>
                <a:gd name="T66" fmla="*/ 0 w 430"/>
                <a:gd name="T67" fmla="*/ 37 h 394"/>
                <a:gd name="T68" fmla="*/ 18 w 430"/>
                <a:gd name="T69" fmla="*/ 6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0" h="394">
                  <a:moveTo>
                    <a:pt x="164" y="316"/>
                  </a:moveTo>
                  <a:lnTo>
                    <a:pt x="164" y="343"/>
                  </a:lnTo>
                  <a:lnTo>
                    <a:pt x="160" y="355"/>
                  </a:lnTo>
                  <a:lnTo>
                    <a:pt x="147" y="361"/>
                  </a:lnTo>
                  <a:lnTo>
                    <a:pt x="131" y="365"/>
                  </a:lnTo>
                  <a:lnTo>
                    <a:pt x="114" y="365"/>
                  </a:lnTo>
                  <a:lnTo>
                    <a:pt x="114" y="380"/>
                  </a:lnTo>
                  <a:lnTo>
                    <a:pt x="301" y="380"/>
                  </a:lnTo>
                  <a:lnTo>
                    <a:pt x="301" y="365"/>
                  </a:lnTo>
                  <a:lnTo>
                    <a:pt x="283" y="365"/>
                  </a:lnTo>
                  <a:lnTo>
                    <a:pt x="268" y="361"/>
                  </a:lnTo>
                  <a:lnTo>
                    <a:pt x="254" y="355"/>
                  </a:lnTo>
                  <a:lnTo>
                    <a:pt x="250" y="343"/>
                  </a:lnTo>
                  <a:lnTo>
                    <a:pt x="250" y="316"/>
                  </a:lnTo>
                  <a:lnTo>
                    <a:pt x="164" y="316"/>
                  </a:lnTo>
                  <a:close/>
                  <a:moveTo>
                    <a:pt x="36" y="15"/>
                  </a:moveTo>
                  <a:lnTo>
                    <a:pt x="30" y="15"/>
                  </a:lnTo>
                  <a:lnTo>
                    <a:pt x="24" y="19"/>
                  </a:lnTo>
                  <a:lnTo>
                    <a:pt x="18" y="23"/>
                  </a:lnTo>
                  <a:lnTo>
                    <a:pt x="16" y="29"/>
                  </a:lnTo>
                  <a:lnTo>
                    <a:pt x="14" y="37"/>
                  </a:lnTo>
                  <a:lnTo>
                    <a:pt x="14" y="279"/>
                  </a:lnTo>
                  <a:lnTo>
                    <a:pt x="16" y="287"/>
                  </a:lnTo>
                  <a:lnTo>
                    <a:pt x="18" y="292"/>
                  </a:lnTo>
                  <a:lnTo>
                    <a:pt x="24" y="296"/>
                  </a:lnTo>
                  <a:lnTo>
                    <a:pt x="30" y="300"/>
                  </a:lnTo>
                  <a:lnTo>
                    <a:pt x="36" y="300"/>
                  </a:lnTo>
                  <a:lnTo>
                    <a:pt x="393" y="300"/>
                  </a:lnTo>
                  <a:lnTo>
                    <a:pt x="401" y="300"/>
                  </a:lnTo>
                  <a:lnTo>
                    <a:pt x="406" y="296"/>
                  </a:lnTo>
                  <a:lnTo>
                    <a:pt x="410" y="292"/>
                  </a:lnTo>
                  <a:lnTo>
                    <a:pt x="414" y="287"/>
                  </a:lnTo>
                  <a:lnTo>
                    <a:pt x="414" y="279"/>
                  </a:lnTo>
                  <a:lnTo>
                    <a:pt x="414" y="37"/>
                  </a:lnTo>
                  <a:lnTo>
                    <a:pt x="414" y="29"/>
                  </a:lnTo>
                  <a:lnTo>
                    <a:pt x="410" y="23"/>
                  </a:lnTo>
                  <a:lnTo>
                    <a:pt x="406" y="19"/>
                  </a:lnTo>
                  <a:lnTo>
                    <a:pt x="401" y="15"/>
                  </a:lnTo>
                  <a:lnTo>
                    <a:pt x="393" y="15"/>
                  </a:lnTo>
                  <a:lnTo>
                    <a:pt x="36" y="15"/>
                  </a:lnTo>
                  <a:close/>
                  <a:moveTo>
                    <a:pt x="36" y="0"/>
                  </a:moveTo>
                  <a:lnTo>
                    <a:pt x="393" y="0"/>
                  </a:lnTo>
                  <a:lnTo>
                    <a:pt x="412" y="6"/>
                  </a:lnTo>
                  <a:lnTo>
                    <a:pt x="424" y="17"/>
                  </a:lnTo>
                  <a:lnTo>
                    <a:pt x="430" y="37"/>
                  </a:lnTo>
                  <a:lnTo>
                    <a:pt x="430" y="279"/>
                  </a:lnTo>
                  <a:lnTo>
                    <a:pt x="424" y="298"/>
                  </a:lnTo>
                  <a:lnTo>
                    <a:pt x="412" y="310"/>
                  </a:lnTo>
                  <a:lnTo>
                    <a:pt x="393" y="316"/>
                  </a:lnTo>
                  <a:lnTo>
                    <a:pt x="264" y="316"/>
                  </a:lnTo>
                  <a:lnTo>
                    <a:pt x="264" y="343"/>
                  </a:lnTo>
                  <a:lnTo>
                    <a:pt x="272" y="347"/>
                  </a:lnTo>
                  <a:lnTo>
                    <a:pt x="287" y="349"/>
                  </a:lnTo>
                  <a:lnTo>
                    <a:pt x="307" y="351"/>
                  </a:lnTo>
                  <a:lnTo>
                    <a:pt x="315" y="351"/>
                  </a:lnTo>
                  <a:lnTo>
                    <a:pt x="315" y="394"/>
                  </a:lnTo>
                  <a:lnTo>
                    <a:pt x="100" y="394"/>
                  </a:lnTo>
                  <a:lnTo>
                    <a:pt x="100" y="351"/>
                  </a:lnTo>
                  <a:lnTo>
                    <a:pt x="108" y="351"/>
                  </a:lnTo>
                  <a:lnTo>
                    <a:pt x="127" y="349"/>
                  </a:lnTo>
                  <a:lnTo>
                    <a:pt x="143" y="347"/>
                  </a:lnTo>
                  <a:lnTo>
                    <a:pt x="151" y="343"/>
                  </a:lnTo>
                  <a:lnTo>
                    <a:pt x="151" y="316"/>
                  </a:lnTo>
                  <a:lnTo>
                    <a:pt x="36" y="316"/>
                  </a:lnTo>
                  <a:lnTo>
                    <a:pt x="18" y="310"/>
                  </a:lnTo>
                  <a:lnTo>
                    <a:pt x="4" y="298"/>
                  </a:lnTo>
                  <a:lnTo>
                    <a:pt x="0" y="279"/>
                  </a:lnTo>
                  <a:lnTo>
                    <a:pt x="0" y="37"/>
                  </a:lnTo>
                  <a:lnTo>
                    <a:pt x="4" y="17"/>
                  </a:lnTo>
                  <a:lnTo>
                    <a:pt x="18" y="6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434"/>
            <p:cNvSpPr>
              <a:spLocks noEditPoints="1"/>
            </p:cNvSpPr>
            <p:nvPr/>
          </p:nvSpPr>
          <p:spPr bwMode="auto">
            <a:xfrm>
              <a:off x="-4303191" y="450826"/>
              <a:ext cx="284162" cy="176213"/>
            </a:xfrm>
            <a:custGeom>
              <a:avLst/>
              <a:gdLst>
                <a:gd name="T0" fmla="*/ 13 w 357"/>
                <a:gd name="T1" fmla="*/ 13 h 220"/>
                <a:gd name="T2" fmla="*/ 13 w 357"/>
                <a:gd name="T3" fmla="*/ 207 h 220"/>
                <a:gd name="T4" fmla="*/ 343 w 357"/>
                <a:gd name="T5" fmla="*/ 207 h 220"/>
                <a:gd name="T6" fmla="*/ 343 w 357"/>
                <a:gd name="T7" fmla="*/ 13 h 220"/>
                <a:gd name="T8" fmla="*/ 13 w 357"/>
                <a:gd name="T9" fmla="*/ 13 h 220"/>
                <a:gd name="T10" fmla="*/ 0 w 357"/>
                <a:gd name="T11" fmla="*/ 0 h 220"/>
                <a:gd name="T12" fmla="*/ 357 w 357"/>
                <a:gd name="T13" fmla="*/ 0 h 220"/>
                <a:gd name="T14" fmla="*/ 357 w 357"/>
                <a:gd name="T15" fmla="*/ 220 h 220"/>
                <a:gd name="T16" fmla="*/ 0 w 357"/>
                <a:gd name="T17" fmla="*/ 220 h 220"/>
                <a:gd name="T18" fmla="*/ 0 w 357"/>
                <a:gd name="T1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7" h="220">
                  <a:moveTo>
                    <a:pt x="13" y="13"/>
                  </a:moveTo>
                  <a:lnTo>
                    <a:pt x="13" y="207"/>
                  </a:lnTo>
                  <a:lnTo>
                    <a:pt x="343" y="207"/>
                  </a:lnTo>
                  <a:lnTo>
                    <a:pt x="343" y="13"/>
                  </a:lnTo>
                  <a:lnTo>
                    <a:pt x="13" y="13"/>
                  </a:lnTo>
                  <a:close/>
                  <a:moveTo>
                    <a:pt x="0" y="0"/>
                  </a:moveTo>
                  <a:lnTo>
                    <a:pt x="357" y="0"/>
                  </a:lnTo>
                  <a:lnTo>
                    <a:pt x="357" y="220"/>
                  </a:lnTo>
                  <a:lnTo>
                    <a:pt x="0" y="22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516" name="Группа 5515"/>
          <p:cNvGrpSpPr/>
          <p:nvPr/>
        </p:nvGrpSpPr>
        <p:grpSpPr>
          <a:xfrm>
            <a:off x="4403708" y="3787794"/>
            <a:ext cx="331787" cy="182563"/>
            <a:chOff x="-1145653" y="490513"/>
            <a:chExt cx="331787" cy="182563"/>
          </a:xfrm>
        </p:grpSpPr>
        <p:sp>
          <p:nvSpPr>
            <p:cNvPr id="2060" name="Freeform 447"/>
            <p:cNvSpPr>
              <a:spLocks noEditPoints="1"/>
            </p:cNvSpPr>
            <p:nvPr/>
          </p:nvSpPr>
          <p:spPr bwMode="auto">
            <a:xfrm>
              <a:off x="-1145653" y="490513"/>
              <a:ext cx="331787" cy="182563"/>
            </a:xfrm>
            <a:custGeom>
              <a:avLst/>
              <a:gdLst>
                <a:gd name="T0" fmla="*/ 312 w 418"/>
                <a:gd name="T1" fmla="*/ 56 h 230"/>
                <a:gd name="T2" fmla="*/ 310 w 418"/>
                <a:gd name="T3" fmla="*/ 119 h 230"/>
                <a:gd name="T4" fmla="*/ 271 w 418"/>
                <a:gd name="T5" fmla="*/ 171 h 230"/>
                <a:gd name="T6" fmla="*/ 209 w 418"/>
                <a:gd name="T7" fmla="*/ 193 h 230"/>
                <a:gd name="T8" fmla="*/ 146 w 418"/>
                <a:gd name="T9" fmla="*/ 171 h 230"/>
                <a:gd name="T10" fmla="*/ 107 w 418"/>
                <a:gd name="T11" fmla="*/ 119 h 230"/>
                <a:gd name="T12" fmla="*/ 105 w 418"/>
                <a:gd name="T13" fmla="*/ 58 h 230"/>
                <a:gd name="T14" fmla="*/ 84 w 418"/>
                <a:gd name="T15" fmla="*/ 52 h 230"/>
                <a:gd name="T16" fmla="*/ 39 w 418"/>
                <a:gd name="T17" fmla="*/ 89 h 230"/>
                <a:gd name="T18" fmla="*/ 17 w 418"/>
                <a:gd name="T19" fmla="*/ 115 h 230"/>
                <a:gd name="T20" fmla="*/ 35 w 418"/>
                <a:gd name="T21" fmla="*/ 138 h 230"/>
                <a:gd name="T22" fmla="*/ 74 w 418"/>
                <a:gd name="T23" fmla="*/ 171 h 230"/>
                <a:gd name="T24" fmla="*/ 131 w 418"/>
                <a:gd name="T25" fmla="*/ 203 h 230"/>
                <a:gd name="T26" fmla="*/ 209 w 418"/>
                <a:gd name="T27" fmla="*/ 214 h 230"/>
                <a:gd name="T28" fmla="*/ 287 w 418"/>
                <a:gd name="T29" fmla="*/ 205 h 230"/>
                <a:gd name="T30" fmla="*/ 342 w 418"/>
                <a:gd name="T31" fmla="*/ 177 h 230"/>
                <a:gd name="T32" fmla="*/ 381 w 418"/>
                <a:gd name="T33" fmla="*/ 144 h 230"/>
                <a:gd name="T34" fmla="*/ 402 w 418"/>
                <a:gd name="T35" fmla="*/ 115 h 230"/>
                <a:gd name="T36" fmla="*/ 381 w 418"/>
                <a:gd name="T37" fmla="*/ 87 h 230"/>
                <a:gd name="T38" fmla="*/ 336 w 418"/>
                <a:gd name="T39" fmla="*/ 48 h 230"/>
                <a:gd name="T40" fmla="*/ 209 w 418"/>
                <a:gd name="T41" fmla="*/ 15 h 230"/>
                <a:gd name="T42" fmla="*/ 137 w 418"/>
                <a:gd name="T43" fmla="*/ 25 h 230"/>
                <a:gd name="T44" fmla="*/ 115 w 418"/>
                <a:gd name="T45" fmla="*/ 85 h 230"/>
                <a:gd name="T46" fmla="*/ 135 w 418"/>
                <a:gd name="T47" fmla="*/ 140 h 230"/>
                <a:gd name="T48" fmla="*/ 180 w 418"/>
                <a:gd name="T49" fmla="*/ 173 h 230"/>
                <a:gd name="T50" fmla="*/ 238 w 418"/>
                <a:gd name="T51" fmla="*/ 173 h 230"/>
                <a:gd name="T52" fmla="*/ 283 w 418"/>
                <a:gd name="T53" fmla="*/ 140 h 230"/>
                <a:gd name="T54" fmla="*/ 303 w 418"/>
                <a:gd name="T55" fmla="*/ 85 h 230"/>
                <a:gd name="T56" fmla="*/ 291 w 418"/>
                <a:gd name="T57" fmla="*/ 42 h 230"/>
                <a:gd name="T58" fmla="*/ 246 w 418"/>
                <a:gd name="T59" fmla="*/ 17 h 230"/>
                <a:gd name="T60" fmla="*/ 209 w 418"/>
                <a:gd name="T61" fmla="*/ 0 h 230"/>
                <a:gd name="T62" fmla="*/ 291 w 418"/>
                <a:gd name="T63" fmla="*/ 13 h 230"/>
                <a:gd name="T64" fmla="*/ 349 w 418"/>
                <a:gd name="T65" fmla="*/ 41 h 230"/>
                <a:gd name="T66" fmla="*/ 390 w 418"/>
                <a:gd name="T67" fmla="*/ 76 h 230"/>
                <a:gd name="T68" fmla="*/ 414 w 418"/>
                <a:gd name="T69" fmla="*/ 107 h 230"/>
                <a:gd name="T70" fmla="*/ 418 w 418"/>
                <a:gd name="T71" fmla="*/ 115 h 230"/>
                <a:gd name="T72" fmla="*/ 414 w 418"/>
                <a:gd name="T73" fmla="*/ 123 h 230"/>
                <a:gd name="T74" fmla="*/ 390 w 418"/>
                <a:gd name="T75" fmla="*/ 154 h 230"/>
                <a:gd name="T76" fmla="*/ 349 w 418"/>
                <a:gd name="T77" fmla="*/ 189 h 230"/>
                <a:gd name="T78" fmla="*/ 291 w 418"/>
                <a:gd name="T79" fmla="*/ 216 h 230"/>
                <a:gd name="T80" fmla="*/ 209 w 418"/>
                <a:gd name="T81" fmla="*/ 230 h 230"/>
                <a:gd name="T82" fmla="*/ 127 w 418"/>
                <a:gd name="T83" fmla="*/ 216 h 230"/>
                <a:gd name="T84" fmla="*/ 66 w 418"/>
                <a:gd name="T85" fmla="*/ 183 h 230"/>
                <a:gd name="T86" fmla="*/ 25 w 418"/>
                <a:gd name="T87" fmla="*/ 148 h 230"/>
                <a:gd name="T88" fmla="*/ 6 w 418"/>
                <a:gd name="T89" fmla="*/ 123 h 230"/>
                <a:gd name="T90" fmla="*/ 0 w 418"/>
                <a:gd name="T91" fmla="*/ 115 h 230"/>
                <a:gd name="T92" fmla="*/ 6 w 418"/>
                <a:gd name="T93" fmla="*/ 107 h 230"/>
                <a:gd name="T94" fmla="*/ 25 w 418"/>
                <a:gd name="T95" fmla="*/ 82 h 230"/>
                <a:gd name="T96" fmla="*/ 66 w 418"/>
                <a:gd name="T97" fmla="*/ 46 h 230"/>
                <a:gd name="T98" fmla="*/ 129 w 418"/>
                <a:gd name="T99" fmla="*/ 13 h 230"/>
                <a:gd name="T100" fmla="*/ 129 w 418"/>
                <a:gd name="T101" fmla="*/ 13 h 230"/>
                <a:gd name="T102" fmla="*/ 209 w 418"/>
                <a:gd name="T103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8" h="230">
                  <a:moveTo>
                    <a:pt x="303" y="31"/>
                  </a:moveTo>
                  <a:lnTo>
                    <a:pt x="312" y="56"/>
                  </a:lnTo>
                  <a:lnTo>
                    <a:pt x="316" y="85"/>
                  </a:lnTo>
                  <a:lnTo>
                    <a:pt x="310" y="119"/>
                  </a:lnTo>
                  <a:lnTo>
                    <a:pt x="295" y="148"/>
                  </a:lnTo>
                  <a:lnTo>
                    <a:pt x="271" y="171"/>
                  </a:lnTo>
                  <a:lnTo>
                    <a:pt x="242" y="187"/>
                  </a:lnTo>
                  <a:lnTo>
                    <a:pt x="209" y="193"/>
                  </a:lnTo>
                  <a:lnTo>
                    <a:pt x="176" y="187"/>
                  </a:lnTo>
                  <a:lnTo>
                    <a:pt x="146" y="171"/>
                  </a:lnTo>
                  <a:lnTo>
                    <a:pt x="123" y="148"/>
                  </a:lnTo>
                  <a:lnTo>
                    <a:pt x="107" y="119"/>
                  </a:lnTo>
                  <a:lnTo>
                    <a:pt x="101" y="85"/>
                  </a:lnTo>
                  <a:lnTo>
                    <a:pt x="105" y="58"/>
                  </a:lnTo>
                  <a:lnTo>
                    <a:pt x="113" y="35"/>
                  </a:lnTo>
                  <a:lnTo>
                    <a:pt x="84" y="52"/>
                  </a:lnTo>
                  <a:lnTo>
                    <a:pt x="58" y="70"/>
                  </a:lnTo>
                  <a:lnTo>
                    <a:pt x="39" y="89"/>
                  </a:lnTo>
                  <a:lnTo>
                    <a:pt x="25" y="105"/>
                  </a:lnTo>
                  <a:lnTo>
                    <a:pt x="17" y="115"/>
                  </a:lnTo>
                  <a:lnTo>
                    <a:pt x="23" y="124"/>
                  </a:lnTo>
                  <a:lnTo>
                    <a:pt x="35" y="138"/>
                  </a:lnTo>
                  <a:lnTo>
                    <a:pt x="53" y="154"/>
                  </a:lnTo>
                  <a:lnTo>
                    <a:pt x="74" y="171"/>
                  </a:lnTo>
                  <a:lnTo>
                    <a:pt x="101" y="189"/>
                  </a:lnTo>
                  <a:lnTo>
                    <a:pt x="131" y="203"/>
                  </a:lnTo>
                  <a:lnTo>
                    <a:pt x="168" y="212"/>
                  </a:lnTo>
                  <a:lnTo>
                    <a:pt x="209" y="214"/>
                  </a:lnTo>
                  <a:lnTo>
                    <a:pt x="250" y="212"/>
                  </a:lnTo>
                  <a:lnTo>
                    <a:pt x="287" y="205"/>
                  </a:lnTo>
                  <a:lnTo>
                    <a:pt x="316" y="191"/>
                  </a:lnTo>
                  <a:lnTo>
                    <a:pt x="342" y="177"/>
                  </a:lnTo>
                  <a:lnTo>
                    <a:pt x="361" y="164"/>
                  </a:lnTo>
                  <a:lnTo>
                    <a:pt x="381" y="144"/>
                  </a:lnTo>
                  <a:lnTo>
                    <a:pt x="394" y="126"/>
                  </a:lnTo>
                  <a:lnTo>
                    <a:pt x="402" y="115"/>
                  </a:lnTo>
                  <a:lnTo>
                    <a:pt x="394" y="103"/>
                  </a:lnTo>
                  <a:lnTo>
                    <a:pt x="381" y="87"/>
                  </a:lnTo>
                  <a:lnTo>
                    <a:pt x="363" y="68"/>
                  </a:lnTo>
                  <a:lnTo>
                    <a:pt x="336" y="48"/>
                  </a:lnTo>
                  <a:lnTo>
                    <a:pt x="303" y="31"/>
                  </a:lnTo>
                  <a:close/>
                  <a:moveTo>
                    <a:pt x="209" y="15"/>
                  </a:moveTo>
                  <a:lnTo>
                    <a:pt x="170" y="17"/>
                  </a:lnTo>
                  <a:lnTo>
                    <a:pt x="137" y="25"/>
                  </a:lnTo>
                  <a:lnTo>
                    <a:pt x="121" y="54"/>
                  </a:lnTo>
                  <a:lnTo>
                    <a:pt x="115" y="85"/>
                  </a:lnTo>
                  <a:lnTo>
                    <a:pt x="121" y="115"/>
                  </a:lnTo>
                  <a:lnTo>
                    <a:pt x="135" y="140"/>
                  </a:lnTo>
                  <a:lnTo>
                    <a:pt x="154" y="160"/>
                  </a:lnTo>
                  <a:lnTo>
                    <a:pt x="180" y="173"/>
                  </a:lnTo>
                  <a:lnTo>
                    <a:pt x="209" y="177"/>
                  </a:lnTo>
                  <a:lnTo>
                    <a:pt x="238" y="173"/>
                  </a:lnTo>
                  <a:lnTo>
                    <a:pt x="263" y="160"/>
                  </a:lnTo>
                  <a:lnTo>
                    <a:pt x="283" y="140"/>
                  </a:lnTo>
                  <a:lnTo>
                    <a:pt x="297" y="115"/>
                  </a:lnTo>
                  <a:lnTo>
                    <a:pt x="303" y="85"/>
                  </a:lnTo>
                  <a:lnTo>
                    <a:pt x="299" y="62"/>
                  </a:lnTo>
                  <a:lnTo>
                    <a:pt x="291" y="42"/>
                  </a:lnTo>
                  <a:lnTo>
                    <a:pt x="279" y="23"/>
                  </a:lnTo>
                  <a:lnTo>
                    <a:pt x="246" y="17"/>
                  </a:lnTo>
                  <a:lnTo>
                    <a:pt x="209" y="15"/>
                  </a:lnTo>
                  <a:close/>
                  <a:moveTo>
                    <a:pt x="209" y="0"/>
                  </a:moveTo>
                  <a:lnTo>
                    <a:pt x="254" y="3"/>
                  </a:lnTo>
                  <a:lnTo>
                    <a:pt x="291" y="13"/>
                  </a:lnTo>
                  <a:lnTo>
                    <a:pt x="324" y="25"/>
                  </a:lnTo>
                  <a:lnTo>
                    <a:pt x="349" y="41"/>
                  </a:lnTo>
                  <a:lnTo>
                    <a:pt x="371" y="56"/>
                  </a:lnTo>
                  <a:lnTo>
                    <a:pt x="390" y="76"/>
                  </a:lnTo>
                  <a:lnTo>
                    <a:pt x="404" y="93"/>
                  </a:lnTo>
                  <a:lnTo>
                    <a:pt x="414" y="107"/>
                  </a:lnTo>
                  <a:lnTo>
                    <a:pt x="416" y="111"/>
                  </a:lnTo>
                  <a:lnTo>
                    <a:pt x="418" y="115"/>
                  </a:lnTo>
                  <a:lnTo>
                    <a:pt x="416" y="119"/>
                  </a:lnTo>
                  <a:lnTo>
                    <a:pt x="414" y="123"/>
                  </a:lnTo>
                  <a:lnTo>
                    <a:pt x="404" y="136"/>
                  </a:lnTo>
                  <a:lnTo>
                    <a:pt x="390" y="154"/>
                  </a:lnTo>
                  <a:lnTo>
                    <a:pt x="371" y="173"/>
                  </a:lnTo>
                  <a:lnTo>
                    <a:pt x="349" y="189"/>
                  </a:lnTo>
                  <a:lnTo>
                    <a:pt x="324" y="205"/>
                  </a:lnTo>
                  <a:lnTo>
                    <a:pt x="291" y="216"/>
                  </a:lnTo>
                  <a:lnTo>
                    <a:pt x="254" y="226"/>
                  </a:lnTo>
                  <a:lnTo>
                    <a:pt x="209" y="230"/>
                  </a:lnTo>
                  <a:lnTo>
                    <a:pt x="166" y="226"/>
                  </a:lnTo>
                  <a:lnTo>
                    <a:pt x="127" y="216"/>
                  </a:lnTo>
                  <a:lnTo>
                    <a:pt x="94" y="201"/>
                  </a:lnTo>
                  <a:lnTo>
                    <a:pt x="66" y="183"/>
                  </a:lnTo>
                  <a:lnTo>
                    <a:pt x="43" y="165"/>
                  </a:lnTo>
                  <a:lnTo>
                    <a:pt x="25" y="148"/>
                  </a:lnTo>
                  <a:lnTo>
                    <a:pt x="14" y="132"/>
                  </a:lnTo>
                  <a:lnTo>
                    <a:pt x="6" y="123"/>
                  </a:lnTo>
                  <a:lnTo>
                    <a:pt x="2" y="119"/>
                  </a:lnTo>
                  <a:lnTo>
                    <a:pt x="0" y="115"/>
                  </a:lnTo>
                  <a:lnTo>
                    <a:pt x="2" y="111"/>
                  </a:lnTo>
                  <a:lnTo>
                    <a:pt x="6" y="107"/>
                  </a:lnTo>
                  <a:lnTo>
                    <a:pt x="14" y="97"/>
                  </a:lnTo>
                  <a:lnTo>
                    <a:pt x="25" y="82"/>
                  </a:lnTo>
                  <a:lnTo>
                    <a:pt x="43" y="64"/>
                  </a:lnTo>
                  <a:lnTo>
                    <a:pt x="66" y="46"/>
                  </a:lnTo>
                  <a:lnTo>
                    <a:pt x="96" y="29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29" y="13"/>
                  </a:lnTo>
                  <a:lnTo>
                    <a:pt x="166" y="3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27656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Freeform 448"/>
            <p:cNvSpPr>
              <a:spLocks/>
            </p:cNvSpPr>
            <p:nvPr/>
          </p:nvSpPr>
          <p:spPr bwMode="auto">
            <a:xfrm>
              <a:off x="-1018653" y="519088"/>
              <a:ext cx="79375" cy="79375"/>
            </a:xfrm>
            <a:custGeom>
              <a:avLst/>
              <a:gdLst>
                <a:gd name="T0" fmla="*/ 51 w 102"/>
                <a:gd name="T1" fmla="*/ 0 h 99"/>
                <a:gd name="T2" fmla="*/ 70 w 102"/>
                <a:gd name="T3" fmla="*/ 4 h 99"/>
                <a:gd name="T4" fmla="*/ 86 w 102"/>
                <a:gd name="T5" fmla="*/ 13 h 99"/>
                <a:gd name="T6" fmla="*/ 98 w 102"/>
                <a:gd name="T7" fmla="*/ 29 h 99"/>
                <a:gd name="T8" fmla="*/ 102 w 102"/>
                <a:gd name="T9" fmla="*/ 48 h 99"/>
                <a:gd name="T10" fmla="*/ 98 w 102"/>
                <a:gd name="T11" fmla="*/ 68 h 99"/>
                <a:gd name="T12" fmla="*/ 86 w 102"/>
                <a:gd name="T13" fmla="*/ 84 h 99"/>
                <a:gd name="T14" fmla="*/ 70 w 102"/>
                <a:gd name="T15" fmla="*/ 95 h 99"/>
                <a:gd name="T16" fmla="*/ 51 w 102"/>
                <a:gd name="T17" fmla="*/ 99 h 99"/>
                <a:gd name="T18" fmla="*/ 31 w 102"/>
                <a:gd name="T19" fmla="*/ 95 h 99"/>
                <a:gd name="T20" fmla="*/ 16 w 102"/>
                <a:gd name="T21" fmla="*/ 84 h 99"/>
                <a:gd name="T22" fmla="*/ 4 w 102"/>
                <a:gd name="T23" fmla="*/ 68 h 99"/>
                <a:gd name="T24" fmla="*/ 0 w 102"/>
                <a:gd name="T25" fmla="*/ 48 h 99"/>
                <a:gd name="T26" fmla="*/ 16 w 102"/>
                <a:gd name="T27" fmla="*/ 48 h 99"/>
                <a:gd name="T28" fmla="*/ 20 w 102"/>
                <a:gd name="T29" fmla="*/ 68 h 99"/>
                <a:gd name="T30" fmla="*/ 33 w 102"/>
                <a:gd name="T31" fmla="*/ 80 h 99"/>
                <a:gd name="T32" fmla="*/ 51 w 102"/>
                <a:gd name="T33" fmla="*/ 86 h 99"/>
                <a:gd name="T34" fmla="*/ 68 w 102"/>
                <a:gd name="T35" fmla="*/ 80 h 99"/>
                <a:gd name="T36" fmla="*/ 82 w 102"/>
                <a:gd name="T37" fmla="*/ 68 h 99"/>
                <a:gd name="T38" fmla="*/ 86 w 102"/>
                <a:gd name="T39" fmla="*/ 48 h 99"/>
                <a:gd name="T40" fmla="*/ 82 w 102"/>
                <a:gd name="T41" fmla="*/ 31 h 99"/>
                <a:gd name="T42" fmla="*/ 68 w 102"/>
                <a:gd name="T43" fmla="*/ 19 h 99"/>
                <a:gd name="T44" fmla="*/ 51 w 102"/>
                <a:gd name="T45" fmla="*/ 13 h 99"/>
                <a:gd name="T46" fmla="*/ 41 w 102"/>
                <a:gd name="T47" fmla="*/ 15 h 99"/>
                <a:gd name="T48" fmla="*/ 33 w 102"/>
                <a:gd name="T49" fmla="*/ 17 h 99"/>
                <a:gd name="T50" fmla="*/ 25 w 102"/>
                <a:gd name="T51" fmla="*/ 23 h 99"/>
                <a:gd name="T52" fmla="*/ 16 w 102"/>
                <a:gd name="T53" fmla="*/ 13 h 99"/>
                <a:gd name="T54" fmla="*/ 33 w 102"/>
                <a:gd name="T55" fmla="*/ 2 h 99"/>
                <a:gd name="T56" fmla="*/ 51 w 102"/>
                <a:gd name="T5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2" h="99">
                  <a:moveTo>
                    <a:pt x="51" y="0"/>
                  </a:moveTo>
                  <a:lnTo>
                    <a:pt x="70" y="4"/>
                  </a:lnTo>
                  <a:lnTo>
                    <a:pt x="86" y="13"/>
                  </a:lnTo>
                  <a:lnTo>
                    <a:pt x="98" y="29"/>
                  </a:lnTo>
                  <a:lnTo>
                    <a:pt x="102" y="48"/>
                  </a:lnTo>
                  <a:lnTo>
                    <a:pt x="98" y="68"/>
                  </a:lnTo>
                  <a:lnTo>
                    <a:pt x="86" y="84"/>
                  </a:lnTo>
                  <a:lnTo>
                    <a:pt x="70" y="95"/>
                  </a:lnTo>
                  <a:lnTo>
                    <a:pt x="51" y="99"/>
                  </a:lnTo>
                  <a:lnTo>
                    <a:pt x="31" y="95"/>
                  </a:lnTo>
                  <a:lnTo>
                    <a:pt x="16" y="84"/>
                  </a:lnTo>
                  <a:lnTo>
                    <a:pt x="4" y="68"/>
                  </a:lnTo>
                  <a:lnTo>
                    <a:pt x="0" y="48"/>
                  </a:lnTo>
                  <a:lnTo>
                    <a:pt x="16" y="48"/>
                  </a:lnTo>
                  <a:lnTo>
                    <a:pt x="20" y="68"/>
                  </a:lnTo>
                  <a:lnTo>
                    <a:pt x="33" y="80"/>
                  </a:lnTo>
                  <a:lnTo>
                    <a:pt x="51" y="86"/>
                  </a:lnTo>
                  <a:lnTo>
                    <a:pt x="68" y="80"/>
                  </a:lnTo>
                  <a:lnTo>
                    <a:pt x="82" y="68"/>
                  </a:lnTo>
                  <a:lnTo>
                    <a:pt x="86" y="48"/>
                  </a:lnTo>
                  <a:lnTo>
                    <a:pt x="82" y="31"/>
                  </a:lnTo>
                  <a:lnTo>
                    <a:pt x="68" y="19"/>
                  </a:lnTo>
                  <a:lnTo>
                    <a:pt x="51" y="13"/>
                  </a:lnTo>
                  <a:lnTo>
                    <a:pt x="41" y="15"/>
                  </a:lnTo>
                  <a:lnTo>
                    <a:pt x="33" y="17"/>
                  </a:lnTo>
                  <a:lnTo>
                    <a:pt x="25" y="23"/>
                  </a:lnTo>
                  <a:lnTo>
                    <a:pt x="16" y="13"/>
                  </a:lnTo>
                  <a:lnTo>
                    <a:pt x="3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27656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2794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95486"/>
            <a:ext cx="2319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РАБОТЫ</a:t>
            </a:r>
          </a:p>
        </p:txBody>
      </p:sp>
      <p:sp>
        <p:nvSpPr>
          <p:cNvPr id="12" name="Шестиугольник 11"/>
          <p:cNvSpPr/>
          <p:nvPr/>
        </p:nvSpPr>
        <p:spPr>
          <a:xfrm>
            <a:off x="3260413" y="1477735"/>
            <a:ext cx="980320" cy="894814"/>
          </a:xfrm>
          <a:prstGeom prst="hexagon">
            <a:avLst/>
          </a:prstGeom>
          <a:solidFill>
            <a:srgbClr val="7F2157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2483768" y="1967894"/>
            <a:ext cx="992353" cy="894814"/>
            <a:chOff x="2483768" y="1967894"/>
            <a:chExt cx="992353" cy="894814"/>
          </a:xfrm>
        </p:grpSpPr>
        <p:sp>
          <p:nvSpPr>
            <p:cNvPr id="14" name="Шестиугольник 13"/>
            <p:cNvSpPr/>
            <p:nvPr/>
          </p:nvSpPr>
          <p:spPr>
            <a:xfrm>
              <a:off x="2483768" y="1967894"/>
              <a:ext cx="980320" cy="894814"/>
            </a:xfrm>
            <a:prstGeom prst="hexagon">
              <a:avLst/>
            </a:prstGeom>
            <a:solidFill>
              <a:srgbClr val="B9398E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Трапеция 22"/>
            <p:cNvSpPr/>
            <p:nvPr/>
          </p:nvSpPr>
          <p:spPr>
            <a:xfrm>
              <a:off x="2486990" y="1990665"/>
              <a:ext cx="989131" cy="422878"/>
            </a:xfrm>
            <a:prstGeom prst="trapezoid">
              <a:avLst>
                <a:gd name="adj" fmla="val 53445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100000">
                  <a:schemeClr val="bg1">
                    <a:alpha val="32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/>
            </a:p>
          </p:txBody>
        </p:sp>
      </p:grpSp>
      <p:sp>
        <p:nvSpPr>
          <p:cNvPr id="24" name="Трапеция 23"/>
          <p:cNvSpPr/>
          <p:nvPr/>
        </p:nvSpPr>
        <p:spPr>
          <a:xfrm>
            <a:off x="3250317" y="1474087"/>
            <a:ext cx="989131" cy="422878"/>
          </a:xfrm>
          <a:prstGeom prst="trapezoid">
            <a:avLst>
              <a:gd name="adj" fmla="val 53445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100000">
                <a:schemeClr val="bg1">
                  <a:alpha val="3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grpSp>
        <p:nvGrpSpPr>
          <p:cNvPr id="48" name="Группа 47"/>
          <p:cNvGrpSpPr/>
          <p:nvPr/>
        </p:nvGrpSpPr>
        <p:grpSpPr>
          <a:xfrm>
            <a:off x="4046396" y="1001534"/>
            <a:ext cx="989131" cy="894814"/>
            <a:chOff x="4039416" y="987574"/>
            <a:chExt cx="989131" cy="894814"/>
          </a:xfrm>
        </p:grpSpPr>
        <p:sp>
          <p:nvSpPr>
            <p:cNvPr id="11" name="Шестиугольник 10"/>
            <p:cNvSpPr/>
            <p:nvPr/>
          </p:nvSpPr>
          <p:spPr>
            <a:xfrm>
              <a:off x="4044667" y="987574"/>
              <a:ext cx="980320" cy="894814"/>
            </a:xfrm>
            <a:prstGeom prst="hexagon">
              <a:avLst/>
            </a:prstGeom>
            <a:solidFill>
              <a:srgbClr val="B9398E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Трапеция 24"/>
            <p:cNvSpPr/>
            <p:nvPr/>
          </p:nvSpPr>
          <p:spPr>
            <a:xfrm>
              <a:off x="4039416" y="1008514"/>
              <a:ext cx="989131" cy="422878"/>
            </a:xfrm>
            <a:prstGeom prst="trapezoid">
              <a:avLst>
                <a:gd name="adj" fmla="val 53445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100000">
                  <a:schemeClr val="bg1">
                    <a:alpha val="32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490749" y="2895052"/>
            <a:ext cx="992581" cy="894814"/>
            <a:chOff x="2483769" y="2888072"/>
            <a:chExt cx="992581" cy="894814"/>
          </a:xfrm>
        </p:grpSpPr>
        <p:sp>
          <p:nvSpPr>
            <p:cNvPr id="15" name="Шестиугольник 14"/>
            <p:cNvSpPr/>
            <p:nvPr/>
          </p:nvSpPr>
          <p:spPr>
            <a:xfrm>
              <a:off x="2483769" y="2888072"/>
              <a:ext cx="980320" cy="894814"/>
            </a:xfrm>
            <a:prstGeom prst="hexagon">
              <a:avLst/>
            </a:prstGeom>
            <a:solidFill>
              <a:srgbClr val="E175A3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Трапеция 30"/>
            <p:cNvSpPr/>
            <p:nvPr/>
          </p:nvSpPr>
          <p:spPr>
            <a:xfrm>
              <a:off x="2487219" y="2932811"/>
              <a:ext cx="989131" cy="422878"/>
            </a:xfrm>
            <a:prstGeom prst="trapezoid">
              <a:avLst>
                <a:gd name="adj" fmla="val 53445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100000">
                  <a:schemeClr val="bg1">
                    <a:alpha val="32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2051720" y="1203598"/>
            <a:ext cx="126188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Вся информация </a:t>
            </a:r>
            <a:endParaRPr lang="ru-RU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r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одном месте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04048" y="915566"/>
            <a:ext cx="25922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Повышение эффективности исполнения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868144" y="1491630"/>
            <a:ext cx="15121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 действий при решении задач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006900" y="4462178"/>
            <a:ext cx="116089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Аналитические </a:t>
            </a:r>
            <a:endParaRPr lang="ru-RU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мощности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83568" y="1851670"/>
            <a:ext cx="18002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Отображение информации на интерактивной карте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195736" y="4011910"/>
            <a:ext cx="10801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водная </a:t>
            </a:r>
          </a:p>
          <a:p>
            <a:pPr lvl="0" algn="r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база знаний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71600" y="2931790"/>
            <a:ext cx="15121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Сокращение времени на сбор отчётности</a:t>
            </a:r>
          </a:p>
        </p:txBody>
      </p:sp>
      <p:sp>
        <p:nvSpPr>
          <p:cNvPr id="44" name="Параллелограмм 43"/>
          <p:cNvSpPr/>
          <p:nvPr/>
        </p:nvSpPr>
        <p:spPr>
          <a:xfrm>
            <a:off x="6012160" y="697510"/>
            <a:ext cx="3600400" cy="4443958"/>
          </a:xfrm>
          <a:prstGeom prst="parallelogram">
            <a:avLst>
              <a:gd name="adj" fmla="val 72990"/>
            </a:avLst>
          </a:prstGeom>
          <a:solidFill>
            <a:schemeClr val="bg1"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араллелограмм 44"/>
          <p:cNvSpPr/>
          <p:nvPr/>
        </p:nvSpPr>
        <p:spPr>
          <a:xfrm>
            <a:off x="6588224" y="697955"/>
            <a:ext cx="3600400" cy="4443958"/>
          </a:xfrm>
          <a:prstGeom prst="parallelogram">
            <a:avLst>
              <a:gd name="adj" fmla="val 72990"/>
            </a:avLst>
          </a:prstGeom>
          <a:solidFill>
            <a:srgbClr val="E175A3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621812" y="2212871"/>
            <a:ext cx="23042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Мобильное приложение </a:t>
            </a:r>
            <a:endParaRPr lang="ru-RU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руководства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715" name="Freeform 2562"/>
          <p:cNvSpPr>
            <a:spLocks noEditPoints="1"/>
          </p:cNvSpPr>
          <p:nvPr/>
        </p:nvSpPr>
        <p:spPr bwMode="auto">
          <a:xfrm>
            <a:off x="4519042" y="1241698"/>
            <a:ext cx="274741" cy="275505"/>
          </a:xfrm>
          <a:custGeom>
            <a:avLst/>
            <a:gdLst>
              <a:gd name="T0" fmla="*/ 181 w 360"/>
              <a:gd name="T1" fmla="*/ 42 h 361"/>
              <a:gd name="T2" fmla="*/ 149 w 360"/>
              <a:gd name="T3" fmla="*/ 142 h 361"/>
              <a:gd name="T4" fmla="*/ 148 w 360"/>
              <a:gd name="T5" fmla="*/ 151 h 361"/>
              <a:gd name="T6" fmla="*/ 36 w 360"/>
              <a:gd name="T7" fmla="*/ 151 h 361"/>
              <a:gd name="T8" fmla="*/ 119 w 360"/>
              <a:gd name="T9" fmla="*/ 214 h 361"/>
              <a:gd name="T10" fmla="*/ 125 w 360"/>
              <a:gd name="T11" fmla="*/ 219 h 361"/>
              <a:gd name="T12" fmla="*/ 123 w 360"/>
              <a:gd name="T13" fmla="*/ 226 h 361"/>
              <a:gd name="T14" fmla="*/ 92 w 360"/>
              <a:gd name="T15" fmla="*/ 329 h 361"/>
              <a:gd name="T16" fmla="*/ 173 w 360"/>
              <a:gd name="T17" fmla="*/ 266 h 361"/>
              <a:gd name="T18" fmla="*/ 181 w 360"/>
              <a:gd name="T19" fmla="*/ 261 h 361"/>
              <a:gd name="T20" fmla="*/ 187 w 360"/>
              <a:gd name="T21" fmla="*/ 266 h 361"/>
              <a:gd name="T22" fmla="*/ 268 w 360"/>
              <a:gd name="T23" fmla="*/ 329 h 361"/>
              <a:gd name="T24" fmla="*/ 238 w 360"/>
              <a:gd name="T25" fmla="*/ 226 h 361"/>
              <a:gd name="T26" fmla="*/ 235 w 360"/>
              <a:gd name="T27" fmla="*/ 219 h 361"/>
              <a:gd name="T28" fmla="*/ 241 w 360"/>
              <a:gd name="T29" fmla="*/ 214 h 361"/>
              <a:gd name="T30" fmla="*/ 324 w 360"/>
              <a:gd name="T31" fmla="*/ 151 h 361"/>
              <a:gd name="T32" fmla="*/ 214 w 360"/>
              <a:gd name="T33" fmla="*/ 151 h 361"/>
              <a:gd name="T34" fmla="*/ 211 w 360"/>
              <a:gd name="T35" fmla="*/ 142 h 361"/>
              <a:gd name="T36" fmla="*/ 181 w 360"/>
              <a:gd name="T37" fmla="*/ 42 h 361"/>
              <a:gd name="T38" fmla="*/ 181 w 360"/>
              <a:gd name="T39" fmla="*/ 0 h 361"/>
              <a:gd name="T40" fmla="*/ 222 w 360"/>
              <a:gd name="T41" fmla="*/ 139 h 361"/>
              <a:gd name="T42" fmla="*/ 360 w 360"/>
              <a:gd name="T43" fmla="*/ 139 h 361"/>
              <a:gd name="T44" fmla="*/ 249 w 360"/>
              <a:gd name="T45" fmla="*/ 223 h 361"/>
              <a:gd name="T46" fmla="*/ 291 w 360"/>
              <a:gd name="T47" fmla="*/ 361 h 361"/>
              <a:gd name="T48" fmla="*/ 181 w 360"/>
              <a:gd name="T49" fmla="*/ 276 h 361"/>
              <a:gd name="T50" fmla="*/ 69 w 360"/>
              <a:gd name="T51" fmla="*/ 361 h 361"/>
              <a:gd name="T52" fmla="*/ 111 w 360"/>
              <a:gd name="T53" fmla="*/ 223 h 361"/>
              <a:gd name="T54" fmla="*/ 0 w 360"/>
              <a:gd name="T55" fmla="*/ 139 h 361"/>
              <a:gd name="T56" fmla="*/ 139 w 360"/>
              <a:gd name="T57" fmla="*/ 139 h 361"/>
              <a:gd name="T58" fmla="*/ 181 w 360"/>
              <a:gd name="T59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1">
                <a:moveTo>
                  <a:pt x="181" y="42"/>
                </a:moveTo>
                <a:lnTo>
                  <a:pt x="149" y="142"/>
                </a:lnTo>
                <a:lnTo>
                  <a:pt x="148" y="151"/>
                </a:lnTo>
                <a:lnTo>
                  <a:pt x="36" y="151"/>
                </a:lnTo>
                <a:lnTo>
                  <a:pt x="119" y="214"/>
                </a:lnTo>
                <a:lnTo>
                  <a:pt x="125" y="219"/>
                </a:lnTo>
                <a:lnTo>
                  <a:pt x="123" y="226"/>
                </a:lnTo>
                <a:lnTo>
                  <a:pt x="92" y="329"/>
                </a:lnTo>
                <a:lnTo>
                  <a:pt x="173" y="266"/>
                </a:lnTo>
                <a:lnTo>
                  <a:pt x="181" y="261"/>
                </a:lnTo>
                <a:lnTo>
                  <a:pt x="187" y="266"/>
                </a:lnTo>
                <a:lnTo>
                  <a:pt x="268" y="329"/>
                </a:lnTo>
                <a:lnTo>
                  <a:pt x="238" y="226"/>
                </a:lnTo>
                <a:lnTo>
                  <a:pt x="235" y="219"/>
                </a:lnTo>
                <a:lnTo>
                  <a:pt x="241" y="214"/>
                </a:lnTo>
                <a:lnTo>
                  <a:pt x="324" y="151"/>
                </a:lnTo>
                <a:lnTo>
                  <a:pt x="214" y="151"/>
                </a:lnTo>
                <a:lnTo>
                  <a:pt x="211" y="142"/>
                </a:lnTo>
                <a:lnTo>
                  <a:pt x="181" y="42"/>
                </a:lnTo>
                <a:close/>
                <a:moveTo>
                  <a:pt x="181" y="0"/>
                </a:moveTo>
                <a:lnTo>
                  <a:pt x="222" y="139"/>
                </a:lnTo>
                <a:lnTo>
                  <a:pt x="360" y="139"/>
                </a:lnTo>
                <a:lnTo>
                  <a:pt x="249" y="223"/>
                </a:lnTo>
                <a:lnTo>
                  <a:pt x="291" y="361"/>
                </a:lnTo>
                <a:lnTo>
                  <a:pt x="181" y="276"/>
                </a:lnTo>
                <a:lnTo>
                  <a:pt x="69" y="361"/>
                </a:lnTo>
                <a:lnTo>
                  <a:pt x="111" y="223"/>
                </a:lnTo>
                <a:lnTo>
                  <a:pt x="0" y="139"/>
                </a:lnTo>
                <a:lnTo>
                  <a:pt x="139" y="139"/>
                </a:lnTo>
                <a:lnTo>
                  <a:pt x="18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3269741" y="3351463"/>
            <a:ext cx="989239" cy="894814"/>
            <a:chOff x="3285109" y="3351463"/>
            <a:chExt cx="989239" cy="894814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3285109" y="3351463"/>
              <a:ext cx="989239" cy="894814"/>
              <a:chOff x="3243229" y="3379383"/>
              <a:chExt cx="989239" cy="894814"/>
            </a:xfrm>
          </p:grpSpPr>
          <p:sp>
            <p:nvSpPr>
              <p:cNvPr id="16" name="Шестиугольник 15"/>
              <p:cNvSpPr/>
              <p:nvPr/>
            </p:nvSpPr>
            <p:spPr>
              <a:xfrm>
                <a:off x="3243229" y="3379383"/>
                <a:ext cx="980320" cy="894814"/>
              </a:xfrm>
              <a:prstGeom prst="hexagon">
                <a:avLst/>
              </a:prstGeom>
              <a:solidFill>
                <a:srgbClr val="D23277"/>
              </a:solidFill>
              <a:ln w="95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Трапеция 29"/>
              <p:cNvSpPr/>
              <p:nvPr/>
            </p:nvSpPr>
            <p:spPr>
              <a:xfrm>
                <a:off x="3243337" y="3412342"/>
                <a:ext cx="989131" cy="422878"/>
              </a:xfrm>
              <a:prstGeom prst="trapezoid">
                <a:avLst>
                  <a:gd name="adj" fmla="val 53445"/>
                </a:avLst>
              </a:prstGeom>
              <a:gradFill flip="none" rotWithShape="1">
                <a:gsLst>
                  <a:gs pos="0">
                    <a:srgbClr val="FFFFFF">
                      <a:shade val="30000"/>
                      <a:satMod val="115000"/>
                      <a:alpha val="0"/>
                    </a:srgbClr>
                  </a:gs>
                  <a:gs pos="100000">
                    <a:schemeClr val="bg1">
                      <a:alpha val="32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820" name="Группа 9819"/>
            <p:cNvGrpSpPr/>
            <p:nvPr/>
          </p:nvGrpSpPr>
          <p:grpSpPr>
            <a:xfrm>
              <a:off x="3586940" y="3621134"/>
              <a:ext cx="346550" cy="347513"/>
              <a:chOff x="-5388619" y="568053"/>
              <a:chExt cx="571500" cy="573088"/>
            </a:xfrm>
            <a:solidFill>
              <a:schemeClr val="bg1"/>
            </a:solidFill>
          </p:grpSpPr>
          <p:sp>
            <p:nvSpPr>
              <p:cNvPr id="9730" name="Freeform 2576"/>
              <p:cNvSpPr>
                <a:spLocks noEditPoints="1"/>
              </p:cNvSpPr>
              <p:nvPr/>
            </p:nvSpPr>
            <p:spPr bwMode="auto">
              <a:xfrm>
                <a:off x="-5388619" y="568053"/>
                <a:ext cx="571500" cy="573088"/>
              </a:xfrm>
              <a:custGeom>
                <a:avLst/>
                <a:gdLst>
                  <a:gd name="T0" fmla="*/ 36 w 360"/>
                  <a:gd name="T1" fmla="*/ 121 h 361"/>
                  <a:gd name="T2" fmla="*/ 36 w 360"/>
                  <a:gd name="T3" fmla="*/ 349 h 361"/>
                  <a:gd name="T4" fmla="*/ 324 w 360"/>
                  <a:gd name="T5" fmla="*/ 349 h 361"/>
                  <a:gd name="T6" fmla="*/ 324 w 360"/>
                  <a:gd name="T7" fmla="*/ 121 h 361"/>
                  <a:gd name="T8" fmla="*/ 36 w 360"/>
                  <a:gd name="T9" fmla="*/ 121 h 361"/>
                  <a:gd name="T10" fmla="*/ 12 w 360"/>
                  <a:gd name="T11" fmla="*/ 12 h 361"/>
                  <a:gd name="T12" fmla="*/ 12 w 360"/>
                  <a:gd name="T13" fmla="*/ 109 h 361"/>
                  <a:gd name="T14" fmla="*/ 348 w 360"/>
                  <a:gd name="T15" fmla="*/ 109 h 361"/>
                  <a:gd name="T16" fmla="*/ 348 w 360"/>
                  <a:gd name="T17" fmla="*/ 12 h 361"/>
                  <a:gd name="T18" fmla="*/ 12 w 360"/>
                  <a:gd name="T19" fmla="*/ 12 h 361"/>
                  <a:gd name="T20" fmla="*/ 0 w 360"/>
                  <a:gd name="T21" fmla="*/ 0 h 361"/>
                  <a:gd name="T22" fmla="*/ 360 w 360"/>
                  <a:gd name="T23" fmla="*/ 0 h 361"/>
                  <a:gd name="T24" fmla="*/ 360 w 360"/>
                  <a:gd name="T25" fmla="*/ 121 h 361"/>
                  <a:gd name="T26" fmla="*/ 336 w 360"/>
                  <a:gd name="T27" fmla="*/ 121 h 361"/>
                  <a:gd name="T28" fmla="*/ 336 w 360"/>
                  <a:gd name="T29" fmla="*/ 361 h 361"/>
                  <a:gd name="T30" fmla="*/ 24 w 360"/>
                  <a:gd name="T31" fmla="*/ 361 h 361"/>
                  <a:gd name="T32" fmla="*/ 24 w 360"/>
                  <a:gd name="T33" fmla="*/ 121 h 361"/>
                  <a:gd name="T34" fmla="*/ 0 w 360"/>
                  <a:gd name="T35" fmla="*/ 121 h 361"/>
                  <a:gd name="T36" fmla="*/ 0 w 360"/>
                  <a:gd name="T37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0" h="361">
                    <a:moveTo>
                      <a:pt x="36" y="121"/>
                    </a:moveTo>
                    <a:lnTo>
                      <a:pt x="36" y="349"/>
                    </a:lnTo>
                    <a:lnTo>
                      <a:pt x="324" y="349"/>
                    </a:lnTo>
                    <a:lnTo>
                      <a:pt x="324" y="121"/>
                    </a:lnTo>
                    <a:lnTo>
                      <a:pt x="36" y="121"/>
                    </a:lnTo>
                    <a:close/>
                    <a:moveTo>
                      <a:pt x="12" y="12"/>
                    </a:moveTo>
                    <a:lnTo>
                      <a:pt x="12" y="109"/>
                    </a:lnTo>
                    <a:lnTo>
                      <a:pt x="348" y="109"/>
                    </a:lnTo>
                    <a:lnTo>
                      <a:pt x="348" y="12"/>
                    </a:lnTo>
                    <a:lnTo>
                      <a:pt x="12" y="12"/>
                    </a:lnTo>
                    <a:close/>
                    <a:moveTo>
                      <a:pt x="0" y="0"/>
                    </a:moveTo>
                    <a:lnTo>
                      <a:pt x="360" y="0"/>
                    </a:lnTo>
                    <a:lnTo>
                      <a:pt x="360" y="121"/>
                    </a:lnTo>
                    <a:lnTo>
                      <a:pt x="336" y="121"/>
                    </a:lnTo>
                    <a:lnTo>
                      <a:pt x="336" y="361"/>
                    </a:lnTo>
                    <a:lnTo>
                      <a:pt x="24" y="361"/>
                    </a:lnTo>
                    <a:lnTo>
                      <a:pt x="24" y="121"/>
                    </a:lnTo>
                    <a:lnTo>
                      <a:pt x="0" y="12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31" name="Freeform 2577"/>
              <p:cNvSpPr>
                <a:spLocks noEditPoints="1"/>
              </p:cNvSpPr>
              <p:nvPr/>
            </p:nvSpPr>
            <p:spPr bwMode="auto">
              <a:xfrm>
                <a:off x="-5217169" y="836340"/>
                <a:ext cx="228600" cy="76200"/>
              </a:xfrm>
              <a:custGeom>
                <a:avLst/>
                <a:gdLst>
                  <a:gd name="T0" fmla="*/ 12 w 144"/>
                  <a:gd name="T1" fmla="*/ 12 h 48"/>
                  <a:gd name="T2" fmla="*/ 12 w 144"/>
                  <a:gd name="T3" fmla="*/ 36 h 48"/>
                  <a:gd name="T4" fmla="*/ 132 w 144"/>
                  <a:gd name="T5" fmla="*/ 36 h 48"/>
                  <a:gd name="T6" fmla="*/ 132 w 144"/>
                  <a:gd name="T7" fmla="*/ 12 h 48"/>
                  <a:gd name="T8" fmla="*/ 12 w 144"/>
                  <a:gd name="T9" fmla="*/ 12 h 48"/>
                  <a:gd name="T10" fmla="*/ 0 w 144"/>
                  <a:gd name="T11" fmla="*/ 0 h 48"/>
                  <a:gd name="T12" fmla="*/ 144 w 144"/>
                  <a:gd name="T13" fmla="*/ 0 h 48"/>
                  <a:gd name="T14" fmla="*/ 144 w 144"/>
                  <a:gd name="T15" fmla="*/ 48 h 48"/>
                  <a:gd name="T16" fmla="*/ 0 w 144"/>
                  <a:gd name="T17" fmla="*/ 48 h 48"/>
                  <a:gd name="T18" fmla="*/ 0 w 144"/>
                  <a:gd name="T1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48">
                    <a:moveTo>
                      <a:pt x="12" y="12"/>
                    </a:moveTo>
                    <a:lnTo>
                      <a:pt x="12" y="36"/>
                    </a:lnTo>
                    <a:lnTo>
                      <a:pt x="132" y="36"/>
                    </a:lnTo>
                    <a:lnTo>
                      <a:pt x="132" y="12"/>
                    </a:lnTo>
                    <a:lnTo>
                      <a:pt x="12" y="12"/>
                    </a:lnTo>
                    <a:close/>
                    <a:moveTo>
                      <a:pt x="0" y="0"/>
                    </a:moveTo>
                    <a:lnTo>
                      <a:pt x="144" y="0"/>
                    </a:lnTo>
                    <a:lnTo>
                      <a:pt x="144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9823" name="Группа 9822"/>
          <p:cNvGrpSpPr/>
          <p:nvPr/>
        </p:nvGrpSpPr>
        <p:grpSpPr>
          <a:xfrm>
            <a:off x="2992438" y="3003798"/>
            <a:ext cx="248394" cy="247704"/>
            <a:chOff x="-7485706" y="-668610"/>
            <a:chExt cx="571500" cy="569913"/>
          </a:xfrm>
          <a:solidFill>
            <a:schemeClr val="bg1"/>
          </a:solidFill>
        </p:grpSpPr>
        <p:sp>
          <p:nvSpPr>
            <p:cNvPr id="9736" name="Freeform 2582"/>
            <p:cNvSpPr>
              <a:spLocks noEditPoints="1"/>
            </p:cNvSpPr>
            <p:nvPr/>
          </p:nvSpPr>
          <p:spPr bwMode="auto">
            <a:xfrm>
              <a:off x="-7485706" y="-555897"/>
              <a:ext cx="457200" cy="457200"/>
            </a:xfrm>
            <a:custGeom>
              <a:avLst/>
              <a:gdLst>
                <a:gd name="T0" fmla="*/ 12 w 288"/>
                <a:gd name="T1" fmla="*/ 12 h 288"/>
                <a:gd name="T2" fmla="*/ 12 w 288"/>
                <a:gd name="T3" fmla="*/ 276 h 288"/>
                <a:gd name="T4" fmla="*/ 276 w 288"/>
                <a:gd name="T5" fmla="*/ 276 h 288"/>
                <a:gd name="T6" fmla="*/ 276 w 288"/>
                <a:gd name="T7" fmla="*/ 12 h 288"/>
                <a:gd name="T8" fmla="*/ 12 w 288"/>
                <a:gd name="T9" fmla="*/ 12 h 288"/>
                <a:gd name="T10" fmla="*/ 0 w 288"/>
                <a:gd name="T11" fmla="*/ 0 h 288"/>
                <a:gd name="T12" fmla="*/ 288 w 288"/>
                <a:gd name="T13" fmla="*/ 0 h 288"/>
                <a:gd name="T14" fmla="*/ 288 w 288"/>
                <a:gd name="T15" fmla="*/ 288 h 288"/>
                <a:gd name="T16" fmla="*/ 0 w 288"/>
                <a:gd name="T17" fmla="*/ 288 h 288"/>
                <a:gd name="T18" fmla="*/ 0 w 288"/>
                <a:gd name="T1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88">
                  <a:moveTo>
                    <a:pt x="12" y="12"/>
                  </a:moveTo>
                  <a:lnTo>
                    <a:pt x="12" y="276"/>
                  </a:lnTo>
                  <a:lnTo>
                    <a:pt x="276" y="276"/>
                  </a:lnTo>
                  <a:lnTo>
                    <a:pt x="276" y="12"/>
                  </a:lnTo>
                  <a:lnTo>
                    <a:pt x="12" y="12"/>
                  </a:lnTo>
                  <a:close/>
                  <a:moveTo>
                    <a:pt x="0" y="0"/>
                  </a:moveTo>
                  <a:lnTo>
                    <a:pt x="288" y="0"/>
                  </a:lnTo>
                  <a:lnTo>
                    <a:pt x="288" y="288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37" name="Freeform 2583"/>
            <p:cNvSpPr>
              <a:spLocks/>
            </p:cNvSpPr>
            <p:nvPr/>
          </p:nvSpPr>
          <p:spPr bwMode="auto">
            <a:xfrm>
              <a:off x="-7371406" y="-668610"/>
              <a:ext cx="457200" cy="455613"/>
            </a:xfrm>
            <a:custGeom>
              <a:avLst/>
              <a:gdLst>
                <a:gd name="T0" fmla="*/ 0 w 288"/>
                <a:gd name="T1" fmla="*/ 0 h 287"/>
                <a:gd name="T2" fmla="*/ 288 w 288"/>
                <a:gd name="T3" fmla="*/ 0 h 287"/>
                <a:gd name="T4" fmla="*/ 288 w 288"/>
                <a:gd name="T5" fmla="*/ 287 h 287"/>
                <a:gd name="T6" fmla="*/ 228 w 288"/>
                <a:gd name="T7" fmla="*/ 287 h 287"/>
                <a:gd name="T8" fmla="*/ 228 w 288"/>
                <a:gd name="T9" fmla="*/ 275 h 287"/>
                <a:gd name="T10" fmla="*/ 276 w 288"/>
                <a:gd name="T11" fmla="*/ 275 h 287"/>
                <a:gd name="T12" fmla="*/ 276 w 288"/>
                <a:gd name="T13" fmla="*/ 12 h 287"/>
                <a:gd name="T14" fmla="*/ 12 w 288"/>
                <a:gd name="T15" fmla="*/ 12 h 287"/>
                <a:gd name="T16" fmla="*/ 12 w 288"/>
                <a:gd name="T17" fmla="*/ 59 h 287"/>
                <a:gd name="T18" fmla="*/ 0 w 288"/>
                <a:gd name="T19" fmla="*/ 59 h 287"/>
                <a:gd name="T20" fmla="*/ 0 w 288"/>
                <a:gd name="T2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" h="287">
                  <a:moveTo>
                    <a:pt x="0" y="0"/>
                  </a:moveTo>
                  <a:lnTo>
                    <a:pt x="288" y="0"/>
                  </a:lnTo>
                  <a:lnTo>
                    <a:pt x="288" y="287"/>
                  </a:lnTo>
                  <a:lnTo>
                    <a:pt x="228" y="287"/>
                  </a:lnTo>
                  <a:lnTo>
                    <a:pt x="228" y="275"/>
                  </a:lnTo>
                  <a:lnTo>
                    <a:pt x="276" y="275"/>
                  </a:lnTo>
                  <a:lnTo>
                    <a:pt x="276" y="12"/>
                  </a:lnTo>
                  <a:lnTo>
                    <a:pt x="12" y="12"/>
                  </a:lnTo>
                  <a:lnTo>
                    <a:pt x="12" y="59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828923" y="1477735"/>
            <a:ext cx="1003499" cy="894814"/>
            <a:chOff x="4828923" y="1477735"/>
            <a:chExt cx="1003499" cy="894814"/>
          </a:xfrm>
        </p:grpSpPr>
        <p:sp>
          <p:nvSpPr>
            <p:cNvPr id="13" name="Шестиугольник 12"/>
            <p:cNvSpPr/>
            <p:nvPr/>
          </p:nvSpPr>
          <p:spPr>
            <a:xfrm>
              <a:off x="4828923" y="1477735"/>
              <a:ext cx="980320" cy="894814"/>
            </a:xfrm>
            <a:prstGeom prst="hexagon">
              <a:avLst/>
            </a:prstGeom>
            <a:solidFill>
              <a:srgbClr val="D23277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Трапеция 25"/>
            <p:cNvSpPr/>
            <p:nvPr/>
          </p:nvSpPr>
          <p:spPr>
            <a:xfrm>
              <a:off x="4843291" y="1495027"/>
              <a:ext cx="989131" cy="422878"/>
            </a:xfrm>
            <a:prstGeom prst="trapezoid">
              <a:avLst>
                <a:gd name="adj" fmla="val 53445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100000">
                  <a:schemeClr val="bg1">
                    <a:alpha val="32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/>
            </a:p>
          </p:txBody>
        </p:sp>
        <p:grpSp>
          <p:nvGrpSpPr>
            <p:cNvPr id="9818" name="Группа 9817"/>
            <p:cNvGrpSpPr/>
            <p:nvPr/>
          </p:nvGrpSpPr>
          <p:grpSpPr>
            <a:xfrm>
              <a:off x="5171307" y="1755279"/>
              <a:ext cx="288032" cy="360291"/>
              <a:chOff x="-6379219" y="-668610"/>
              <a:chExt cx="455613" cy="569913"/>
            </a:xfrm>
            <a:solidFill>
              <a:schemeClr val="bg1"/>
            </a:solidFill>
          </p:grpSpPr>
          <p:sp>
            <p:nvSpPr>
              <p:cNvPr id="9738" name="Freeform 2584"/>
              <p:cNvSpPr>
                <a:spLocks noEditPoints="1"/>
              </p:cNvSpPr>
              <p:nvPr/>
            </p:nvSpPr>
            <p:spPr bwMode="auto">
              <a:xfrm>
                <a:off x="-6379219" y="-668610"/>
                <a:ext cx="455613" cy="569913"/>
              </a:xfrm>
              <a:custGeom>
                <a:avLst/>
                <a:gdLst>
                  <a:gd name="T0" fmla="*/ 12 w 287"/>
                  <a:gd name="T1" fmla="*/ 12 h 359"/>
                  <a:gd name="T2" fmla="*/ 12 w 287"/>
                  <a:gd name="T3" fmla="*/ 347 h 359"/>
                  <a:gd name="T4" fmla="*/ 275 w 287"/>
                  <a:gd name="T5" fmla="*/ 347 h 359"/>
                  <a:gd name="T6" fmla="*/ 275 w 287"/>
                  <a:gd name="T7" fmla="*/ 12 h 359"/>
                  <a:gd name="T8" fmla="*/ 12 w 287"/>
                  <a:gd name="T9" fmla="*/ 12 h 359"/>
                  <a:gd name="T10" fmla="*/ 0 w 287"/>
                  <a:gd name="T11" fmla="*/ 0 h 359"/>
                  <a:gd name="T12" fmla="*/ 287 w 287"/>
                  <a:gd name="T13" fmla="*/ 0 h 359"/>
                  <a:gd name="T14" fmla="*/ 287 w 287"/>
                  <a:gd name="T15" fmla="*/ 359 h 359"/>
                  <a:gd name="T16" fmla="*/ 0 w 287"/>
                  <a:gd name="T17" fmla="*/ 359 h 359"/>
                  <a:gd name="T18" fmla="*/ 0 w 287"/>
                  <a:gd name="T19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7" h="359">
                    <a:moveTo>
                      <a:pt x="12" y="12"/>
                    </a:moveTo>
                    <a:lnTo>
                      <a:pt x="12" y="347"/>
                    </a:lnTo>
                    <a:lnTo>
                      <a:pt x="275" y="347"/>
                    </a:lnTo>
                    <a:lnTo>
                      <a:pt x="275" y="12"/>
                    </a:lnTo>
                    <a:lnTo>
                      <a:pt x="12" y="12"/>
                    </a:lnTo>
                    <a:close/>
                    <a:moveTo>
                      <a:pt x="0" y="0"/>
                    </a:moveTo>
                    <a:lnTo>
                      <a:pt x="287" y="0"/>
                    </a:lnTo>
                    <a:lnTo>
                      <a:pt x="287" y="359"/>
                    </a:lnTo>
                    <a:lnTo>
                      <a:pt x="0" y="35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39" name="Rectangle 2585"/>
              <p:cNvSpPr>
                <a:spLocks noChangeArrowheads="1"/>
              </p:cNvSpPr>
              <p:nvPr/>
            </p:nvSpPr>
            <p:spPr bwMode="auto">
              <a:xfrm>
                <a:off x="-6285556" y="-584472"/>
                <a:ext cx="268288" cy="1905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40" name="Rectangle 2586"/>
              <p:cNvSpPr>
                <a:spLocks noChangeArrowheads="1"/>
              </p:cNvSpPr>
              <p:nvPr/>
            </p:nvSpPr>
            <p:spPr bwMode="auto">
              <a:xfrm>
                <a:off x="-6285556" y="-489222"/>
                <a:ext cx="268288" cy="1905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41" name="Rectangle 2587"/>
              <p:cNvSpPr>
                <a:spLocks noChangeArrowheads="1"/>
              </p:cNvSpPr>
              <p:nvPr/>
            </p:nvSpPr>
            <p:spPr bwMode="auto">
              <a:xfrm>
                <a:off x="-6285556" y="-392385"/>
                <a:ext cx="268288" cy="1905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42" name="Rectangle 2588"/>
              <p:cNvSpPr>
                <a:spLocks noChangeArrowheads="1"/>
              </p:cNvSpPr>
              <p:nvPr/>
            </p:nvSpPr>
            <p:spPr bwMode="auto">
              <a:xfrm>
                <a:off x="-6285556" y="-297135"/>
                <a:ext cx="268288" cy="1905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43" name="Rectangle 2589"/>
              <p:cNvSpPr>
                <a:spLocks noChangeArrowheads="1"/>
              </p:cNvSpPr>
              <p:nvPr/>
            </p:nvSpPr>
            <p:spPr bwMode="auto">
              <a:xfrm>
                <a:off x="-6285556" y="-203472"/>
                <a:ext cx="268288" cy="1905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9819" name="Группа 9818"/>
          <p:cNvGrpSpPr/>
          <p:nvPr/>
        </p:nvGrpSpPr>
        <p:grpSpPr>
          <a:xfrm>
            <a:off x="3645421" y="1745754"/>
            <a:ext cx="288032" cy="361551"/>
            <a:chOff x="-3234381" y="-668610"/>
            <a:chExt cx="454025" cy="569913"/>
          </a:xfrm>
          <a:solidFill>
            <a:schemeClr val="bg1"/>
          </a:solidFill>
        </p:grpSpPr>
        <p:sp>
          <p:nvSpPr>
            <p:cNvPr id="9751" name="Rectangle 2597"/>
            <p:cNvSpPr>
              <a:spLocks noChangeArrowheads="1"/>
            </p:cNvSpPr>
            <p:nvPr/>
          </p:nvSpPr>
          <p:spPr bwMode="auto">
            <a:xfrm>
              <a:off x="-3016894" y="-268560"/>
              <a:ext cx="19050" cy="7461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52" name="Freeform 2598"/>
            <p:cNvSpPr>
              <a:spLocks noEditPoints="1"/>
            </p:cNvSpPr>
            <p:nvPr/>
          </p:nvSpPr>
          <p:spPr bwMode="auto">
            <a:xfrm>
              <a:off x="-3234381" y="-668610"/>
              <a:ext cx="454025" cy="569913"/>
            </a:xfrm>
            <a:custGeom>
              <a:avLst/>
              <a:gdLst>
                <a:gd name="T0" fmla="*/ 12 w 286"/>
                <a:gd name="T1" fmla="*/ 180 h 359"/>
                <a:gd name="T2" fmla="*/ 12 w 286"/>
                <a:gd name="T3" fmla="*/ 347 h 359"/>
                <a:gd name="T4" fmla="*/ 274 w 286"/>
                <a:gd name="T5" fmla="*/ 347 h 359"/>
                <a:gd name="T6" fmla="*/ 274 w 286"/>
                <a:gd name="T7" fmla="*/ 180 h 359"/>
                <a:gd name="T8" fmla="*/ 12 w 286"/>
                <a:gd name="T9" fmla="*/ 180 h 359"/>
                <a:gd name="T10" fmla="*/ 143 w 286"/>
                <a:gd name="T11" fmla="*/ 12 h 359"/>
                <a:gd name="T12" fmla="*/ 114 w 286"/>
                <a:gd name="T13" fmla="*/ 17 h 359"/>
                <a:gd name="T14" fmla="*/ 90 w 286"/>
                <a:gd name="T15" fmla="*/ 29 h 359"/>
                <a:gd name="T16" fmla="*/ 71 w 286"/>
                <a:gd name="T17" fmla="*/ 48 h 359"/>
                <a:gd name="T18" fmla="*/ 57 w 286"/>
                <a:gd name="T19" fmla="*/ 72 h 359"/>
                <a:gd name="T20" fmla="*/ 52 w 286"/>
                <a:gd name="T21" fmla="*/ 101 h 359"/>
                <a:gd name="T22" fmla="*/ 52 w 286"/>
                <a:gd name="T23" fmla="*/ 168 h 359"/>
                <a:gd name="T24" fmla="*/ 234 w 286"/>
                <a:gd name="T25" fmla="*/ 168 h 359"/>
                <a:gd name="T26" fmla="*/ 234 w 286"/>
                <a:gd name="T27" fmla="*/ 101 h 359"/>
                <a:gd name="T28" fmla="*/ 229 w 286"/>
                <a:gd name="T29" fmla="*/ 72 h 359"/>
                <a:gd name="T30" fmla="*/ 215 w 286"/>
                <a:gd name="T31" fmla="*/ 48 h 359"/>
                <a:gd name="T32" fmla="*/ 196 w 286"/>
                <a:gd name="T33" fmla="*/ 29 h 359"/>
                <a:gd name="T34" fmla="*/ 172 w 286"/>
                <a:gd name="T35" fmla="*/ 17 h 359"/>
                <a:gd name="T36" fmla="*/ 143 w 286"/>
                <a:gd name="T37" fmla="*/ 12 h 359"/>
                <a:gd name="T38" fmla="*/ 143 w 286"/>
                <a:gd name="T39" fmla="*/ 0 h 359"/>
                <a:gd name="T40" fmla="*/ 170 w 286"/>
                <a:gd name="T41" fmla="*/ 3 h 359"/>
                <a:gd name="T42" fmla="*/ 194 w 286"/>
                <a:gd name="T43" fmla="*/ 14 h 359"/>
                <a:gd name="T44" fmla="*/ 215 w 286"/>
                <a:gd name="T45" fmla="*/ 29 h 359"/>
                <a:gd name="T46" fmla="*/ 231 w 286"/>
                <a:gd name="T47" fmla="*/ 50 h 359"/>
                <a:gd name="T48" fmla="*/ 241 w 286"/>
                <a:gd name="T49" fmla="*/ 74 h 359"/>
                <a:gd name="T50" fmla="*/ 246 w 286"/>
                <a:gd name="T51" fmla="*/ 101 h 359"/>
                <a:gd name="T52" fmla="*/ 246 w 286"/>
                <a:gd name="T53" fmla="*/ 168 h 359"/>
                <a:gd name="T54" fmla="*/ 286 w 286"/>
                <a:gd name="T55" fmla="*/ 168 h 359"/>
                <a:gd name="T56" fmla="*/ 286 w 286"/>
                <a:gd name="T57" fmla="*/ 359 h 359"/>
                <a:gd name="T58" fmla="*/ 0 w 286"/>
                <a:gd name="T59" fmla="*/ 359 h 359"/>
                <a:gd name="T60" fmla="*/ 0 w 286"/>
                <a:gd name="T61" fmla="*/ 168 h 359"/>
                <a:gd name="T62" fmla="*/ 40 w 286"/>
                <a:gd name="T63" fmla="*/ 168 h 359"/>
                <a:gd name="T64" fmla="*/ 40 w 286"/>
                <a:gd name="T65" fmla="*/ 101 h 359"/>
                <a:gd name="T66" fmla="*/ 45 w 286"/>
                <a:gd name="T67" fmla="*/ 74 h 359"/>
                <a:gd name="T68" fmla="*/ 55 w 286"/>
                <a:gd name="T69" fmla="*/ 50 h 359"/>
                <a:gd name="T70" fmla="*/ 71 w 286"/>
                <a:gd name="T71" fmla="*/ 29 h 359"/>
                <a:gd name="T72" fmla="*/ 92 w 286"/>
                <a:gd name="T73" fmla="*/ 14 h 359"/>
                <a:gd name="T74" fmla="*/ 116 w 286"/>
                <a:gd name="T75" fmla="*/ 3 h 359"/>
                <a:gd name="T76" fmla="*/ 143 w 286"/>
                <a:gd name="T77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6" h="359">
                  <a:moveTo>
                    <a:pt x="12" y="180"/>
                  </a:moveTo>
                  <a:lnTo>
                    <a:pt x="12" y="347"/>
                  </a:lnTo>
                  <a:lnTo>
                    <a:pt x="274" y="347"/>
                  </a:lnTo>
                  <a:lnTo>
                    <a:pt x="274" y="180"/>
                  </a:lnTo>
                  <a:lnTo>
                    <a:pt x="12" y="180"/>
                  </a:lnTo>
                  <a:close/>
                  <a:moveTo>
                    <a:pt x="143" y="12"/>
                  </a:moveTo>
                  <a:lnTo>
                    <a:pt x="114" y="17"/>
                  </a:lnTo>
                  <a:lnTo>
                    <a:pt x="90" y="29"/>
                  </a:lnTo>
                  <a:lnTo>
                    <a:pt x="71" y="48"/>
                  </a:lnTo>
                  <a:lnTo>
                    <a:pt x="57" y="72"/>
                  </a:lnTo>
                  <a:lnTo>
                    <a:pt x="52" y="101"/>
                  </a:lnTo>
                  <a:lnTo>
                    <a:pt x="52" y="168"/>
                  </a:lnTo>
                  <a:lnTo>
                    <a:pt x="234" y="168"/>
                  </a:lnTo>
                  <a:lnTo>
                    <a:pt x="234" y="101"/>
                  </a:lnTo>
                  <a:lnTo>
                    <a:pt x="229" y="72"/>
                  </a:lnTo>
                  <a:lnTo>
                    <a:pt x="215" y="48"/>
                  </a:lnTo>
                  <a:lnTo>
                    <a:pt x="196" y="29"/>
                  </a:lnTo>
                  <a:lnTo>
                    <a:pt x="172" y="17"/>
                  </a:lnTo>
                  <a:lnTo>
                    <a:pt x="143" y="12"/>
                  </a:lnTo>
                  <a:close/>
                  <a:moveTo>
                    <a:pt x="143" y="0"/>
                  </a:moveTo>
                  <a:lnTo>
                    <a:pt x="170" y="3"/>
                  </a:lnTo>
                  <a:lnTo>
                    <a:pt x="194" y="14"/>
                  </a:lnTo>
                  <a:lnTo>
                    <a:pt x="215" y="29"/>
                  </a:lnTo>
                  <a:lnTo>
                    <a:pt x="231" y="50"/>
                  </a:lnTo>
                  <a:lnTo>
                    <a:pt x="241" y="74"/>
                  </a:lnTo>
                  <a:lnTo>
                    <a:pt x="246" y="101"/>
                  </a:lnTo>
                  <a:lnTo>
                    <a:pt x="246" y="168"/>
                  </a:lnTo>
                  <a:lnTo>
                    <a:pt x="286" y="168"/>
                  </a:lnTo>
                  <a:lnTo>
                    <a:pt x="286" y="359"/>
                  </a:lnTo>
                  <a:lnTo>
                    <a:pt x="0" y="359"/>
                  </a:lnTo>
                  <a:lnTo>
                    <a:pt x="0" y="168"/>
                  </a:lnTo>
                  <a:lnTo>
                    <a:pt x="40" y="168"/>
                  </a:lnTo>
                  <a:lnTo>
                    <a:pt x="40" y="101"/>
                  </a:lnTo>
                  <a:lnTo>
                    <a:pt x="45" y="74"/>
                  </a:lnTo>
                  <a:lnTo>
                    <a:pt x="55" y="50"/>
                  </a:lnTo>
                  <a:lnTo>
                    <a:pt x="71" y="29"/>
                  </a:lnTo>
                  <a:lnTo>
                    <a:pt x="92" y="14"/>
                  </a:lnTo>
                  <a:lnTo>
                    <a:pt x="116" y="3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591031" y="1959378"/>
            <a:ext cx="989131" cy="894814"/>
            <a:chOff x="4837363" y="2406794"/>
            <a:chExt cx="989131" cy="894814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4837363" y="2406794"/>
              <a:ext cx="989131" cy="894814"/>
              <a:chOff x="4851323" y="2427734"/>
              <a:chExt cx="989131" cy="894814"/>
            </a:xfrm>
          </p:grpSpPr>
          <p:sp>
            <p:nvSpPr>
              <p:cNvPr id="19" name="Шестиугольник 18"/>
              <p:cNvSpPr/>
              <p:nvPr/>
            </p:nvSpPr>
            <p:spPr>
              <a:xfrm>
                <a:off x="4860032" y="2427734"/>
                <a:ext cx="980320" cy="894814"/>
              </a:xfrm>
              <a:prstGeom prst="hexagon">
                <a:avLst/>
              </a:prstGeom>
              <a:solidFill>
                <a:srgbClr val="E175A3"/>
              </a:solidFill>
              <a:ln w="952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Трапеция 26"/>
              <p:cNvSpPr/>
              <p:nvPr/>
            </p:nvSpPr>
            <p:spPr>
              <a:xfrm>
                <a:off x="4851323" y="2456156"/>
                <a:ext cx="989131" cy="422878"/>
              </a:xfrm>
              <a:prstGeom prst="trapezoid">
                <a:avLst>
                  <a:gd name="adj" fmla="val 53445"/>
                </a:avLst>
              </a:prstGeom>
              <a:gradFill flip="none" rotWithShape="1">
                <a:gsLst>
                  <a:gs pos="0">
                    <a:srgbClr val="FFFFFF">
                      <a:shade val="30000"/>
                      <a:satMod val="115000"/>
                      <a:alpha val="0"/>
                    </a:srgbClr>
                  </a:gs>
                  <a:gs pos="100000">
                    <a:schemeClr val="bg1">
                      <a:alpha val="32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2" name="Freeform 321"/>
            <p:cNvSpPr>
              <a:spLocks noEditPoints="1"/>
            </p:cNvSpPr>
            <p:nvPr/>
          </p:nvSpPr>
          <p:spPr bwMode="auto">
            <a:xfrm>
              <a:off x="5422380" y="2643758"/>
              <a:ext cx="185896" cy="172987"/>
            </a:xfrm>
            <a:custGeom>
              <a:avLst/>
              <a:gdLst>
                <a:gd name="T0" fmla="*/ 11 w 360"/>
                <a:gd name="T1" fmla="*/ 306 h 335"/>
                <a:gd name="T2" fmla="*/ 15 w 360"/>
                <a:gd name="T3" fmla="*/ 316 h 335"/>
                <a:gd name="T4" fmla="*/ 25 w 360"/>
                <a:gd name="T5" fmla="*/ 322 h 335"/>
                <a:gd name="T6" fmla="*/ 331 w 360"/>
                <a:gd name="T7" fmla="*/ 324 h 335"/>
                <a:gd name="T8" fmla="*/ 340 w 360"/>
                <a:gd name="T9" fmla="*/ 321 h 335"/>
                <a:gd name="T10" fmla="*/ 347 w 360"/>
                <a:gd name="T11" fmla="*/ 311 h 335"/>
                <a:gd name="T12" fmla="*/ 349 w 360"/>
                <a:gd name="T13" fmla="*/ 216 h 335"/>
                <a:gd name="T14" fmla="*/ 337 w 360"/>
                <a:gd name="T15" fmla="*/ 221 h 335"/>
                <a:gd name="T16" fmla="*/ 227 w 360"/>
                <a:gd name="T17" fmla="*/ 223 h 335"/>
                <a:gd name="T18" fmla="*/ 133 w 360"/>
                <a:gd name="T19" fmla="*/ 245 h 335"/>
                <a:gd name="T20" fmla="*/ 29 w 360"/>
                <a:gd name="T21" fmla="*/ 223 h 335"/>
                <a:gd name="T22" fmla="*/ 18 w 360"/>
                <a:gd name="T23" fmla="*/ 219 h 335"/>
                <a:gd name="T24" fmla="*/ 144 w 360"/>
                <a:gd name="T25" fmla="*/ 187 h 335"/>
                <a:gd name="T26" fmla="*/ 216 w 360"/>
                <a:gd name="T27" fmla="*/ 234 h 335"/>
                <a:gd name="T28" fmla="*/ 144 w 360"/>
                <a:gd name="T29" fmla="*/ 187 h 335"/>
                <a:gd name="T30" fmla="*/ 25 w 360"/>
                <a:gd name="T31" fmla="*/ 56 h 335"/>
                <a:gd name="T32" fmla="*/ 15 w 360"/>
                <a:gd name="T33" fmla="*/ 62 h 335"/>
                <a:gd name="T34" fmla="*/ 11 w 360"/>
                <a:gd name="T35" fmla="*/ 72 h 335"/>
                <a:gd name="T36" fmla="*/ 13 w 360"/>
                <a:gd name="T37" fmla="*/ 198 h 335"/>
                <a:gd name="T38" fmla="*/ 20 w 360"/>
                <a:gd name="T39" fmla="*/ 206 h 335"/>
                <a:gd name="T40" fmla="*/ 29 w 360"/>
                <a:gd name="T41" fmla="*/ 209 h 335"/>
                <a:gd name="T42" fmla="*/ 133 w 360"/>
                <a:gd name="T43" fmla="*/ 173 h 335"/>
                <a:gd name="T44" fmla="*/ 227 w 360"/>
                <a:gd name="T45" fmla="*/ 209 h 335"/>
                <a:gd name="T46" fmla="*/ 335 w 360"/>
                <a:gd name="T47" fmla="*/ 209 h 335"/>
                <a:gd name="T48" fmla="*/ 345 w 360"/>
                <a:gd name="T49" fmla="*/ 203 h 335"/>
                <a:gd name="T50" fmla="*/ 349 w 360"/>
                <a:gd name="T51" fmla="*/ 191 h 335"/>
                <a:gd name="T52" fmla="*/ 347 w 360"/>
                <a:gd name="T53" fmla="*/ 67 h 335"/>
                <a:gd name="T54" fmla="*/ 340 w 360"/>
                <a:gd name="T55" fmla="*/ 57 h 335"/>
                <a:gd name="T56" fmla="*/ 331 w 360"/>
                <a:gd name="T57" fmla="*/ 54 h 335"/>
                <a:gd name="T58" fmla="*/ 144 w 360"/>
                <a:gd name="T59" fmla="*/ 11 h 335"/>
                <a:gd name="T60" fmla="*/ 136 w 360"/>
                <a:gd name="T61" fmla="*/ 15 h 335"/>
                <a:gd name="T62" fmla="*/ 129 w 360"/>
                <a:gd name="T63" fmla="*/ 23 h 335"/>
                <a:gd name="T64" fmla="*/ 118 w 360"/>
                <a:gd name="T65" fmla="*/ 43 h 335"/>
                <a:gd name="T66" fmla="*/ 234 w 360"/>
                <a:gd name="T67" fmla="*/ 28 h 335"/>
                <a:gd name="T68" fmla="*/ 227 w 360"/>
                <a:gd name="T69" fmla="*/ 18 h 335"/>
                <a:gd name="T70" fmla="*/ 221 w 360"/>
                <a:gd name="T71" fmla="*/ 13 h 335"/>
                <a:gd name="T72" fmla="*/ 144 w 360"/>
                <a:gd name="T73" fmla="*/ 11 h 335"/>
                <a:gd name="T74" fmla="*/ 216 w 360"/>
                <a:gd name="T75" fmla="*/ 0 h 335"/>
                <a:gd name="T76" fmla="*/ 234 w 360"/>
                <a:gd name="T77" fmla="*/ 8 h 335"/>
                <a:gd name="T78" fmla="*/ 244 w 360"/>
                <a:gd name="T79" fmla="*/ 23 h 335"/>
                <a:gd name="T80" fmla="*/ 255 w 360"/>
                <a:gd name="T81" fmla="*/ 43 h 335"/>
                <a:gd name="T82" fmla="*/ 345 w 360"/>
                <a:gd name="T83" fmla="*/ 46 h 335"/>
                <a:gd name="T84" fmla="*/ 360 w 360"/>
                <a:gd name="T85" fmla="*/ 72 h 335"/>
                <a:gd name="T86" fmla="*/ 355 w 360"/>
                <a:gd name="T87" fmla="*/ 321 h 335"/>
                <a:gd name="T88" fmla="*/ 331 w 360"/>
                <a:gd name="T89" fmla="*/ 335 h 335"/>
                <a:gd name="T90" fmla="*/ 15 w 360"/>
                <a:gd name="T91" fmla="*/ 332 h 335"/>
                <a:gd name="T92" fmla="*/ 0 w 360"/>
                <a:gd name="T93" fmla="*/ 306 h 335"/>
                <a:gd name="T94" fmla="*/ 5 w 360"/>
                <a:gd name="T95" fmla="*/ 57 h 335"/>
                <a:gd name="T96" fmla="*/ 29 w 360"/>
                <a:gd name="T97" fmla="*/ 43 h 335"/>
                <a:gd name="T98" fmla="*/ 115 w 360"/>
                <a:gd name="T99" fmla="*/ 25 h 335"/>
                <a:gd name="T100" fmla="*/ 124 w 360"/>
                <a:gd name="T101" fmla="*/ 8 h 335"/>
                <a:gd name="T102" fmla="*/ 144 w 360"/>
                <a:gd name="T10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0" h="335">
                  <a:moveTo>
                    <a:pt x="11" y="216"/>
                  </a:moveTo>
                  <a:lnTo>
                    <a:pt x="11" y="306"/>
                  </a:lnTo>
                  <a:lnTo>
                    <a:pt x="13" y="311"/>
                  </a:lnTo>
                  <a:lnTo>
                    <a:pt x="15" y="316"/>
                  </a:lnTo>
                  <a:lnTo>
                    <a:pt x="20" y="321"/>
                  </a:lnTo>
                  <a:lnTo>
                    <a:pt x="25" y="322"/>
                  </a:lnTo>
                  <a:lnTo>
                    <a:pt x="29" y="324"/>
                  </a:lnTo>
                  <a:lnTo>
                    <a:pt x="331" y="324"/>
                  </a:lnTo>
                  <a:lnTo>
                    <a:pt x="335" y="322"/>
                  </a:lnTo>
                  <a:lnTo>
                    <a:pt x="340" y="321"/>
                  </a:lnTo>
                  <a:lnTo>
                    <a:pt x="345" y="316"/>
                  </a:lnTo>
                  <a:lnTo>
                    <a:pt x="347" y="311"/>
                  </a:lnTo>
                  <a:lnTo>
                    <a:pt x="349" y="306"/>
                  </a:lnTo>
                  <a:lnTo>
                    <a:pt x="349" y="216"/>
                  </a:lnTo>
                  <a:lnTo>
                    <a:pt x="342" y="219"/>
                  </a:lnTo>
                  <a:lnTo>
                    <a:pt x="337" y="221"/>
                  </a:lnTo>
                  <a:lnTo>
                    <a:pt x="331" y="223"/>
                  </a:lnTo>
                  <a:lnTo>
                    <a:pt x="227" y="223"/>
                  </a:lnTo>
                  <a:lnTo>
                    <a:pt x="227" y="245"/>
                  </a:lnTo>
                  <a:lnTo>
                    <a:pt x="133" y="245"/>
                  </a:lnTo>
                  <a:lnTo>
                    <a:pt x="133" y="223"/>
                  </a:lnTo>
                  <a:lnTo>
                    <a:pt x="29" y="223"/>
                  </a:lnTo>
                  <a:lnTo>
                    <a:pt x="23" y="221"/>
                  </a:lnTo>
                  <a:lnTo>
                    <a:pt x="18" y="219"/>
                  </a:lnTo>
                  <a:lnTo>
                    <a:pt x="11" y="216"/>
                  </a:lnTo>
                  <a:close/>
                  <a:moveTo>
                    <a:pt x="144" y="187"/>
                  </a:moveTo>
                  <a:lnTo>
                    <a:pt x="144" y="234"/>
                  </a:lnTo>
                  <a:lnTo>
                    <a:pt x="216" y="234"/>
                  </a:lnTo>
                  <a:lnTo>
                    <a:pt x="216" y="187"/>
                  </a:lnTo>
                  <a:lnTo>
                    <a:pt x="144" y="187"/>
                  </a:lnTo>
                  <a:close/>
                  <a:moveTo>
                    <a:pt x="29" y="54"/>
                  </a:moveTo>
                  <a:lnTo>
                    <a:pt x="25" y="56"/>
                  </a:lnTo>
                  <a:lnTo>
                    <a:pt x="20" y="57"/>
                  </a:lnTo>
                  <a:lnTo>
                    <a:pt x="15" y="62"/>
                  </a:lnTo>
                  <a:lnTo>
                    <a:pt x="13" y="67"/>
                  </a:lnTo>
                  <a:lnTo>
                    <a:pt x="11" y="72"/>
                  </a:lnTo>
                  <a:lnTo>
                    <a:pt x="11" y="191"/>
                  </a:lnTo>
                  <a:lnTo>
                    <a:pt x="13" y="198"/>
                  </a:lnTo>
                  <a:lnTo>
                    <a:pt x="15" y="203"/>
                  </a:lnTo>
                  <a:lnTo>
                    <a:pt x="20" y="206"/>
                  </a:lnTo>
                  <a:lnTo>
                    <a:pt x="25" y="209"/>
                  </a:lnTo>
                  <a:lnTo>
                    <a:pt x="29" y="209"/>
                  </a:lnTo>
                  <a:lnTo>
                    <a:pt x="133" y="209"/>
                  </a:lnTo>
                  <a:lnTo>
                    <a:pt x="133" y="173"/>
                  </a:lnTo>
                  <a:lnTo>
                    <a:pt x="227" y="173"/>
                  </a:lnTo>
                  <a:lnTo>
                    <a:pt x="227" y="209"/>
                  </a:lnTo>
                  <a:lnTo>
                    <a:pt x="331" y="209"/>
                  </a:lnTo>
                  <a:lnTo>
                    <a:pt x="335" y="209"/>
                  </a:lnTo>
                  <a:lnTo>
                    <a:pt x="340" y="206"/>
                  </a:lnTo>
                  <a:lnTo>
                    <a:pt x="345" y="203"/>
                  </a:lnTo>
                  <a:lnTo>
                    <a:pt x="347" y="198"/>
                  </a:lnTo>
                  <a:lnTo>
                    <a:pt x="349" y="191"/>
                  </a:lnTo>
                  <a:lnTo>
                    <a:pt x="349" y="72"/>
                  </a:lnTo>
                  <a:lnTo>
                    <a:pt x="347" y="67"/>
                  </a:lnTo>
                  <a:lnTo>
                    <a:pt x="345" y="62"/>
                  </a:lnTo>
                  <a:lnTo>
                    <a:pt x="340" y="57"/>
                  </a:lnTo>
                  <a:lnTo>
                    <a:pt x="335" y="56"/>
                  </a:lnTo>
                  <a:lnTo>
                    <a:pt x="331" y="54"/>
                  </a:lnTo>
                  <a:lnTo>
                    <a:pt x="29" y="54"/>
                  </a:lnTo>
                  <a:close/>
                  <a:moveTo>
                    <a:pt x="144" y="11"/>
                  </a:moveTo>
                  <a:lnTo>
                    <a:pt x="139" y="13"/>
                  </a:lnTo>
                  <a:lnTo>
                    <a:pt x="136" y="15"/>
                  </a:lnTo>
                  <a:lnTo>
                    <a:pt x="133" y="18"/>
                  </a:lnTo>
                  <a:lnTo>
                    <a:pt x="129" y="23"/>
                  </a:lnTo>
                  <a:lnTo>
                    <a:pt x="126" y="29"/>
                  </a:lnTo>
                  <a:lnTo>
                    <a:pt x="118" y="43"/>
                  </a:lnTo>
                  <a:lnTo>
                    <a:pt x="242" y="43"/>
                  </a:lnTo>
                  <a:lnTo>
                    <a:pt x="234" y="28"/>
                  </a:lnTo>
                  <a:lnTo>
                    <a:pt x="231" y="23"/>
                  </a:lnTo>
                  <a:lnTo>
                    <a:pt x="227" y="18"/>
                  </a:lnTo>
                  <a:lnTo>
                    <a:pt x="224" y="15"/>
                  </a:lnTo>
                  <a:lnTo>
                    <a:pt x="221" y="13"/>
                  </a:lnTo>
                  <a:lnTo>
                    <a:pt x="216" y="11"/>
                  </a:lnTo>
                  <a:lnTo>
                    <a:pt x="144" y="11"/>
                  </a:lnTo>
                  <a:close/>
                  <a:moveTo>
                    <a:pt x="144" y="0"/>
                  </a:moveTo>
                  <a:lnTo>
                    <a:pt x="216" y="0"/>
                  </a:lnTo>
                  <a:lnTo>
                    <a:pt x="226" y="2"/>
                  </a:lnTo>
                  <a:lnTo>
                    <a:pt x="234" y="8"/>
                  </a:lnTo>
                  <a:lnTo>
                    <a:pt x="241" y="15"/>
                  </a:lnTo>
                  <a:lnTo>
                    <a:pt x="244" y="23"/>
                  </a:lnTo>
                  <a:lnTo>
                    <a:pt x="245" y="25"/>
                  </a:lnTo>
                  <a:lnTo>
                    <a:pt x="255" y="43"/>
                  </a:lnTo>
                  <a:lnTo>
                    <a:pt x="331" y="43"/>
                  </a:lnTo>
                  <a:lnTo>
                    <a:pt x="345" y="46"/>
                  </a:lnTo>
                  <a:lnTo>
                    <a:pt x="355" y="57"/>
                  </a:lnTo>
                  <a:lnTo>
                    <a:pt x="360" y="72"/>
                  </a:lnTo>
                  <a:lnTo>
                    <a:pt x="360" y="306"/>
                  </a:lnTo>
                  <a:lnTo>
                    <a:pt x="355" y="321"/>
                  </a:lnTo>
                  <a:lnTo>
                    <a:pt x="345" y="332"/>
                  </a:lnTo>
                  <a:lnTo>
                    <a:pt x="331" y="335"/>
                  </a:lnTo>
                  <a:lnTo>
                    <a:pt x="29" y="335"/>
                  </a:lnTo>
                  <a:lnTo>
                    <a:pt x="15" y="332"/>
                  </a:lnTo>
                  <a:lnTo>
                    <a:pt x="5" y="321"/>
                  </a:lnTo>
                  <a:lnTo>
                    <a:pt x="0" y="306"/>
                  </a:lnTo>
                  <a:lnTo>
                    <a:pt x="0" y="72"/>
                  </a:lnTo>
                  <a:lnTo>
                    <a:pt x="5" y="57"/>
                  </a:lnTo>
                  <a:lnTo>
                    <a:pt x="15" y="46"/>
                  </a:lnTo>
                  <a:lnTo>
                    <a:pt x="29" y="43"/>
                  </a:lnTo>
                  <a:lnTo>
                    <a:pt x="105" y="43"/>
                  </a:lnTo>
                  <a:lnTo>
                    <a:pt x="115" y="25"/>
                  </a:lnTo>
                  <a:lnTo>
                    <a:pt x="119" y="16"/>
                  </a:lnTo>
                  <a:lnTo>
                    <a:pt x="124" y="8"/>
                  </a:lnTo>
                  <a:lnTo>
                    <a:pt x="133" y="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817" name="Группа 9816"/>
            <p:cNvGrpSpPr/>
            <p:nvPr/>
          </p:nvGrpSpPr>
          <p:grpSpPr>
            <a:xfrm>
              <a:off x="5170924" y="2715766"/>
              <a:ext cx="216024" cy="309463"/>
              <a:chOff x="-8447731" y="1806303"/>
              <a:chExt cx="400050" cy="573088"/>
            </a:xfrm>
            <a:solidFill>
              <a:schemeClr val="bg1"/>
            </a:solidFill>
          </p:grpSpPr>
          <p:sp>
            <p:nvSpPr>
              <p:cNvPr id="9757" name="Freeform 2603"/>
              <p:cNvSpPr>
                <a:spLocks noEditPoints="1"/>
              </p:cNvSpPr>
              <p:nvPr/>
            </p:nvSpPr>
            <p:spPr bwMode="auto">
              <a:xfrm>
                <a:off x="-8447731" y="1806303"/>
                <a:ext cx="400050" cy="573088"/>
              </a:xfrm>
              <a:custGeom>
                <a:avLst/>
                <a:gdLst>
                  <a:gd name="T0" fmla="*/ 12 w 252"/>
                  <a:gd name="T1" fmla="*/ 289 h 361"/>
                  <a:gd name="T2" fmla="*/ 12 w 252"/>
                  <a:gd name="T3" fmla="*/ 349 h 361"/>
                  <a:gd name="T4" fmla="*/ 240 w 252"/>
                  <a:gd name="T5" fmla="*/ 349 h 361"/>
                  <a:gd name="T6" fmla="*/ 240 w 252"/>
                  <a:gd name="T7" fmla="*/ 289 h 361"/>
                  <a:gd name="T8" fmla="*/ 12 w 252"/>
                  <a:gd name="T9" fmla="*/ 289 h 361"/>
                  <a:gd name="T10" fmla="*/ 12 w 252"/>
                  <a:gd name="T11" fmla="*/ 12 h 361"/>
                  <a:gd name="T12" fmla="*/ 12 w 252"/>
                  <a:gd name="T13" fmla="*/ 277 h 361"/>
                  <a:gd name="T14" fmla="*/ 240 w 252"/>
                  <a:gd name="T15" fmla="*/ 277 h 361"/>
                  <a:gd name="T16" fmla="*/ 240 w 252"/>
                  <a:gd name="T17" fmla="*/ 12 h 361"/>
                  <a:gd name="T18" fmla="*/ 12 w 252"/>
                  <a:gd name="T19" fmla="*/ 12 h 361"/>
                  <a:gd name="T20" fmla="*/ 0 w 252"/>
                  <a:gd name="T21" fmla="*/ 0 h 361"/>
                  <a:gd name="T22" fmla="*/ 252 w 252"/>
                  <a:gd name="T23" fmla="*/ 0 h 361"/>
                  <a:gd name="T24" fmla="*/ 252 w 252"/>
                  <a:gd name="T25" fmla="*/ 361 h 361"/>
                  <a:gd name="T26" fmla="*/ 0 w 252"/>
                  <a:gd name="T27" fmla="*/ 361 h 361"/>
                  <a:gd name="T28" fmla="*/ 0 w 252"/>
                  <a:gd name="T29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2" h="361">
                    <a:moveTo>
                      <a:pt x="12" y="289"/>
                    </a:moveTo>
                    <a:lnTo>
                      <a:pt x="12" y="349"/>
                    </a:lnTo>
                    <a:lnTo>
                      <a:pt x="240" y="349"/>
                    </a:lnTo>
                    <a:lnTo>
                      <a:pt x="240" y="289"/>
                    </a:lnTo>
                    <a:lnTo>
                      <a:pt x="12" y="289"/>
                    </a:lnTo>
                    <a:close/>
                    <a:moveTo>
                      <a:pt x="12" y="12"/>
                    </a:moveTo>
                    <a:lnTo>
                      <a:pt x="12" y="277"/>
                    </a:lnTo>
                    <a:lnTo>
                      <a:pt x="240" y="277"/>
                    </a:lnTo>
                    <a:lnTo>
                      <a:pt x="240" y="12"/>
                    </a:lnTo>
                    <a:lnTo>
                      <a:pt x="12" y="12"/>
                    </a:lnTo>
                    <a:close/>
                    <a:moveTo>
                      <a:pt x="0" y="0"/>
                    </a:moveTo>
                    <a:lnTo>
                      <a:pt x="252" y="0"/>
                    </a:lnTo>
                    <a:lnTo>
                      <a:pt x="252" y="361"/>
                    </a:lnTo>
                    <a:lnTo>
                      <a:pt x="0" y="36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58" name="Rectangle 2604"/>
              <p:cNvSpPr>
                <a:spLocks noChangeArrowheads="1"/>
              </p:cNvSpPr>
              <p:nvPr/>
            </p:nvSpPr>
            <p:spPr bwMode="auto">
              <a:xfrm>
                <a:off x="-8266756" y="2303190"/>
                <a:ext cx="38100" cy="19050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9821" name="Группа 9820"/>
          <p:cNvGrpSpPr/>
          <p:nvPr/>
        </p:nvGrpSpPr>
        <p:grpSpPr>
          <a:xfrm>
            <a:off x="2705125" y="3147814"/>
            <a:ext cx="432048" cy="432048"/>
            <a:chOff x="-8533456" y="568053"/>
            <a:chExt cx="573088" cy="573088"/>
          </a:xfrm>
          <a:solidFill>
            <a:schemeClr val="bg1"/>
          </a:solidFill>
        </p:grpSpPr>
        <p:sp>
          <p:nvSpPr>
            <p:cNvPr id="9759" name="Freeform 2605"/>
            <p:cNvSpPr>
              <a:spLocks/>
            </p:cNvSpPr>
            <p:nvPr/>
          </p:nvSpPr>
          <p:spPr bwMode="auto">
            <a:xfrm>
              <a:off x="-8257231" y="663303"/>
              <a:ext cx="200025" cy="201613"/>
            </a:xfrm>
            <a:custGeom>
              <a:avLst/>
              <a:gdLst>
                <a:gd name="T0" fmla="*/ 0 w 126"/>
                <a:gd name="T1" fmla="*/ 0 h 127"/>
                <a:gd name="T2" fmla="*/ 12 w 126"/>
                <a:gd name="T3" fmla="*/ 0 h 127"/>
                <a:gd name="T4" fmla="*/ 12 w 126"/>
                <a:gd name="T5" fmla="*/ 115 h 127"/>
                <a:gd name="T6" fmla="*/ 126 w 126"/>
                <a:gd name="T7" fmla="*/ 115 h 127"/>
                <a:gd name="T8" fmla="*/ 126 w 126"/>
                <a:gd name="T9" fmla="*/ 127 h 127"/>
                <a:gd name="T10" fmla="*/ 0 w 126"/>
                <a:gd name="T11" fmla="*/ 127 h 127"/>
                <a:gd name="T12" fmla="*/ 0 w 126"/>
                <a:gd name="T1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27">
                  <a:moveTo>
                    <a:pt x="0" y="0"/>
                  </a:moveTo>
                  <a:lnTo>
                    <a:pt x="12" y="0"/>
                  </a:lnTo>
                  <a:lnTo>
                    <a:pt x="12" y="115"/>
                  </a:lnTo>
                  <a:lnTo>
                    <a:pt x="126" y="115"/>
                  </a:lnTo>
                  <a:lnTo>
                    <a:pt x="126" y="127"/>
                  </a:lnTo>
                  <a:lnTo>
                    <a:pt x="0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60" name="Freeform 2606"/>
            <p:cNvSpPr>
              <a:spLocks noEditPoints="1"/>
            </p:cNvSpPr>
            <p:nvPr/>
          </p:nvSpPr>
          <p:spPr bwMode="auto">
            <a:xfrm>
              <a:off x="-8533456" y="568053"/>
              <a:ext cx="573088" cy="573088"/>
            </a:xfrm>
            <a:custGeom>
              <a:avLst/>
              <a:gdLst>
                <a:gd name="T0" fmla="*/ 180 w 361"/>
                <a:gd name="T1" fmla="*/ 12 h 361"/>
                <a:gd name="T2" fmla="*/ 142 w 361"/>
                <a:gd name="T3" fmla="*/ 17 h 361"/>
                <a:gd name="T4" fmla="*/ 106 w 361"/>
                <a:gd name="T5" fmla="*/ 30 h 361"/>
                <a:gd name="T6" fmla="*/ 75 w 361"/>
                <a:gd name="T7" fmla="*/ 50 h 361"/>
                <a:gd name="T8" fmla="*/ 48 w 361"/>
                <a:gd name="T9" fmla="*/ 75 h 361"/>
                <a:gd name="T10" fmla="*/ 29 w 361"/>
                <a:gd name="T11" fmla="*/ 107 h 361"/>
                <a:gd name="T12" fmla="*/ 17 w 361"/>
                <a:gd name="T13" fmla="*/ 142 h 361"/>
                <a:gd name="T14" fmla="*/ 12 w 361"/>
                <a:gd name="T15" fmla="*/ 181 h 361"/>
                <a:gd name="T16" fmla="*/ 17 w 361"/>
                <a:gd name="T17" fmla="*/ 219 h 361"/>
                <a:gd name="T18" fmla="*/ 29 w 361"/>
                <a:gd name="T19" fmla="*/ 255 h 361"/>
                <a:gd name="T20" fmla="*/ 48 w 361"/>
                <a:gd name="T21" fmla="*/ 285 h 361"/>
                <a:gd name="T22" fmla="*/ 75 w 361"/>
                <a:gd name="T23" fmla="*/ 312 h 361"/>
                <a:gd name="T24" fmla="*/ 106 w 361"/>
                <a:gd name="T25" fmla="*/ 332 h 361"/>
                <a:gd name="T26" fmla="*/ 142 w 361"/>
                <a:gd name="T27" fmla="*/ 344 h 361"/>
                <a:gd name="T28" fmla="*/ 180 w 361"/>
                <a:gd name="T29" fmla="*/ 349 h 361"/>
                <a:gd name="T30" fmla="*/ 219 w 361"/>
                <a:gd name="T31" fmla="*/ 344 h 361"/>
                <a:gd name="T32" fmla="*/ 254 w 361"/>
                <a:gd name="T33" fmla="*/ 332 h 361"/>
                <a:gd name="T34" fmla="*/ 285 w 361"/>
                <a:gd name="T35" fmla="*/ 312 h 361"/>
                <a:gd name="T36" fmla="*/ 311 w 361"/>
                <a:gd name="T37" fmla="*/ 285 h 361"/>
                <a:gd name="T38" fmla="*/ 331 w 361"/>
                <a:gd name="T39" fmla="*/ 255 h 361"/>
                <a:gd name="T40" fmla="*/ 344 w 361"/>
                <a:gd name="T41" fmla="*/ 219 h 361"/>
                <a:gd name="T42" fmla="*/ 349 w 361"/>
                <a:gd name="T43" fmla="*/ 181 h 361"/>
                <a:gd name="T44" fmla="*/ 344 w 361"/>
                <a:gd name="T45" fmla="*/ 142 h 361"/>
                <a:gd name="T46" fmla="*/ 331 w 361"/>
                <a:gd name="T47" fmla="*/ 107 h 361"/>
                <a:gd name="T48" fmla="*/ 311 w 361"/>
                <a:gd name="T49" fmla="*/ 75 h 361"/>
                <a:gd name="T50" fmla="*/ 285 w 361"/>
                <a:gd name="T51" fmla="*/ 50 h 361"/>
                <a:gd name="T52" fmla="*/ 254 w 361"/>
                <a:gd name="T53" fmla="*/ 30 h 361"/>
                <a:gd name="T54" fmla="*/ 219 w 361"/>
                <a:gd name="T55" fmla="*/ 17 h 361"/>
                <a:gd name="T56" fmla="*/ 180 w 361"/>
                <a:gd name="T57" fmla="*/ 12 h 361"/>
                <a:gd name="T58" fmla="*/ 180 w 361"/>
                <a:gd name="T59" fmla="*/ 0 h 361"/>
                <a:gd name="T60" fmla="*/ 216 w 361"/>
                <a:gd name="T61" fmla="*/ 4 h 361"/>
                <a:gd name="T62" fmla="*/ 251 w 361"/>
                <a:gd name="T63" fmla="*/ 15 h 361"/>
                <a:gd name="T64" fmla="*/ 281 w 361"/>
                <a:gd name="T65" fmla="*/ 32 h 361"/>
                <a:gd name="T66" fmla="*/ 308 w 361"/>
                <a:gd name="T67" fmla="*/ 53 h 361"/>
                <a:gd name="T68" fmla="*/ 329 w 361"/>
                <a:gd name="T69" fmla="*/ 80 h 361"/>
                <a:gd name="T70" fmla="*/ 346 w 361"/>
                <a:gd name="T71" fmla="*/ 110 h 361"/>
                <a:gd name="T72" fmla="*/ 356 w 361"/>
                <a:gd name="T73" fmla="*/ 145 h 361"/>
                <a:gd name="T74" fmla="*/ 361 w 361"/>
                <a:gd name="T75" fmla="*/ 181 h 361"/>
                <a:gd name="T76" fmla="*/ 356 w 361"/>
                <a:gd name="T77" fmla="*/ 217 h 361"/>
                <a:gd name="T78" fmla="*/ 346 w 361"/>
                <a:gd name="T79" fmla="*/ 251 h 361"/>
                <a:gd name="T80" fmla="*/ 329 w 361"/>
                <a:gd name="T81" fmla="*/ 281 h 361"/>
                <a:gd name="T82" fmla="*/ 308 w 361"/>
                <a:gd name="T83" fmla="*/ 308 h 361"/>
                <a:gd name="T84" fmla="*/ 281 w 361"/>
                <a:gd name="T85" fmla="*/ 331 h 361"/>
                <a:gd name="T86" fmla="*/ 251 w 361"/>
                <a:gd name="T87" fmla="*/ 347 h 361"/>
                <a:gd name="T88" fmla="*/ 216 w 361"/>
                <a:gd name="T89" fmla="*/ 358 h 361"/>
                <a:gd name="T90" fmla="*/ 180 w 361"/>
                <a:gd name="T91" fmla="*/ 361 h 361"/>
                <a:gd name="T92" fmla="*/ 143 w 361"/>
                <a:gd name="T93" fmla="*/ 358 h 361"/>
                <a:gd name="T94" fmla="*/ 110 w 361"/>
                <a:gd name="T95" fmla="*/ 347 h 361"/>
                <a:gd name="T96" fmla="*/ 80 w 361"/>
                <a:gd name="T97" fmla="*/ 331 h 361"/>
                <a:gd name="T98" fmla="*/ 53 w 361"/>
                <a:gd name="T99" fmla="*/ 308 h 361"/>
                <a:gd name="T100" fmla="*/ 30 w 361"/>
                <a:gd name="T101" fmla="*/ 281 h 361"/>
                <a:gd name="T102" fmla="*/ 14 w 361"/>
                <a:gd name="T103" fmla="*/ 251 h 361"/>
                <a:gd name="T104" fmla="*/ 3 w 361"/>
                <a:gd name="T105" fmla="*/ 217 h 361"/>
                <a:gd name="T106" fmla="*/ 0 w 361"/>
                <a:gd name="T107" fmla="*/ 181 h 361"/>
                <a:gd name="T108" fmla="*/ 3 w 361"/>
                <a:gd name="T109" fmla="*/ 145 h 361"/>
                <a:gd name="T110" fmla="*/ 14 w 361"/>
                <a:gd name="T111" fmla="*/ 110 h 361"/>
                <a:gd name="T112" fmla="*/ 30 w 361"/>
                <a:gd name="T113" fmla="*/ 80 h 361"/>
                <a:gd name="T114" fmla="*/ 53 w 361"/>
                <a:gd name="T115" fmla="*/ 53 h 361"/>
                <a:gd name="T116" fmla="*/ 80 w 361"/>
                <a:gd name="T117" fmla="*/ 32 h 361"/>
                <a:gd name="T118" fmla="*/ 110 w 361"/>
                <a:gd name="T119" fmla="*/ 15 h 361"/>
                <a:gd name="T120" fmla="*/ 143 w 361"/>
                <a:gd name="T121" fmla="*/ 4 h 361"/>
                <a:gd name="T122" fmla="*/ 180 w 361"/>
                <a:gd name="T1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1" h="361">
                  <a:moveTo>
                    <a:pt x="180" y="12"/>
                  </a:moveTo>
                  <a:lnTo>
                    <a:pt x="142" y="17"/>
                  </a:lnTo>
                  <a:lnTo>
                    <a:pt x="106" y="30"/>
                  </a:lnTo>
                  <a:lnTo>
                    <a:pt x="75" y="50"/>
                  </a:lnTo>
                  <a:lnTo>
                    <a:pt x="48" y="75"/>
                  </a:lnTo>
                  <a:lnTo>
                    <a:pt x="29" y="107"/>
                  </a:lnTo>
                  <a:lnTo>
                    <a:pt x="17" y="142"/>
                  </a:lnTo>
                  <a:lnTo>
                    <a:pt x="12" y="181"/>
                  </a:lnTo>
                  <a:lnTo>
                    <a:pt x="17" y="219"/>
                  </a:lnTo>
                  <a:lnTo>
                    <a:pt x="29" y="255"/>
                  </a:lnTo>
                  <a:lnTo>
                    <a:pt x="48" y="285"/>
                  </a:lnTo>
                  <a:lnTo>
                    <a:pt x="75" y="312"/>
                  </a:lnTo>
                  <a:lnTo>
                    <a:pt x="106" y="332"/>
                  </a:lnTo>
                  <a:lnTo>
                    <a:pt x="142" y="344"/>
                  </a:lnTo>
                  <a:lnTo>
                    <a:pt x="180" y="349"/>
                  </a:lnTo>
                  <a:lnTo>
                    <a:pt x="219" y="344"/>
                  </a:lnTo>
                  <a:lnTo>
                    <a:pt x="254" y="332"/>
                  </a:lnTo>
                  <a:lnTo>
                    <a:pt x="285" y="312"/>
                  </a:lnTo>
                  <a:lnTo>
                    <a:pt x="311" y="285"/>
                  </a:lnTo>
                  <a:lnTo>
                    <a:pt x="331" y="255"/>
                  </a:lnTo>
                  <a:lnTo>
                    <a:pt x="344" y="219"/>
                  </a:lnTo>
                  <a:lnTo>
                    <a:pt x="349" y="181"/>
                  </a:lnTo>
                  <a:lnTo>
                    <a:pt x="344" y="142"/>
                  </a:lnTo>
                  <a:lnTo>
                    <a:pt x="331" y="107"/>
                  </a:lnTo>
                  <a:lnTo>
                    <a:pt x="311" y="75"/>
                  </a:lnTo>
                  <a:lnTo>
                    <a:pt x="285" y="50"/>
                  </a:lnTo>
                  <a:lnTo>
                    <a:pt x="254" y="30"/>
                  </a:lnTo>
                  <a:lnTo>
                    <a:pt x="219" y="17"/>
                  </a:lnTo>
                  <a:lnTo>
                    <a:pt x="180" y="12"/>
                  </a:lnTo>
                  <a:close/>
                  <a:moveTo>
                    <a:pt x="180" y="0"/>
                  </a:moveTo>
                  <a:lnTo>
                    <a:pt x="216" y="4"/>
                  </a:lnTo>
                  <a:lnTo>
                    <a:pt x="251" y="15"/>
                  </a:lnTo>
                  <a:lnTo>
                    <a:pt x="281" y="32"/>
                  </a:lnTo>
                  <a:lnTo>
                    <a:pt x="308" y="53"/>
                  </a:lnTo>
                  <a:lnTo>
                    <a:pt x="329" y="80"/>
                  </a:lnTo>
                  <a:lnTo>
                    <a:pt x="346" y="110"/>
                  </a:lnTo>
                  <a:lnTo>
                    <a:pt x="356" y="145"/>
                  </a:lnTo>
                  <a:lnTo>
                    <a:pt x="361" y="181"/>
                  </a:lnTo>
                  <a:lnTo>
                    <a:pt x="356" y="217"/>
                  </a:lnTo>
                  <a:lnTo>
                    <a:pt x="346" y="251"/>
                  </a:lnTo>
                  <a:lnTo>
                    <a:pt x="329" y="281"/>
                  </a:lnTo>
                  <a:lnTo>
                    <a:pt x="308" y="308"/>
                  </a:lnTo>
                  <a:lnTo>
                    <a:pt x="281" y="331"/>
                  </a:lnTo>
                  <a:lnTo>
                    <a:pt x="251" y="347"/>
                  </a:lnTo>
                  <a:lnTo>
                    <a:pt x="216" y="358"/>
                  </a:lnTo>
                  <a:lnTo>
                    <a:pt x="180" y="361"/>
                  </a:lnTo>
                  <a:lnTo>
                    <a:pt x="143" y="358"/>
                  </a:lnTo>
                  <a:lnTo>
                    <a:pt x="110" y="347"/>
                  </a:lnTo>
                  <a:lnTo>
                    <a:pt x="80" y="331"/>
                  </a:lnTo>
                  <a:lnTo>
                    <a:pt x="53" y="308"/>
                  </a:lnTo>
                  <a:lnTo>
                    <a:pt x="30" y="281"/>
                  </a:lnTo>
                  <a:lnTo>
                    <a:pt x="14" y="251"/>
                  </a:lnTo>
                  <a:lnTo>
                    <a:pt x="3" y="217"/>
                  </a:lnTo>
                  <a:lnTo>
                    <a:pt x="0" y="181"/>
                  </a:lnTo>
                  <a:lnTo>
                    <a:pt x="3" y="145"/>
                  </a:lnTo>
                  <a:lnTo>
                    <a:pt x="14" y="110"/>
                  </a:lnTo>
                  <a:lnTo>
                    <a:pt x="30" y="80"/>
                  </a:lnTo>
                  <a:lnTo>
                    <a:pt x="53" y="53"/>
                  </a:lnTo>
                  <a:lnTo>
                    <a:pt x="80" y="32"/>
                  </a:lnTo>
                  <a:lnTo>
                    <a:pt x="110" y="15"/>
                  </a:lnTo>
                  <a:lnTo>
                    <a:pt x="143" y="4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764" name="Freeform 2610"/>
          <p:cNvSpPr>
            <a:spLocks noEditPoints="1"/>
          </p:cNvSpPr>
          <p:nvPr/>
        </p:nvSpPr>
        <p:spPr bwMode="auto">
          <a:xfrm>
            <a:off x="3491880" y="1707654"/>
            <a:ext cx="245689" cy="245689"/>
          </a:xfrm>
          <a:custGeom>
            <a:avLst/>
            <a:gdLst>
              <a:gd name="T0" fmla="*/ 12 w 361"/>
              <a:gd name="T1" fmla="*/ 109 h 361"/>
              <a:gd name="T2" fmla="*/ 12 w 361"/>
              <a:gd name="T3" fmla="*/ 349 h 361"/>
              <a:gd name="T4" fmla="*/ 349 w 361"/>
              <a:gd name="T5" fmla="*/ 349 h 361"/>
              <a:gd name="T6" fmla="*/ 349 w 361"/>
              <a:gd name="T7" fmla="*/ 109 h 361"/>
              <a:gd name="T8" fmla="*/ 12 w 361"/>
              <a:gd name="T9" fmla="*/ 109 h 361"/>
              <a:gd name="T10" fmla="*/ 12 w 361"/>
              <a:gd name="T11" fmla="*/ 12 h 361"/>
              <a:gd name="T12" fmla="*/ 12 w 361"/>
              <a:gd name="T13" fmla="*/ 96 h 361"/>
              <a:gd name="T14" fmla="*/ 349 w 361"/>
              <a:gd name="T15" fmla="*/ 96 h 361"/>
              <a:gd name="T16" fmla="*/ 349 w 361"/>
              <a:gd name="T17" fmla="*/ 54 h 361"/>
              <a:gd name="T18" fmla="*/ 174 w 361"/>
              <a:gd name="T19" fmla="*/ 54 h 361"/>
              <a:gd name="T20" fmla="*/ 174 w 361"/>
              <a:gd name="T21" fmla="*/ 12 h 361"/>
              <a:gd name="T22" fmla="*/ 12 w 361"/>
              <a:gd name="T23" fmla="*/ 12 h 361"/>
              <a:gd name="T24" fmla="*/ 0 w 361"/>
              <a:gd name="T25" fmla="*/ 0 h 361"/>
              <a:gd name="T26" fmla="*/ 186 w 361"/>
              <a:gd name="T27" fmla="*/ 0 h 361"/>
              <a:gd name="T28" fmla="*/ 186 w 361"/>
              <a:gd name="T29" fmla="*/ 42 h 361"/>
              <a:gd name="T30" fmla="*/ 361 w 361"/>
              <a:gd name="T31" fmla="*/ 42 h 361"/>
              <a:gd name="T32" fmla="*/ 361 w 361"/>
              <a:gd name="T33" fmla="*/ 361 h 361"/>
              <a:gd name="T34" fmla="*/ 0 w 361"/>
              <a:gd name="T35" fmla="*/ 361 h 361"/>
              <a:gd name="T36" fmla="*/ 0 w 361"/>
              <a:gd name="T37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1" h="361">
                <a:moveTo>
                  <a:pt x="12" y="109"/>
                </a:moveTo>
                <a:lnTo>
                  <a:pt x="12" y="349"/>
                </a:lnTo>
                <a:lnTo>
                  <a:pt x="349" y="349"/>
                </a:lnTo>
                <a:lnTo>
                  <a:pt x="349" y="109"/>
                </a:lnTo>
                <a:lnTo>
                  <a:pt x="12" y="109"/>
                </a:lnTo>
                <a:close/>
                <a:moveTo>
                  <a:pt x="12" y="12"/>
                </a:moveTo>
                <a:lnTo>
                  <a:pt x="12" y="96"/>
                </a:lnTo>
                <a:lnTo>
                  <a:pt x="349" y="96"/>
                </a:lnTo>
                <a:lnTo>
                  <a:pt x="349" y="54"/>
                </a:lnTo>
                <a:lnTo>
                  <a:pt x="174" y="54"/>
                </a:lnTo>
                <a:lnTo>
                  <a:pt x="174" y="12"/>
                </a:lnTo>
                <a:lnTo>
                  <a:pt x="12" y="12"/>
                </a:lnTo>
                <a:close/>
                <a:moveTo>
                  <a:pt x="0" y="0"/>
                </a:moveTo>
                <a:lnTo>
                  <a:pt x="186" y="0"/>
                </a:lnTo>
                <a:lnTo>
                  <a:pt x="186" y="42"/>
                </a:lnTo>
                <a:lnTo>
                  <a:pt x="361" y="42"/>
                </a:lnTo>
                <a:lnTo>
                  <a:pt x="361" y="361"/>
                </a:lnTo>
                <a:lnTo>
                  <a:pt x="0" y="36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18" name="Freeform 283"/>
          <p:cNvSpPr>
            <a:spLocks noEditPoints="1"/>
          </p:cNvSpPr>
          <p:nvPr/>
        </p:nvSpPr>
        <p:spPr bwMode="auto">
          <a:xfrm>
            <a:off x="2771081" y="2283718"/>
            <a:ext cx="288032" cy="288032"/>
          </a:xfrm>
          <a:custGeom>
            <a:avLst/>
            <a:gdLst>
              <a:gd name="T0" fmla="*/ 239 w 360"/>
              <a:gd name="T1" fmla="*/ 324 h 360"/>
              <a:gd name="T2" fmla="*/ 282 w 360"/>
              <a:gd name="T3" fmla="*/ 315 h 360"/>
              <a:gd name="T4" fmla="*/ 285 w 360"/>
              <a:gd name="T5" fmla="*/ 279 h 360"/>
              <a:gd name="T6" fmla="*/ 77 w 360"/>
              <a:gd name="T7" fmla="*/ 279 h 360"/>
              <a:gd name="T8" fmla="*/ 79 w 360"/>
              <a:gd name="T9" fmla="*/ 315 h 360"/>
              <a:gd name="T10" fmla="*/ 123 w 360"/>
              <a:gd name="T11" fmla="*/ 324 h 360"/>
              <a:gd name="T12" fmla="*/ 187 w 360"/>
              <a:gd name="T13" fmla="*/ 259 h 360"/>
              <a:gd name="T14" fmla="*/ 225 w 360"/>
              <a:gd name="T15" fmla="*/ 324 h 360"/>
              <a:gd name="T16" fmla="*/ 223 w 360"/>
              <a:gd name="T17" fmla="*/ 262 h 360"/>
              <a:gd name="T18" fmla="*/ 140 w 360"/>
              <a:gd name="T19" fmla="*/ 261 h 360"/>
              <a:gd name="T20" fmla="*/ 136 w 360"/>
              <a:gd name="T21" fmla="*/ 324 h 360"/>
              <a:gd name="T22" fmla="*/ 176 w 360"/>
              <a:gd name="T23" fmla="*/ 259 h 360"/>
              <a:gd name="T24" fmla="*/ 267 w 360"/>
              <a:gd name="T25" fmla="*/ 259 h 360"/>
              <a:gd name="T26" fmla="*/ 315 w 360"/>
              <a:gd name="T27" fmla="*/ 284 h 360"/>
              <a:gd name="T28" fmla="*/ 349 w 360"/>
              <a:gd name="T29" fmla="*/ 187 h 360"/>
              <a:gd name="T30" fmla="*/ 187 w 360"/>
              <a:gd name="T31" fmla="*/ 246 h 360"/>
              <a:gd name="T32" fmla="*/ 262 w 360"/>
              <a:gd name="T33" fmla="*/ 223 h 360"/>
              <a:gd name="T34" fmla="*/ 97 w 360"/>
              <a:gd name="T35" fmla="*/ 187 h 360"/>
              <a:gd name="T36" fmla="*/ 136 w 360"/>
              <a:gd name="T37" fmla="*/ 249 h 360"/>
              <a:gd name="T38" fmla="*/ 97 w 360"/>
              <a:gd name="T39" fmla="*/ 187 h 360"/>
              <a:gd name="T40" fmla="*/ 30 w 360"/>
              <a:gd name="T41" fmla="*/ 254 h 360"/>
              <a:gd name="T42" fmla="*/ 72 w 360"/>
              <a:gd name="T43" fmla="*/ 269 h 360"/>
              <a:gd name="T44" fmla="*/ 86 w 360"/>
              <a:gd name="T45" fmla="*/ 187 h 360"/>
              <a:gd name="T46" fmla="*/ 225 w 360"/>
              <a:gd name="T47" fmla="*/ 113 h 360"/>
              <a:gd name="T48" fmla="*/ 266 w 360"/>
              <a:gd name="T49" fmla="*/ 176 h 360"/>
              <a:gd name="T50" fmla="*/ 105 w 360"/>
              <a:gd name="T51" fmla="*/ 107 h 360"/>
              <a:gd name="T52" fmla="*/ 176 w 360"/>
              <a:gd name="T53" fmla="*/ 176 h 360"/>
              <a:gd name="T54" fmla="*/ 105 w 360"/>
              <a:gd name="T55" fmla="*/ 107 h 360"/>
              <a:gd name="T56" fmla="*/ 290 w 360"/>
              <a:gd name="T57" fmla="*/ 94 h 360"/>
              <a:gd name="T58" fmla="*/ 277 w 360"/>
              <a:gd name="T59" fmla="*/ 176 h 360"/>
              <a:gd name="T60" fmla="*/ 333 w 360"/>
              <a:gd name="T61" fmla="*/ 108 h 360"/>
              <a:gd name="T62" fmla="*/ 30 w 360"/>
              <a:gd name="T63" fmla="*/ 108 h 360"/>
              <a:gd name="T64" fmla="*/ 86 w 360"/>
              <a:gd name="T65" fmla="*/ 176 h 360"/>
              <a:gd name="T66" fmla="*/ 72 w 360"/>
              <a:gd name="T67" fmla="*/ 94 h 360"/>
              <a:gd name="T68" fmla="*/ 223 w 360"/>
              <a:gd name="T69" fmla="*/ 18 h 360"/>
              <a:gd name="T70" fmla="*/ 264 w 360"/>
              <a:gd name="T71" fmla="*/ 92 h 360"/>
              <a:gd name="T72" fmla="*/ 306 w 360"/>
              <a:gd name="T73" fmla="*/ 71 h 360"/>
              <a:gd name="T74" fmla="*/ 223 w 360"/>
              <a:gd name="T75" fmla="*/ 18 h 360"/>
              <a:gd name="T76" fmla="*/ 79 w 360"/>
              <a:gd name="T77" fmla="*/ 48 h 360"/>
              <a:gd name="T78" fmla="*/ 77 w 360"/>
              <a:gd name="T79" fmla="*/ 82 h 360"/>
              <a:gd name="T80" fmla="*/ 123 w 360"/>
              <a:gd name="T81" fmla="*/ 36 h 360"/>
              <a:gd name="T82" fmla="*/ 187 w 360"/>
              <a:gd name="T83" fmla="*/ 104 h 360"/>
              <a:gd name="T84" fmla="*/ 241 w 360"/>
              <a:gd name="T85" fmla="*/ 63 h 360"/>
              <a:gd name="T86" fmla="*/ 187 w 360"/>
              <a:gd name="T87" fmla="*/ 14 h 360"/>
              <a:gd name="T88" fmla="*/ 136 w 360"/>
              <a:gd name="T89" fmla="*/ 38 h 360"/>
              <a:gd name="T90" fmla="*/ 138 w 360"/>
              <a:gd name="T91" fmla="*/ 102 h 360"/>
              <a:gd name="T92" fmla="*/ 180 w 360"/>
              <a:gd name="T93" fmla="*/ 0 h 360"/>
              <a:gd name="T94" fmla="*/ 293 w 360"/>
              <a:gd name="T95" fmla="*/ 41 h 360"/>
              <a:gd name="T96" fmla="*/ 356 w 360"/>
              <a:gd name="T97" fmla="*/ 140 h 360"/>
              <a:gd name="T98" fmla="*/ 342 w 360"/>
              <a:gd name="T99" fmla="*/ 261 h 360"/>
              <a:gd name="T100" fmla="*/ 261 w 360"/>
              <a:gd name="T101" fmla="*/ 342 h 360"/>
              <a:gd name="T102" fmla="*/ 140 w 360"/>
              <a:gd name="T103" fmla="*/ 356 h 360"/>
              <a:gd name="T104" fmla="*/ 41 w 360"/>
              <a:gd name="T105" fmla="*/ 293 h 360"/>
              <a:gd name="T106" fmla="*/ 0 w 360"/>
              <a:gd name="T107" fmla="*/ 180 h 360"/>
              <a:gd name="T108" fmla="*/ 41 w 360"/>
              <a:gd name="T109" fmla="*/ 69 h 360"/>
              <a:gd name="T110" fmla="*/ 140 w 360"/>
              <a:gd name="T111" fmla="*/ 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0" h="360">
                <a:moveTo>
                  <a:pt x="264" y="272"/>
                </a:moveTo>
                <a:lnTo>
                  <a:pt x="252" y="300"/>
                </a:lnTo>
                <a:lnTo>
                  <a:pt x="239" y="324"/>
                </a:lnTo>
                <a:lnTo>
                  <a:pt x="223" y="344"/>
                </a:lnTo>
                <a:lnTo>
                  <a:pt x="254" y="333"/>
                </a:lnTo>
                <a:lnTo>
                  <a:pt x="282" y="315"/>
                </a:lnTo>
                <a:lnTo>
                  <a:pt x="306" y="292"/>
                </a:lnTo>
                <a:lnTo>
                  <a:pt x="298" y="287"/>
                </a:lnTo>
                <a:lnTo>
                  <a:pt x="285" y="279"/>
                </a:lnTo>
                <a:lnTo>
                  <a:pt x="264" y="272"/>
                </a:lnTo>
                <a:close/>
                <a:moveTo>
                  <a:pt x="97" y="270"/>
                </a:moveTo>
                <a:lnTo>
                  <a:pt x="77" y="279"/>
                </a:lnTo>
                <a:lnTo>
                  <a:pt x="63" y="287"/>
                </a:lnTo>
                <a:lnTo>
                  <a:pt x="56" y="292"/>
                </a:lnTo>
                <a:lnTo>
                  <a:pt x="79" y="315"/>
                </a:lnTo>
                <a:lnTo>
                  <a:pt x="108" y="333"/>
                </a:lnTo>
                <a:lnTo>
                  <a:pt x="140" y="344"/>
                </a:lnTo>
                <a:lnTo>
                  <a:pt x="123" y="324"/>
                </a:lnTo>
                <a:lnTo>
                  <a:pt x="108" y="300"/>
                </a:lnTo>
                <a:lnTo>
                  <a:pt x="97" y="270"/>
                </a:lnTo>
                <a:close/>
                <a:moveTo>
                  <a:pt x="187" y="259"/>
                </a:moveTo>
                <a:lnTo>
                  <a:pt x="187" y="349"/>
                </a:lnTo>
                <a:lnTo>
                  <a:pt x="207" y="341"/>
                </a:lnTo>
                <a:lnTo>
                  <a:pt x="225" y="324"/>
                </a:lnTo>
                <a:lnTo>
                  <a:pt x="241" y="298"/>
                </a:lnTo>
                <a:lnTo>
                  <a:pt x="252" y="267"/>
                </a:lnTo>
                <a:lnTo>
                  <a:pt x="223" y="262"/>
                </a:lnTo>
                <a:lnTo>
                  <a:pt x="187" y="259"/>
                </a:lnTo>
                <a:close/>
                <a:moveTo>
                  <a:pt x="176" y="259"/>
                </a:moveTo>
                <a:lnTo>
                  <a:pt x="140" y="261"/>
                </a:lnTo>
                <a:lnTo>
                  <a:pt x="108" y="267"/>
                </a:lnTo>
                <a:lnTo>
                  <a:pt x="122" y="298"/>
                </a:lnTo>
                <a:lnTo>
                  <a:pt x="136" y="324"/>
                </a:lnTo>
                <a:lnTo>
                  <a:pt x="154" y="341"/>
                </a:lnTo>
                <a:lnTo>
                  <a:pt x="176" y="349"/>
                </a:lnTo>
                <a:lnTo>
                  <a:pt x="176" y="259"/>
                </a:lnTo>
                <a:close/>
                <a:moveTo>
                  <a:pt x="277" y="187"/>
                </a:moveTo>
                <a:lnTo>
                  <a:pt x="274" y="225"/>
                </a:lnTo>
                <a:lnTo>
                  <a:pt x="267" y="259"/>
                </a:lnTo>
                <a:lnTo>
                  <a:pt x="290" y="269"/>
                </a:lnTo>
                <a:lnTo>
                  <a:pt x="305" y="277"/>
                </a:lnTo>
                <a:lnTo>
                  <a:pt x="315" y="284"/>
                </a:lnTo>
                <a:lnTo>
                  <a:pt x="333" y="254"/>
                </a:lnTo>
                <a:lnTo>
                  <a:pt x="344" y="221"/>
                </a:lnTo>
                <a:lnTo>
                  <a:pt x="349" y="187"/>
                </a:lnTo>
                <a:lnTo>
                  <a:pt x="277" y="187"/>
                </a:lnTo>
                <a:close/>
                <a:moveTo>
                  <a:pt x="187" y="187"/>
                </a:moveTo>
                <a:lnTo>
                  <a:pt x="187" y="246"/>
                </a:lnTo>
                <a:lnTo>
                  <a:pt x="225" y="249"/>
                </a:lnTo>
                <a:lnTo>
                  <a:pt x="256" y="256"/>
                </a:lnTo>
                <a:lnTo>
                  <a:pt x="262" y="223"/>
                </a:lnTo>
                <a:lnTo>
                  <a:pt x="266" y="187"/>
                </a:lnTo>
                <a:lnTo>
                  <a:pt x="187" y="187"/>
                </a:lnTo>
                <a:close/>
                <a:moveTo>
                  <a:pt x="97" y="187"/>
                </a:moveTo>
                <a:lnTo>
                  <a:pt x="100" y="223"/>
                </a:lnTo>
                <a:lnTo>
                  <a:pt x="105" y="256"/>
                </a:lnTo>
                <a:lnTo>
                  <a:pt x="136" y="249"/>
                </a:lnTo>
                <a:lnTo>
                  <a:pt x="176" y="246"/>
                </a:lnTo>
                <a:lnTo>
                  <a:pt x="176" y="187"/>
                </a:lnTo>
                <a:lnTo>
                  <a:pt x="97" y="187"/>
                </a:lnTo>
                <a:close/>
                <a:moveTo>
                  <a:pt x="14" y="187"/>
                </a:moveTo>
                <a:lnTo>
                  <a:pt x="18" y="221"/>
                </a:lnTo>
                <a:lnTo>
                  <a:pt x="30" y="254"/>
                </a:lnTo>
                <a:lnTo>
                  <a:pt x="48" y="284"/>
                </a:lnTo>
                <a:lnTo>
                  <a:pt x="56" y="277"/>
                </a:lnTo>
                <a:lnTo>
                  <a:pt x="72" y="269"/>
                </a:lnTo>
                <a:lnTo>
                  <a:pt x="94" y="259"/>
                </a:lnTo>
                <a:lnTo>
                  <a:pt x="87" y="225"/>
                </a:lnTo>
                <a:lnTo>
                  <a:pt x="86" y="187"/>
                </a:lnTo>
                <a:lnTo>
                  <a:pt x="14" y="187"/>
                </a:lnTo>
                <a:close/>
                <a:moveTo>
                  <a:pt x="256" y="107"/>
                </a:moveTo>
                <a:lnTo>
                  <a:pt x="225" y="113"/>
                </a:lnTo>
                <a:lnTo>
                  <a:pt x="187" y="117"/>
                </a:lnTo>
                <a:lnTo>
                  <a:pt x="187" y="176"/>
                </a:lnTo>
                <a:lnTo>
                  <a:pt x="266" y="176"/>
                </a:lnTo>
                <a:lnTo>
                  <a:pt x="262" y="140"/>
                </a:lnTo>
                <a:lnTo>
                  <a:pt x="256" y="107"/>
                </a:lnTo>
                <a:close/>
                <a:moveTo>
                  <a:pt x="105" y="107"/>
                </a:moveTo>
                <a:lnTo>
                  <a:pt x="100" y="140"/>
                </a:lnTo>
                <a:lnTo>
                  <a:pt x="97" y="176"/>
                </a:lnTo>
                <a:lnTo>
                  <a:pt x="176" y="176"/>
                </a:lnTo>
                <a:lnTo>
                  <a:pt x="176" y="117"/>
                </a:lnTo>
                <a:lnTo>
                  <a:pt x="136" y="113"/>
                </a:lnTo>
                <a:lnTo>
                  <a:pt x="105" y="107"/>
                </a:lnTo>
                <a:close/>
                <a:moveTo>
                  <a:pt x="315" y="79"/>
                </a:moveTo>
                <a:lnTo>
                  <a:pt x="306" y="86"/>
                </a:lnTo>
                <a:lnTo>
                  <a:pt x="290" y="94"/>
                </a:lnTo>
                <a:lnTo>
                  <a:pt x="267" y="104"/>
                </a:lnTo>
                <a:lnTo>
                  <a:pt x="274" y="138"/>
                </a:lnTo>
                <a:lnTo>
                  <a:pt x="277" y="176"/>
                </a:lnTo>
                <a:lnTo>
                  <a:pt x="349" y="176"/>
                </a:lnTo>
                <a:lnTo>
                  <a:pt x="344" y="140"/>
                </a:lnTo>
                <a:lnTo>
                  <a:pt x="333" y="108"/>
                </a:lnTo>
                <a:lnTo>
                  <a:pt x="315" y="79"/>
                </a:lnTo>
                <a:close/>
                <a:moveTo>
                  <a:pt x="48" y="79"/>
                </a:moveTo>
                <a:lnTo>
                  <a:pt x="30" y="108"/>
                </a:lnTo>
                <a:lnTo>
                  <a:pt x="18" y="140"/>
                </a:lnTo>
                <a:lnTo>
                  <a:pt x="14" y="176"/>
                </a:lnTo>
                <a:lnTo>
                  <a:pt x="86" y="176"/>
                </a:lnTo>
                <a:lnTo>
                  <a:pt x="87" y="138"/>
                </a:lnTo>
                <a:lnTo>
                  <a:pt x="94" y="104"/>
                </a:lnTo>
                <a:lnTo>
                  <a:pt x="72" y="94"/>
                </a:lnTo>
                <a:lnTo>
                  <a:pt x="56" y="86"/>
                </a:lnTo>
                <a:lnTo>
                  <a:pt x="48" y="79"/>
                </a:lnTo>
                <a:close/>
                <a:moveTo>
                  <a:pt x="223" y="18"/>
                </a:moveTo>
                <a:lnTo>
                  <a:pt x="239" y="36"/>
                </a:lnTo>
                <a:lnTo>
                  <a:pt x="254" y="61"/>
                </a:lnTo>
                <a:lnTo>
                  <a:pt x="264" y="92"/>
                </a:lnTo>
                <a:lnTo>
                  <a:pt x="285" y="82"/>
                </a:lnTo>
                <a:lnTo>
                  <a:pt x="300" y="76"/>
                </a:lnTo>
                <a:lnTo>
                  <a:pt x="306" y="71"/>
                </a:lnTo>
                <a:lnTo>
                  <a:pt x="284" y="48"/>
                </a:lnTo>
                <a:lnTo>
                  <a:pt x="254" y="30"/>
                </a:lnTo>
                <a:lnTo>
                  <a:pt x="223" y="18"/>
                </a:lnTo>
                <a:close/>
                <a:moveTo>
                  <a:pt x="140" y="18"/>
                </a:moveTo>
                <a:lnTo>
                  <a:pt x="107" y="30"/>
                </a:lnTo>
                <a:lnTo>
                  <a:pt x="79" y="48"/>
                </a:lnTo>
                <a:lnTo>
                  <a:pt x="54" y="71"/>
                </a:lnTo>
                <a:lnTo>
                  <a:pt x="63" y="76"/>
                </a:lnTo>
                <a:lnTo>
                  <a:pt x="77" y="82"/>
                </a:lnTo>
                <a:lnTo>
                  <a:pt x="97" y="92"/>
                </a:lnTo>
                <a:lnTo>
                  <a:pt x="108" y="61"/>
                </a:lnTo>
                <a:lnTo>
                  <a:pt x="123" y="36"/>
                </a:lnTo>
                <a:lnTo>
                  <a:pt x="140" y="18"/>
                </a:lnTo>
                <a:close/>
                <a:moveTo>
                  <a:pt x="187" y="14"/>
                </a:moveTo>
                <a:lnTo>
                  <a:pt x="187" y="104"/>
                </a:lnTo>
                <a:lnTo>
                  <a:pt x="223" y="102"/>
                </a:lnTo>
                <a:lnTo>
                  <a:pt x="252" y="95"/>
                </a:lnTo>
                <a:lnTo>
                  <a:pt x="241" y="63"/>
                </a:lnTo>
                <a:lnTo>
                  <a:pt x="225" y="38"/>
                </a:lnTo>
                <a:lnTo>
                  <a:pt x="207" y="22"/>
                </a:lnTo>
                <a:lnTo>
                  <a:pt x="187" y="14"/>
                </a:lnTo>
                <a:close/>
                <a:moveTo>
                  <a:pt x="176" y="14"/>
                </a:moveTo>
                <a:lnTo>
                  <a:pt x="154" y="22"/>
                </a:lnTo>
                <a:lnTo>
                  <a:pt x="136" y="38"/>
                </a:lnTo>
                <a:lnTo>
                  <a:pt x="122" y="63"/>
                </a:lnTo>
                <a:lnTo>
                  <a:pt x="108" y="95"/>
                </a:lnTo>
                <a:lnTo>
                  <a:pt x="138" y="102"/>
                </a:lnTo>
                <a:lnTo>
                  <a:pt x="176" y="104"/>
                </a:lnTo>
                <a:lnTo>
                  <a:pt x="176" y="14"/>
                </a:lnTo>
                <a:close/>
                <a:moveTo>
                  <a:pt x="180" y="0"/>
                </a:moveTo>
                <a:lnTo>
                  <a:pt x="223" y="5"/>
                </a:lnTo>
                <a:lnTo>
                  <a:pt x="261" y="20"/>
                </a:lnTo>
                <a:lnTo>
                  <a:pt x="293" y="41"/>
                </a:lnTo>
                <a:lnTo>
                  <a:pt x="321" y="69"/>
                </a:lnTo>
                <a:lnTo>
                  <a:pt x="342" y="102"/>
                </a:lnTo>
                <a:lnTo>
                  <a:pt x="356" y="140"/>
                </a:lnTo>
                <a:lnTo>
                  <a:pt x="360" y="180"/>
                </a:lnTo>
                <a:lnTo>
                  <a:pt x="356" y="223"/>
                </a:lnTo>
                <a:lnTo>
                  <a:pt x="342" y="261"/>
                </a:lnTo>
                <a:lnTo>
                  <a:pt x="321" y="293"/>
                </a:lnTo>
                <a:lnTo>
                  <a:pt x="293" y="321"/>
                </a:lnTo>
                <a:lnTo>
                  <a:pt x="261" y="342"/>
                </a:lnTo>
                <a:lnTo>
                  <a:pt x="223" y="356"/>
                </a:lnTo>
                <a:lnTo>
                  <a:pt x="180" y="360"/>
                </a:lnTo>
                <a:lnTo>
                  <a:pt x="140" y="356"/>
                </a:lnTo>
                <a:lnTo>
                  <a:pt x="102" y="342"/>
                </a:lnTo>
                <a:lnTo>
                  <a:pt x="69" y="321"/>
                </a:lnTo>
                <a:lnTo>
                  <a:pt x="41" y="293"/>
                </a:lnTo>
                <a:lnTo>
                  <a:pt x="20" y="261"/>
                </a:lnTo>
                <a:lnTo>
                  <a:pt x="5" y="223"/>
                </a:lnTo>
                <a:lnTo>
                  <a:pt x="0" y="180"/>
                </a:lnTo>
                <a:lnTo>
                  <a:pt x="5" y="140"/>
                </a:lnTo>
                <a:lnTo>
                  <a:pt x="20" y="102"/>
                </a:lnTo>
                <a:lnTo>
                  <a:pt x="41" y="69"/>
                </a:lnTo>
                <a:lnTo>
                  <a:pt x="69" y="41"/>
                </a:lnTo>
                <a:lnTo>
                  <a:pt x="102" y="20"/>
                </a:lnTo>
                <a:lnTo>
                  <a:pt x="140" y="5"/>
                </a:lnTo>
                <a:lnTo>
                  <a:pt x="18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19" name="Группа 2718"/>
          <p:cNvGrpSpPr/>
          <p:nvPr/>
        </p:nvGrpSpPr>
        <p:grpSpPr>
          <a:xfrm>
            <a:off x="3067622" y="2139702"/>
            <a:ext cx="202791" cy="287288"/>
            <a:chOff x="-4724400" y="1276350"/>
            <a:chExt cx="400050" cy="566738"/>
          </a:xfrm>
          <a:solidFill>
            <a:schemeClr val="bg1"/>
          </a:solidFill>
        </p:grpSpPr>
        <p:sp>
          <p:nvSpPr>
            <p:cNvPr id="2720" name="Freeform 275"/>
            <p:cNvSpPr>
              <a:spLocks noEditPoints="1"/>
            </p:cNvSpPr>
            <p:nvPr/>
          </p:nvSpPr>
          <p:spPr bwMode="auto">
            <a:xfrm>
              <a:off x="-4724400" y="1276350"/>
              <a:ext cx="400050" cy="566738"/>
            </a:xfrm>
            <a:custGeom>
              <a:avLst/>
              <a:gdLst>
                <a:gd name="T0" fmla="*/ 97 w 252"/>
                <a:gd name="T1" fmla="*/ 16 h 357"/>
                <a:gd name="T2" fmla="*/ 46 w 252"/>
                <a:gd name="T3" fmla="*/ 46 h 357"/>
                <a:gd name="T4" fmla="*/ 16 w 252"/>
                <a:gd name="T5" fmla="*/ 95 h 357"/>
                <a:gd name="T6" fmla="*/ 15 w 252"/>
                <a:gd name="T7" fmla="*/ 151 h 357"/>
                <a:gd name="T8" fmla="*/ 38 w 252"/>
                <a:gd name="T9" fmla="*/ 205 h 357"/>
                <a:gd name="T10" fmla="*/ 72 w 252"/>
                <a:gd name="T11" fmla="*/ 262 h 357"/>
                <a:gd name="T12" fmla="*/ 105 w 252"/>
                <a:gd name="T13" fmla="*/ 309 h 357"/>
                <a:gd name="T14" fmla="*/ 126 w 252"/>
                <a:gd name="T15" fmla="*/ 337 h 357"/>
                <a:gd name="T16" fmla="*/ 147 w 252"/>
                <a:gd name="T17" fmla="*/ 309 h 357"/>
                <a:gd name="T18" fmla="*/ 180 w 252"/>
                <a:gd name="T19" fmla="*/ 262 h 357"/>
                <a:gd name="T20" fmla="*/ 214 w 252"/>
                <a:gd name="T21" fmla="*/ 205 h 357"/>
                <a:gd name="T22" fmla="*/ 237 w 252"/>
                <a:gd name="T23" fmla="*/ 151 h 357"/>
                <a:gd name="T24" fmla="*/ 236 w 252"/>
                <a:gd name="T25" fmla="*/ 95 h 357"/>
                <a:gd name="T26" fmla="*/ 206 w 252"/>
                <a:gd name="T27" fmla="*/ 46 h 357"/>
                <a:gd name="T28" fmla="*/ 157 w 252"/>
                <a:gd name="T29" fmla="*/ 16 h 357"/>
                <a:gd name="T30" fmla="*/ 126 w 252"/>
                <a:gd name="T31" fmla="*/ 0 h 357"/>
                <a:gd name="T32" fmla="*/ 190 w 252"/>
                <a:gd name="T33" fmla="*/ 18 h 357"/>
                <a:gd name="T34" fmla="*/ 234 w 252"/>
                <a:gd name="T35" fmla="*/ 62 h 357"/>
                <a:gd name="T36" fmla="*/ 252 w 252"/>
                <a:gd name="T37" fmla="*/ 126 h 357"/>
                <a:gd name="T38" fmla="*/ 239 w 252"/>
                <a:gd name="T39" fmla="*/ 178 h 357"/>
                <a:gd name="T40" fmla="*/ 211 w 252"/>
                <a:gd name="T41" fmla="*/ 236 h 357"/>
                <a:gd name="T42" fmla="*/ 178 w 252"/>
                <a:gd name="T43" fmla="*/ 286 h 357"/>
                <a:gd name="T44" fmla="*/ 151 w 252"/>
                <a:gd name="T45" fmla="*/ 326 h 357"/>
                <a:gd name="T46" fmla="*/ 133 w 252"/>
                <a:gd name="T47" fmla="*/ 347 h 357"/>
                <a:gd name="T48" fmla="*/ 126 w 252"/>
                <a:gd name="T49" fmla="*/ 357 h 357"/>
                <a:gd name="T50" fmla="*/ 119 w 252"/>
                <a:gd name="T51" fmla="*/ 347 h 357"/>
                <a:gd name="T52" fmla="*/ 101 w 252"/>
                <a:gd name="T53" fmla="*/ 326 h 357"/>
                <a:gd name="T54" fmla="*/ 74 w 252"/>
                <a:gd name="T55" fmla="*/ 286 h 357"/>
                <a:gd name="T56" fmla="*/ 41 w 252"/>
                <a:gd name="T57" fmla="*/ 236 h 357"/>
                <a:gd name="T58" fmla="*/ 11 w 252"/>
                <a:gd name="T59" fmla="*/ 178 h 357"/>
                <a:gd name="T60" fmla="*/ 0 w 252"/>
                <a:gd name="T61" fmla="*/ 126 h 357"/>
                <a:gd name="T62" fmla="*/ 18 w 252"/>
                <a:gd name="T63" fmla="*/ 62 h 357"/>
                <a:gd name="T64" fmla="*/ 62 w 252"/>
                <a:gd name="T65" fmla="*/ 18 h 357"/>
                <a:gd name="T66" fmla="*/ 126 w 252"/>
                <a:gd name="T6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2" h="357">
                  <a:moveTo>
                    <a:pt x="126" y="12"/>
                  </a:moveTo>
                  <a:lnTo>
                    <a:pt x="97" y="16"/>
                  </a:lnTo>
                  <a:lnTo>
                    <a:pt x="69" y="28"/>
                  </a:lnTo>
                  <a:lnTo>
                    <a:pt x="46" y="46"/>
                  </a:lnTo>
                  <a:lnTo>
                    <a:pt x="28" y="69"/>
                  </a:lnTo>
                  <a:lnTo>
                    <a:pt x="16" y="95"/>
                  </a:lnTo>
                  <a:lnTo>
                    <a:pt x="11" y="126"/>
                  </a:lnTo>
                  <a:lnTo>
                    <a:pt x="15" y="151"/>
                  </a:lnTo>
                  <a:lnTo>
                    <a:pt x="23" y="174"/>
                  </a:lnTo>
                  <a:lnTo>
                    <a:pt x="38" y="205"/>
                  </a:lnTo>
                  <a:lnTo>
                    <a:pt x="54" y="234"/>
                  </a:lnTo>
                  <a:lnTo>
                    <a:pt x="72" y="262"/>
                  </a:lnTo>
                  <a:lnTo>
                    <a:pt x="88" y="288"/>
                  </a:lnTo>
                  <a:lnTo>
                    <a:pt x="105" y="309"/>
                  </a:lnTo>
                  <a:lnTo>
                    <a:pt x="116" y="326"/>
                  </a:lnTo>
                  <a:lnTo>
                    <a:pt x="126" y="337"/>
                  </a:lnTo>
                  <a:lnTo>
                    <a:pt x="136" y="326"/>
                  </a:lnTo>
                  <a:lnTo>
                    <a:pt x="147" y="309"/>
                  </a:lnTo>
                  <a:lnTo>
                    <a:pt x="164" y="288"/>
                  </a:lnTo>
                  <a:lnTo>
                    <a:pt x="180" y="262"/>
                  </a:lnTo>
                  <a:lnTo>
                    <a:pt x="198" y="234"/>
                  </a:lnTo>
                  <a:lnTo>
                    <a:pt x="214" y="205"/>
                  </a:lnTo>
                  <a:lnTo>
                    <a:pt x="229" y="174"/>
                  </a:lnTo>
                  <a:lnTo>
                    <a:pt x="237" y="151"/>
                  </a:lnTo>
                  <a:lnTo>
                    <a:pt x="241" y="126"/>
                  </a:lnTo>
                  <a:lnTo>
                    <a:pt x="236" y="95"/>
                  </a:lnTo>
                  <a:lnTo>
                    <a:pt x="224" y="69"/>
                  </a:lnTo>
                  <a:lnTo>
                    <a:pt x="206" y="46"/>
                  </a:lnTo>
                  <a:lnTo>
                    <a:pt x="183" y="28"/>
                  </a:lnTo>
                  <a:lnTo>
                    <a:pt x="157" y="16"/>
                  </a:lnTo>
                  <a:lnTo>
                    <a:pt x="126" y="12"/>
                  </a:lnTo>
                  <a:close/>
                  <a:moveTo>
                    <a:pt x="126" y="0"/>
                  </a:moveTo>
                  <a:lnTo>
                    <a:pt x="159" y="5"/>
                  </a:lnTo>
                  <a:lnTo>
                    <a:pt x="190" y="18"/>
                  </a:lnTo>
                  <a:lnTo>
                    <a:pt x="214" y="38"/>
                  </a:lnTo>
                  <a:lnTo>
                    <a:pt x="234" y="62"/>
                  </a:lnTo>
                  <a:lnTo>
                    <a:pt x="247" y="92"/>
                  </a:lnTo>
                  <a:lnTo>
                    <a:pt x="252" y="126"/>
                  </a:lnTo>
                  <a:lnTo>
                    <a:pt x="249" y="152"/>
                  </a:lnTo>
                  <a:lnTo>
                    <a:pt x="239" y="178"/>
                  </a:lnTo>
                  <a:lnTo>
                    <a:pt x="226" y="208"/>
                  </a:lnTo>
                  <a:lnTo>
                    <a:pt x="211" y="236"/>
                  </a:lnTo>
                  <a:lnTo>
                    <a:pt x="195" y="262"/>
                  </a:lnTo>
                  <a:lnTo>
                    <a:pt x="178" y="286"/>
                  </a:lnTo>
                  <a:lnTo>
                    <a:pt x="164" y="308"/>
                  </a:lnTo>
                  <a:lnTo>
                    <a:pt x="151" y="326"/>
                  </a:lnTo>
                  <a:lnTo>
                    <a:pt x="141" y="339"/>
                  </a:lnTo>
                  <a:lnTo>
                    <a:pt x="133" y="347"/>
                  </a:lnTo>
                  <a:lnTo>
                    <a:pt x="131" y="350"/>
                  </a:lnTo>
                  <a:lnTo>
                    <a:pt x="126" y="357"/>
                  </a:lnTo>
                  <a:lnTo>
                    <a:pt x="121" y="350"/>
                  </a:lnTo>
                  <a:lnTo>
                    <a:pt x="119" y="347"/>
                  </a:lnTo>
                  <a:lnTo>
                    <a:pt x="111" y="339"/>
                  </a:lnTo>
                  <a:lnTo>
                    <a:pt x="101" y="326"/>
                  </a:lnTo>
                  <a:lnTo>
                    <a:pt x="88" y="308"/>
                  </a:lnTo>
                  <a:lnTo>
                    <a:pt x="74" y="286"/>
                  </a:lnTo>
                  <a:lnTo>
                    <a:pt x="57" y="262"/>
                  </a:lnTo>
                  <a:lnTo>
                    <a:pt x="41" y="236"/>
                  </a:lnTo>
                  <a:lnTo>
                    <a:pt x="26" y="208"/>
                  </a:lnTo>
                  <a:lnTo>
                    <a:pt x="11" y="178"/>
                  </a:lnTo>
                  <a:lnTo>
                    <a:pt x="3" y="154"/>
                  </a:lnTo>
                  <a:lnTo>
                    <a:pt x="0" y="126"/>
                  </a:lnTo>
                  <a:lnTo>
                    <a:pt x="5" y="92"/>
                  </a:lnTo>
                  <a:lnTo>
                    <a:pt x="18" y="62"/>
                  </a:lnTo>
                  <a:lnTo>
                    <a:pt x="38" y="38"/>
                  </a:lnTo>
                  <a:lnTo>
                    <a:pt x="62" y="18"/>
                  </a:lnTo>
                  <a:lnTo>
                    <a:pt x="93" y="5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1" name="Freeform 276"/>
            <p:cNvSpPr>
              <a:spLocks noEditPoints="1"/>
            </p:cNvSpPr>
            <p:nvPr/>
          </p:nvSpPr>
          <p:spPr bwMode="auto">
            <a:xfrm>
              <a:off x="-4627563" y="1366838"/>
              <a:ext cx="206375" cy="211138"/>
            </a:xfrm>
            <a:custGeom>
              <a:avLst/>
              <a:gdLst>
                <a:gd name="T0" fmla="*/ 65 w 130"/>
                <a:gd name="T1" fmla="*/ 13 h 133"/>
                <a:gd name="T2" fmla="*/ 44 w 130"/>
                <a:gd name="T3" fmla="*/ 17 h 133"/>
                <a:gd name="T4" fmla="*/ 27 w 130"/>
                <a:gd name="T5" fmla="*/ 28 h 133"/>
                <a:gd name="T6" fmla="*/ 16 w 130"/>
                <a:gd name="T7" fmla="*/ 46 h 133"/>
                <a:gd name="T8" fmla="*/ 11 w 130"/>
                <a:gd name="T9" fmla="*/ 67 h 133"/>
                <a:gd name="T10" fmla="*/ 16 w 130"/>
                <a:gd name="T11" fmla="*/ 89 h 133"/>
                <a:gd name="T12" fmla="*/ 27 w 130"/>
                <a:gd name="T13" fmla="*/ 105 h 133"/>
                <a:gd name="T14" fmla="*/ 44 w 130"/>
                <a:gd name="T15" fmla="*/ 117 h 133"/>
                <a:gd name="T16" fmla="*/ 65 w 130"/>
                <a:gd name="T17" fmla="*/ 121 h 133"/>
                <a:gd name="T18" fmla="*/ 86 w 130"/>
                <a:gd name="T19" fmla="*/ 117 h 133"/>
                <a:gd name="T20" fmla="*/ 103 w 130"/>
                <a:gd name="T21" fmla="*/ 105 h 133"/>
                <a:gd name="T22" fmla="*/ 114 w 130"/>
                <a:gd name="T23" fmla="*/ 89 h 133"/>
                <a:gd name="T24" fmla="*/ 119 w 130"/>
                <a:gd name="T25" fmla="*/ 67 h 133"/>
                <a:gd name="T26" fmla="*/ 114 w 130"/>
                <a:gd name="T27" fmla="*/ 46 h 133"/>
                <a:gd name="T28" fmla="*/ 103 w 130"/>
                <a:gd name="T29" fmla="*/ 28 h 133"/>
                <a:gd name="T30" fmla="*/ 86 w 130"/>
                <a:gd name="T31" fmla="*/ 17 h 133"/>
                <a:gd name="T32" fmla="*/ 65 w 130"/>
                <a:gd name="T33" fmla="*/ 13 h 133"/>
                <a:gd name="T34" fmla="*/ 65 w 130"/>
                <a:gd name="T35" fmla="*/ 0 h 133"/>
                <a:gd name="T36" fmla="*/ 86 w 130"/>
                <a:gd name="T37" fmla="*/ 5 h 133"/>
                <a:gd name="T38" fmla="*/ 104 w 130"/>
                <a:gd name="T39" fmla="*/ 13 h 133"/>
                <a:gd name="T40" fmla="*/ 119 w 130"/>
                <a:gd name="T41" fmla="*/ 28 h 133"/>
                <a:gd name="T42" fmla="*/ 127 w 130"/>
                <a:gd name="T43" fmla="*/ 46 h 133"/>
                <a:gd name="T44" fmla="*/ 130 w 130"/>
                <a:gd name="T45" fmla="*/ 67 h 133"/>
                <a:gd name="T46" fmla="*/ 127 w 130"/>
                <a:gd name="T47" fmla="*/ 89 h 133"/>
                <a:gd name="T48" fmla="*/ 119 w 130"/>
                <a:gd name="T49" fmla="*/ 107 h 133"/>
                <a:gd name="T50" fmla="*/ 104 w 130"/>
                <a:gd name="T51" fmla="*/ 120 h 133"/>
                <a:gd name="T52" fmla="*/ 86 w 130"/>
                <a:gd name="T53" fmla="*/ 130 h 133"/>
                <a:gd name="T54" fmla="*/ 65 w 130"/>
                <a:gd name="T55" fmla="*/ 133 h 133"/>
                <a:gd name="T56" fmla="*/ 44 w 130"/>
                <a:gd name="T57" fmla="*/ 130 h 133"/>
                <a:gd name="T58" fmla="*/ 26 w 130"/>
                <a:gd name="T59" fmla="*/ 120 h 133"/>
                <a:gd name="T60" fmla="*/ 11 w 130"/>
                <a:gd name="T61" fmla="*/ 107 h 133"/>
                <a:gd name="T62" fmla="*/ 3 w 130"/>
                <a:gd name="T63" fmla="*/ 89 h 133"/>
                <a:gd name="T64" fmla="*/ 0 w 130"/>
                <a:gd name="T65" fmla="*/ 67 h 133"/>
                <a:gd name="T66" fmla="*/ 3 w 130"/>
                <a:gd name="T67" fmla="*/ 46 h 133"/>
                <a:gd name="T68" fmla="*/ 11 w 130"/>
                <a:gd name="T69" fmla="*/ 28 h 133"/>
                <a:gd name="T70" fmla="*/ 26 w 130"/>
                <a:gd name="T71" fmla="*/ 13 h 133"/>
                <a:gd name="T72" fmla="*/ 44 w 130"/>
                <a:gd name="T73" fmla="*/ 5 h 133"/>
                <a:gd name="T74" fmla="*/ 65 w 130"/>
                <a:gd name="T7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33">
                  <a:moveTo>
                    <a:pt x="65" y="13"/>
                  </a:moveTo>
                  <a:lnTo>
                    <a:pt x="44" y="17"/>
                  </a:lnTo>
                  <a:lnTo>
                    <a:pt x="27" y="28"/>
                  </a:lnTo>
                  <a:lnTo>
                    <a:pt x="16" y="46"/>
                  </a:lnTo>
                  <a:lnTo>
                    <a:pt x="11" y="67"/>
                  </a:lnTo>
                  <a:lnTo>
                    <a:pt x="16" y="89"/>
                  </a:lnTo>
                  <a:lnTo>
                    <a:pt x="27" y="105"/>
                  </a:lnTo>
                  <a:lnTo>
                    <a:pt x="44" y="117"/>
                  </a:lnTo>
                  <a:lnTo>
                    <a:pt x="65" y="121"/>
                  </a:lnTo>
                  <a:lnTo>
                    <a:pt x="86" y="117"/>
                  </a:lnTo>
                  <a:lnTo>
                    <a:pt x="103" y="105"/>
                  </a:lnTo>
                  <a:lnTo>
                    <a:pt x="114" y="89"/>
                  </a:lnTo>
                  <a:lnTo>
                    <a:pt x="119" y="67"/>
                  </a:lnTo>
                  <a:lnTo>
                    <a:pt x="114" y="46"/>
                  </a:lnTo>
                  <a:lnTo>
                    <a:pt x="103" y="28"/>
                  </a:lnTo>
                  <a:lnTo>
                    <a:pt x="86" y="17"/>
                  </a:lnTo>
                  <a:lnTo>
                    <a:pt x="65" y="13"/>
                  </a:lnTo>
                  <a:close/>
                  <a:moveTo>
                    <a:pt x="65" y="0"/>
                  </a:moveTo>
                  <a:lnTo>
                    <a:pt x="86" y="5"/>
                  </a:lnTo>
                  <a:lnTo>
                    <a:pt x="104" y="13"/>
                  </a:lnTo>
                  <a:lnTo>
                    <a:pt x="119" y="28"/>
                  </a:lnTo>
                  <a:lnTo>
                    <a:pt x="127" y="46"/>
                  </a:lnTo>
                  <a:lnTo>
                    <a:pt x="130" y="67"/>
                  </a:lnTo>
                  <a:lnTo>
                    <a:pt x="127" y="89"/>
                  </a:lnTo>
                  <a:lnTo>
                    <a:pt x="119" y="107"/>
                  </a:lnTo>
                  <a:lnTo>
                    <a:pt x="104" y="120"/>
                  </a:lnTo>
                  <a:lnTo>
                    <a:pt x="86" y="130"/>
                  </a:lnTo>
                  <a:lnTo>
                    <a:pt x="65" y="133"/>
                  </a:lnTo>
                  <a:lnTo>
                    <a:pt x="44" y="130"/>
                  </a:lnTo>
                  <a:lnTo>
                    <a:pt x="26" y="120"/>
                  </a:lnTo>
                  <a:lnTo>
                    <a:pt x="11" y="107"/>
                  </a:lnTo>
                  <a:lnTo>
                    <a:pt x="3" y="89"/>
                  </a:lnTo>
                  <a:lnTo>
                    <a:pt x="0" y="67"/>
                  </a:lnTo>
                  <a:lnTo>
                    <a:pt x="3" y="46"/>
                  </a:lnTo>
                  <a:lnTo>
                    <a:pt x="11" y="28"/>
                  </a:lnTo>
                  <a:lnTo>
                    <a:pt x="26" y="13"/>
                  </a:lnTo>
                  <a:lnTo>
                    <a:pt x="44" y="5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Шестиугольник 17"/>
          <p:cNvSpPr/>
          <p:nvPr/>
        </p:nvSpPr>
        <p:spPr>
          <a:xfrm>
            <a:off x="4059620" y="3810326"/>
            <a:ext cx="980320" cy="894814"/>
          </a:xfrm>
          <a:prstGeom prst="hexagon">
            <a:avLst/>
          </a:prstGeom>
          <a:solidFill>
            <a:srgbClr val="7F2157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рапеция 27"/>
          <p:cNvSpPr/>
          <p:nvPr/>
        </p:nvSpPr>
        <p:spPr>
          <a:xfrm>
            <a:off x="4057891" y="3834123"/>
            <a:ext cx="989131" cy="422878"/>
          </a:xfrm>
          <a:prstGeom prst="trapezoid">
            <a:avLst>
              <a:gd name="adj" fmla="val 53445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100000">
                <a:schemeClr val="bg1">
                  <a:alpha val="3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grpSp>
        <p:nvGrpSpPr>
          <p:cNvPr id="9822" name="Группа 9821"/>
          <p:cNvGrpSpPr/>
          <p:nvPr/>
        </p:nvGrpSpPr>
        <p:grpSpPr>
          <a:xfrm>
            <a:off x="4491669" y="4214204"/>
            <a:ext cx="288032" cy="288832"/>
            <a:chOff x="-3293119" y="4284391"/>
            <a:chExt cx="571501" cy="573088"/>
          </a:xfrm>
          <a:solidFill>
            <a:schemeClr val="bg1"/>
          </a:solidFill>
        </p:grpSpPr>
        <p:sp>
          <p:nvSpPr>
            <p:cNvPr id="9802" name="Freeform 2648"/>
            <p:cNvSpPr>
              <a:spLocks noEditPoints="1"/>
            </p:cNvSpPr>
            <p:nvPr/>
          </p:nvSpPr>
          <p:spPr bwMode="auto">
            <a:xfrm>
              <a:off x="-3293119" y="4284391"/>
              <a:ext cx="150813" cy="573088"/>
            </a:xfrm>
            <a:custGeom>
              <a:avLst/>
              <a:gdLst>
                <a:gd name="T0" fmla="*/ 49 w 95"/>
                <a:gd name="T1" fmla="*/ 12 h 361"/>
                <a:gd name="T2" fmla="*/ 34 w 95"/>
                <a:gd name="T3" fmla="*/ 15 h 361"/>
                <a:gd name="T4" fmla="*/ 23 w 95"/>
                <a:gd name="T5" fmla="*/ 23 h 361"/>
                <a:gd name="T6" fmla="*/ 15 w 95"/>
                <a:gd name="T7" fmla="*/ 35 h 361"/>
                <a:gd name="T8" fmla="*/ 12 w 95"/>
                <a:gd name="T9" fmla="*/ 49 h 361"/>
                <a:gd name="T10" fmla="*/ 15 w 95"/>
                <a:gd name="T11" fmla="*/ 62 h 361"/>
                <a:gd name="T12" fmla="*/ 23 w 95"/>
                <a:gd name="T13" fmla="*/ 74 h 361"/>
                <a:gd name="T14" fmla="*/ 34 w 95"/>
                <a:gd name="T15" fmla="*/ 82 h 361"/>
                <a:gd name="T16" fmla="*/ 49 w 95"/>
                <a:gd name="T17" fmla="*/ 85 h 361"/>
                <a:gd name="T18" fmla="*/ 62 w 95"/>
                <a:gd name="T19" fmla="*/ 82 h 361"/>
                <a:gd name="T20" fmla="*/ 73 w 95"/>
                <a:gd name="T21" fmla="*/ 74 h 361"/>
                <a:gd name="T22" fmla="*/ 82 w 95"/>
                <a:gd name="T23" fmla="*/ 62 h 361"/>
                <a:gd name="T24" fmla="*/ 83 w 95"/>
                <a:gd name="T25" fmla="*/ 49 h 361"/>
                <a:gd name="T26" fmla="*/ 82 w 95"/>
                <a:gd name="T27" fmla="*/ 35 h 361"/>
                <a:gd name="T28" fmla="*/ 73 w 95"/>
                <a:gd name="T29" fmla="*/ 23 h 361"/>
                <a:gd name="T30" fmla="*/ 62 w 95"/>
                <a:gd name="T31" fmla="*/ 15 h 361"/>
                <a:gd name="T32" fmla="*/ 49 w 95"/>
                <a:gd name="T33" fmla="*/ 12 h 361"/>
                <a:gd name="T34" fmla="*/ 49 w 95"/>
                <a:gd name="T35" fmla="*/ 0 h 361"/>
                <a:gd name="T36" fmla="*/ 67 w 95"/>
                <a:gd name="T37" fmla="*/ 5 h 361"/>
                <a:gd name="T38" fmla="*/ 82 w 95"/>
                <a:gd name="T39" fmla="*/ 14 h 361"/>
                <a:gd name="T40" fmla="*/ 92 w 95"/>
                <a:gd name="T41" fmla="*/ 29 h 361"/>
                <a:gd name="T42" fmla="*/ 95 w 95"/>
                <a:gd name="T43" fmla="*/ 49 h 361"/>
                <a:gd name="T44" fmla="*/ 92 w 95"/>
                <a:gd name="T45" fmla="*/ 65 h 361"/>
                <a:gd name="T46" fmla="*/ 83 w 95"/>
                <a:gd name="T47" fmla="*/ 80 h 361"/>
                <a:gd name="T48" fmla="*/ 70 w 95"/>
                <a:gd name="T49" fmla="*/ 91 h 361"/>
                <a:gd name="T50" fmla="*/ 55 w 95"/>
                <a:gd name="T51" fmla="*/ 95 h 361"/>
                <a:gd name="T52" fmla="*/ 55 w 95"/>
                <a:gd name="T53" fmla="*/ 361 h 361"/>
                <a:gd name="T54" fmla="*/ 43 w 95"/>
                <a:gd name="T55" fmla="*/ 361 h 361"/>
                <a:gd name="T56" fmla="*/ 43 w 95"/>
                <a:gd name="T57" fmla="*/ 95 h 361"/>
                <a:gd name="T58" fmla="*/ 26 w 95"/>
                <a:gd name="T59" fmla="*/ 91 h 361"/>
                <a:gd name="T60" fmla="*/ 12 w 95"/>
                <a:gd name="T61" fmla="*/ 80 h 361"/>
                <a:gd name="T62" fmla="*/ 3 w 95"/>
                <a:gd name="T63" fmla="*/ 65 h 361"/>
                <a:gd name="T64" fmla="*/ 0 w 95"/>
                <a:gd name="T65" fmla="*/ 49 h 361"/>
                <a:gd name="T66" fmla="*/ 3 w 95"/>
                <a:gd name="T67" fmla="*/ 29 h 361"/>
                <a:gd name="T68" fmla="*/ 14 w 95"/>
                <a:gd name="T69" fmla="*/ 14 h 361"/>
                <a:gd name="T70" fmla="*/ 29 w 95"/>
                <a:gd name="T71" fmla="*/ 5 h 361"/>
                <a:gd name="T72" fmla="*/ 49 w 95"/>
                <a:gd name="T7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361">
                  <a:moveTo>
                    <a:pt x="49" y="12"/>
                  </a:moveTo>
                  <a:lnTo>
                    <a:pt x="34" y="15"/>
                  </a:lnTo>
                  <a:lnTo>
                    <a:pt x="23" y="23"/>
                  </a:lnTo>
                  <a:lnTo>
                    <a:pt x="15" y="35"/>
                  </a:lnTo>
                  <a:lnTo>
                    <a:pt x="12" y="49"/>
                  </a:lnTo>
                  <a:lnTo>
                    <a:pt x="15" y="62"/>
                  </a:lnTo>
                  <a:lnTo>
                    <a:pt x="23" y="74"/>
                  </a:lnTo>
                  <a:lnTo>
                    <a:pt x="34" y="82"/>
                  </a:lnTo>
                  <a:lnTo>
                    <a:pt x="49" y="85"/>
                  </a:lnTo>
                  <a:lnTo>
                    <a:pt x="62" y="82"/>
                  </a:lnTo>
                  <a:lnTo>
                    <a:pt x="73" y="74"/>
                  </a:lnTo>
                  <a:lnTo>
                    <a:pt x="82" y="62"/>
                  </a:lnTo>
                  <a:lnTo>
                    <a:pt x="83" y="49"/>
                  </a:lnTo>
                  <a:lnTo>
                    <a:pt x="82" y="35"/>
                  </a:lnTo>
                  <a:lnTo>
                    <a:pt x="73" y="23"/>
                  </a:lnTo>
                  <a:lnTo>
                    <a:pt x="62" y="15"/>
                  </a:lnTo>
                  <a:lnTo>
                    <a:pt x="49" y="12"/>
                  </a:lnTo>
                  <a:close/>
                  <a:moveTo>
                    <a:pt x="49" y="0"/>
                  </a:moveTo>
                  <a:lnTo>
                    <a:pt x="67" y="5"/>
                  </a:lnTo>
                  <a:lnTo>
                    <a:pt x="82" y="14"/>
                  </a:lnTo>
                  <a:lnTo>
                    <a:pt x="92" y="29"/>
                  </a:lnTo>
                  <a:lnTo>
                    <a:pt x="95" y="49"/>
                  </a:lnTo>
                  <a:lnTo>
                    <a:pt x="92" y="65"/>
                  </a:lnTo>
                  <a:lnTo>
                    <a:pt x="83" y="80"/>
                  </a:lnTo>
                  <a:lnTo>
                    <a:pt x="70" y="91"/>
                  </a:lnTo>
                  <a:lnTo>
                    <a:pt x="55" y="95"/>
                  </a:lnTo>
                  <a:lnTo>
                    <a:pt x="55" y="361"/>
                  </a:lnTo>
                  <a:lnTo>
                    <a:pt x="43" y="361"/>
                  </a:lnTo>
                  <a:lnTo>
                    <a:pt x="43" y="95"/>
                  </a:lnTo>
                  <a:lnTo>
                    <a:pt x="26" y="91"/>
                  </a:lnTo>
                  <a:lnTo>
                    <a:pt x="12" y="80"/>
                  </a:lnTo>
                  <a:lnTo>
                    <a:pt x="3" y="65"/>
                  </a:lnTo>
                  <a:lnTo>
                    <a:pt x="0" y="49"/>
                  </a:lnTo>
                  <a:lnTo>
                    <a:pt x="3" y="29"/>
                  </a:lnTo>
                  <a:lnTo>
                    <a:pt x="14" y="14"/>
                  </a:lnTo>
                  <a:lnTo>
                    <a:pt x="29" y="5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03" name="Freeform 2649"/>
            <p:cNvSpPr>
              <a:spLocks noEditPoints="1"/>
            </p:cNvSpPr>
            <p:nvPr/>
          </p:nvSpPr>
          <p:spPr bwMode="auto">
            <a:xfrm>
              <a:off x="-3083569" y="4284391"/>
              <a:ext cx="152400" cy="400050"/>
            </a:xfrm>
            <a:custGeom>
              <a:avLst/>
              <a:gdLst>
                <a:gd name="T0" fmla="*/ 48 w 96"/>
                <a:gd name="T1" fmla="*/ 168 h 252"/>
                <a:gd name="T2" fmla="*/ 34 w 96"/>
                <a:gd name="T3" fmla="*/ 171 h 252"/>
                <a:gd name="T4" fmla="*/ 22 w 96"/>
                <a:gd name="T5" fmla="*/ 178 h 252"/>
                <a:gd name="T6" fmla="*/ 15 w 96"/>
                <a:gd name="T7" fmla="*/ 190 h 252"/>
                <a:gd name="T8" fmla="*/ 12 w 96"/>
                <a:gd name="T9" fmla="*/ 204 h 252"/>
                <a:gd name="T10" fmla="*/ 15 w 96"/>
                <a:gd name="T11" fmla="*/ 218 h 252"/>
                <a:gd name="T12" fmla="*/ 22 w 96"/>
                <a:gd name="T13" fmla="*/ 230 h 252"/>
                <a:gd name="T14" fmla="*/ 34 w 96"/>
                <a:gd name="T15" fmla="*/ 237 h 252"/>
                <a:gd name="T16" fmla="*/ 48 w 96"/>
                <a:gd name="T17" fmla="*/ 240 h 252"/>
                <a:gd name="T18" fmla="*/ 62 w 96"/>
                <a:gd name="T19" fmla="*/ 237 h 252"/>
                <a:gd name="T20" fmla="*/ 74 w 96"/>
                <a:gd name="T21" fmla="*/ 230 h 252"/>
                <a:gd name="T22" fmla="*/ 81 w 96"/>
                <a:gd name="T23" fmla="*/ 218 h 252"/>
                <a:gd name="T24" fmla="*/ 84 w 96"/>
                <a:gd name="T25" fmla="*/ 204 h 252"/>
                <a:gd name="T26" fmla="*/ 81 w 96"/>
                <a:gd name="T27" fmla="*/ 190 h 252"/>
                <a:gd name="T28" fmla="*/ 74 w 96"/>
                <a:gd name="T29" fmla="*/ 178 h 252"/>
                <a:gd name="T30" fmla="*/ 62 w 96"/>
                <a:gd name="T31" fmla="*/ 171 h 252"/>
                <a:gd name="T32" fmla="*/ 48 w 96"/>
                <a:gd name="T33" fmla="*/ 168 h 252"/>
                <a:gd name="T34" fmla="*/ 42 w 96"/>
                <a:gd name="T35" fmla="*/ 0 h 252"/>
                <a:gd name="T36" fmla="*/ 54 w 96"/>
                <a:gd name="T37" fmla="*/ 0 h 252"/>
                <a:gd name="T38" fmla="*/ 54 w 96"/>
                <a:gd name="T39" fmla="*/ 157 h 252"/>
                <a:gd name="T40" fmla="*/ 71 w 96"/>
                <a:gd name="T41" fmla="*/ 162 h 252"/>
                <a:gd name="T42" fmla="*/ 84 w 96"/>
                <a:gd name="T43" fmla="*/ 172 h 252"/>
                <a:gd name="T44" fmla="*/ 93 w 96"/>
                <a:gd name="T45" fmla="*/ 187 h 252"/>
                <a:gd name="T46" fmla="*/ 96 w 96"/>
                <a:gd name="T47" fmla="*/ 204 h 252"/>
                <a:gd name="T48" fmla="*/ 92 w 96"/>
                <a:gd name="T49" fmla="*/ 224 h 252"/>
                <a:gd name="T50" fmla="*/ 83 w 96"/>
                <a:gd name="T51" fmla="*/ 239 h 252"/>
                <a:gd name="T52" fmla="*/ 66 w 96"/>
                <a:gd name="T53" fmla="*/ 249 h 252"/>
                <a:gd name="T54" fmla="*/ 48 w 96"/>
                <a:gd name="T55" fmla="*/ 252 h 252"/>
                <a:gd name="T56" fmla="*/ 30 w 96"/>
                <a:gd name="T57" fmla="*/ 249 h 252"/>
                <a:gd name="T58" fmla="*/ 15 w 96"/>
                <a:gd name="T59" fmla="*/ 239 h 252"/>
                <a:gd name="T60" fmla="*/ 4 w 96"/>
                <a:gd name="T61" fmla="*/ 224 h 252"/>
                <a:gd name="T62" fmla="*/ 0 w 96"/>
                <a:gd name="T63" fmla="*/ 204 h 252"/>
                <a:gd name="T64" fmla="*/ 3 w 96"/>
                <a:gd name="T65" fmla="*/ 187 h 252"/>
                <a:gd name="T66" fmla="*/ 12 w 96"/>
                <a:gd name="T67" fmla="*/ 172 h 252"/>
                <a:gd name="T68" fmla="*/ 25 w 96"/>
                <a:gd name="T69" fmla="*/ 162 h 252"/>
                <a:gd name="T70" fmla="*/ 42 w 96"/>
                <a:gd name="T71" fmla="*/ 157 h 252"/>
                <a:gd name="T72" fmla="*/ 42 w 96"/>
                <a:gd name="T7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252">
                  <a:moveTo>
                    <a:pt x="48" y="168"/>
                  </a:moveTo>
                  <a:lnTo>
                    <a:pt x="34" y="171"/>
                  </a:lnTo>
                  <a:lnTo>
                    <a:pt x="22" y="178"/>
                  </a:lnTo>
                  <a:lnTo>
                    <a:pt x="15" y="190"/>
                  </a:lnTo>
                  <a:lnTo>
                    <a:pt x="12" y="204"/>
                  </a:lnTo>
                  <a:lnTo>
                    <a:pt x="15" y="218"/>
                  </a:lnTo>
                  <a:lnTo>
                    <a:pt x="22" y="230"/>
                  </a:lnTo>
                  <a:lnTo>
                    <a:pt x="34" y="237"/>
                  </a:lnTo>
                  <a:lnTo>
                    <a:pt x="48" y="240"/>
                  </a:lnTo>
                  <a:lnTo>
                    <a:pt x="62" y="237"/>
                  </a:lnTo>
                  <a:lnTo>
                    <a:pt x="74" y="230"/>
                  </a:lnTo>
                  <a:lnTo>
                    <a:pt x="81" y="218"/>
                  </a:lnTo>
                  <a:lnTo>
                    <a:pt x="84" y="204"/>
                  </a:lnTo>
                  <a:lnTo>
                    <a:pt x="81" y="190"/>
                  </a:lnTo>
                  <a:lnTo>
                    <a:pt x="74" y="178"/>
                  </a:lnTo>
                  <a:lnTo>
                    <a:pt x="62" y="171"/>
                  </a:lnTo>
                  <a:lnTo>
                    <a:pt x="48" y="168"/>
                  </a:lnTo>
                  <a:close/>
                  <a:moveTo>
                    <a:pt x="42" y="0"/>
                  </a:moveTo>
                  <a:lnTo>
                    <a:pt x="54" y="0"/>
                  </a:lnTo>
                  <a:lnTo>
                    <a:pt x="54" y="157"/>
                  </a:lnTo>
                  <a:lnTo>
                    <a:pt x="71" y="162"/>
                  </a:lnTo>
                  <a:lnTo>
                    <a:pt x="84" y="172"/>
                  </a:lnTo>
                  <a:lnTo>
                    <a:pt x="93" y="187"/>
                  </a:lnTo>
                  <a:lnTo>
                    <a:pt x="96" y="204"/>
                  </a:lnTo>
                  <a:lnTo>
                    <a:pt x="92" y="224"/>
                  </a:lnTo>
                  <a:lnTo>
                    <a:pt x="83" y="239"/>
                  </a:lnTo>
                  <a:lnTo>
                    <a:pt x="66" y="249"/>
                  </a:lnTo>
                  <a:lnTo>
                    <a:pt x="48" y="252"/>
                  </a:lnTo>
                  <a:lnTo>
                    <a:pt x="30" y="249"/>
                  </a:lnTo>
                  <a:lnTo>
                    <a:pt x="15" y="239"/>
                  </a:lnTo>
                  <a:lnTo>
                    <a:pt x="4" y="224"/>
                  </a:lnTo>
                  <a:lnTo>
                    <a:pt x="0" y="204"/>
                  </a:lnTo>
                  <a:lnTo>
                    <a:pt x="3" y="187"/>
                  </a:lnTo>
                  <a:lnTo>
                    <a:pt x="12" y="172"/>
                  </a:lnTo>
                  <a:lnTo>
                    <a:pt x="25" y="162"/>
                  </a:lnTo>
                  <a:lnTo>
                    <a:pt x="42" y="157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04" name="Freeform 2650"/>
            <p:cNvSpPr>
              <a:spLocks noEditPoints="1"/>
            </p:cNvSpPr>
            <p:nvPr/>
          </p:nvSpPr>
          <p:spPr bwMode="auto">
            <a:xfrm>
              <a:off x="-2872431" y="4284391"/>
              <a:ext cx="150813" cy="573088"/>
            </a:xfrm>
            <a:custGeom>
              <a:avLst/>
              <a:gdLst>
                <a:gd name="T0" fmla="*/ 46 w 95"/>
                <a:gd name="T1" fmla="*/ 277 h 361"/>
                <a:gd name="T2" fmla="*/ 33 w 95"/>
                <a:gd name="T3" fmla="*/ 280 h 361"/>
                <a:gd name="T4" fmla="*/ 22 w 95"/>
                <a:gd name="T5" fmla="*/ 287 h 361"/>
                <a:gd name="T6" fmla="*/ 15 w 95"/>
                <a:gd name="T7" fmla="*/ 298 h 361"/>
                <a:gd name="T8" fmla="*/ 12 w 95"/>
                <a:gd name="T9" fmla="*/ 313 h 361"/>
                <a:gd name="T10" fmla="*/ 15 w 95"/>
                <a:gd name="T11" fmla="*/ 326 h 361"/>
                <a:gd name="T12" fmla="*/ 22 w 95"/>
                <a:gd name="T13" fmla="*/ 338 h 361"/>
                <a:gd name="T14" fmla="*/ 33 w 95"/>
                <a:gd name="T15" fmla="*/ 346 h 361"/>
                <a:gd name="T16" fmla="*/ 46 w 95"/>
                <a:gd name="T17" fmla="*/ 349 h 361"/>
                <a:gd name="T18" fmla="*/ 61 w 95"/>
                <a:gd name="T19" fmla="*/ 346 h 361"/>
                <a:gd name="T20" fmla="*/ 72 w 95"/>
                <a:gd name="T21" fmla="*/ 338 h 361"/>
                <a:gd name="T22" fmla="*/ 80 w 95"/>
                <a:gd name="T23" fmla="*/ 326 h 361"/>
                <a:gd name="T24" fmla="*/ 83 w 95"/>
                <a:gd name="T25" fmla="*/ 313 h 361"/>
                <a:gd name="T26" fmla="*/ 80 w 95"/>
                <a:gd name="T27" fmla="*/ 298 h 361"/>
                <a:gd name="T28" fmla="*/ 72 w 95"/>
                <a:gd name="T29" fmla="*/ 287 h 361"/>
                <a:gd name="T30" fmla="*/ 61 w 95"/>
                <a:gd name="T31" fmla="*/ 280 h 361"/>
                <a:gd name="T32" fmla="*/ 46 w 95"/>
                <a:gd name="T33" fmla="*/ 277 h 361"/>
                <a:gd name="T34" fmla="*/ 42 w 95"/>
                <a:gd name="T35" fmla="*/ 0 h 361"/>
                <a:gd name="T36" fmla="*/ 52 w 95"/>
                <a:gd name="T37" fmla="*/ 0 h 361"/>
                <a:gd name="T38" fmla="*/ 52 w 95"/>
                <a:gd name="T39" fmla="*/ 264 h 361"/>
                <a:gd name="T40" fmla="*/ 69 w 95"/>
                <a:gd name="T41" fmla="*/ 270 h 361"/>
                <a:gd name="T42" fmla="*/ 83 w 95"/>
                <a:gd name="T43" fmla="*/ 281 h 361"/>
                <a:gd name="T44" fmla="*/ 92 w 95"/>
                <a:gd name="T45" fmla="*/ 295 h 361"/>
                <a:gd name="T46" fmla="*/ 95 w 95"/>
                <a:gd name="T47" fmla="*/ 313 h 361"/>
                <a:gd name="T48" fmla="*/ 92 w 95"/>
                <a:gd name="T49" fmla="*/ 331 h 361"/>
                <a:gd name="T50" fmla="*/ 81 w 95"/>
                <a:gd name="T51" fmla="*/ 346 h 361"/>
                <a:gd name="T52" fmla="*/ 66 w 95"/>
                <a:gd name="T53" fmla="*/ 357 h 361"/>
                <a:gd name="T54" fmla="*/ 46 w 95"/>
                <a:gd name="T55" fmla="*/ 361 h 361"/>
                <a:gd name="T56" fmla="*/ 28 w 95"/>
                <a:gd name="T57" fmla="*/ 357 h 361"/>
                <a:gd name="T58" fmla="*/ 13 w 95"/>
                <a:gd name="T59" fmla="*/ 346 h 361"/>
                <a:gd name="T60" fmla="*/ 3 w 95"/>
                <a:gd name="T61" fmla="*/ 331 h 361"/>
                <a:gd name="T62" fmla="*/ 0 w 95"/>
                <a:gd name="T63" fmla="*/ 313 h 361"/>
                <a:gd name="T64" fmla="*/ 3 w 95"/>
                <a:gd name="T65" fmla="*/ 295 h 361"/>
                <a:gd name="T66" fmla="*/ 12 w 95"/>
                <a:gd name="T67" fmla="*/ 281 h 361"/>
                <a:gd name="T68" fmla="*/ 25 w 95"/>
                <a:gd name="T69" fmla="*/ 270 h 361"/>
                <a:gd name="T70" fmla="*/ 42 w 95"/>
                <a:gd name="T71" fmla="*/ 264 h 361"/>
                <a:gd name="T72" fmla="*/ 42 w 95"/>
                <a:gd name="T7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361">
                  <a:moveTo>
                    <a:pt x="46" y="277"/>
                  </a:moveTo>
                  <a:lnTo>
                    <a:pt x="33" y="280"/>
                  </a:lnTo>
                  <a:lnTo>
                    <a:pt x="22" y="287"/>
                  </a:lnTo>
                  <a:lnTo>
                    <a:pt x="15" y="298"/>
                  </a:lnTo>
                  <a:lnTo>
                    <a:pt x="12" y="313"/>
                  </a:lnTo>
                  <a:lnTo>
                    <a:pt x="15" y="326"/>
                  </a:lnTo>
                  <a:lnTo>
                    <a:pt x="22" y="338"/>
                  </a:lnTo>
                  <a:lnTo>
                    <a:pt x="33" y="346"/>
                  </a:lnTo>
                  <a:lnTo>
                    <a:pt x="46" y="349"/>
                  </a:lnTo>
                  <a:lnTo>
                    <a:pt x="61" y="346"/>
                  </a:lnTo>
                  <a:lnTo>
                    <a:pt x="72" y="338"/>
                  </a:lnTo>
                  <a:lnTo>
                    <a:pt x="80" y="326"/>
                  </a:lnTo>
                  <a:lnTo>
                    <a:pt x="83" y="313"/>
                  </a:lnTo>
                  <a:lnTo>
                    <a:pt x="80" y="298"/>
                  </a:lnTo>
                  <a:lnTo>
                    <a:pt x="72" y="287"/>
                  </a:lnTo>
                  <a:lnTo>
                    <a:pt x="61" y="280"/>
                  </a:lnTo>
                  <a:lnTo>
                    <a:pt x="46" y="277"/>
                  </a:lnTo>
                  <a:close/>
                  <a:moveTo>
                    <a:pt x="42" y="0"/>
                  </a:moveTo>
                  <a:lnTo>
                    <a:pt x="52" y="0"/>
                  </a:lnTo>
                  <a:lnTo>
                    <a:pt x="52" y="264"/>
                  </a:lnTo>
                  <a:lnTo>
                    <a:pt x="69" y="270"/>
                  </a:lnTo>
                  <a:lnTo>
                    <a:pt x="83" y="281"/>
                  </a:lnTo>
                  <a:lnTo>
                    <a:pt x="92" y="295"/>
                  </a:lnTo>
                  <a:lnTo>
                    <a:pt x="95" y="313"/>
                  </a:lnTo>
                  <a:lnTo>
                    <a:pt x="92" y="331"/>
                  </a:lnTo>
                  <a:lnTo>
                    <a:pt x="81" y="346"/>
                  </a:lnTo>
                  <a:lnTo>
                    <a:pt x="66" y="357"/>
                  </a:lnTo>
                  <a:lnTo>
                    <a:pt x="46" y="361"/>
                  </a:lnTo>
                  <a:lnTo>
                    <a:pt x="28" y="357"/>
                  </a:lnTo>
                  <a:lnTo>
                    <a:pt x="13" y="346"/>
                  </a:lnTo>
                  <a:lnTo>
                    <a:pt x="3" y="331"/>
                  </a:lnTo>
                  <a:lnTo>
                    <a:pt x="0" y="313"/>
                  </a:lnTo>
                  <a:lnTo>
                    <a:pt x="3" y="295"/>
                  </a:lnTo>
                  <a:lnTo>
                    <a:pt x="12" y="281"/>
                  </a:lnTo>
                  <a:lnTo>
                    <a:pt x="25" y="270"/>
                  </a:lnTo>
                  <a:lnTo>
                    <a:pt x="42" y="26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05" name="Rectangle 2651"/>
            <p:cNvSpPr>
              <a:spLocks noChangeArrowheads="1"/>
            </p:cNvSpPr>
            <p:nvPr/>
          </p:nvSpPr>
          <p:spPr bwMode="auto">
            <a:xfrm>
              <a:off x="-3016894" y="4684441"/>
              <a:ext cx="19050" cy="17303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23" name="Freeform 320"/>
          <p:cNvSpPr>
            <a:spLocks noEditPoints="1"/>
          </p:cNvSpPr>
          <p:nvPr/>
        </p:nvSpPr>
        <p:spPr bwMode="auto">
          <a:xfrm>
            <a:off x="4275644" y="3996222"/>
            <a:ext cx="288031" cy="288031"/>
          </a:xfrm>
          <a:custGeom>
            <a:avLst/>
            <a:gdLst>
              <a:gd name="T0" fmla="*/ 191 w 360"/>
              <a:gd name="T1" fmla="*/ 183 h 360"/>
              <a:gd name="T2" fmla="*/ 322 w 360"/>
              <a:gd name="T3" fmla="*/ 267 h 360"/>
              <a:gd name="T4" fmla="*/ 345 w 360"/>
              <a:gd name="T5" fmla="*/ 211 h 360"/>
              <a:gd name="T6" fmla="*/ 342 w 360"/>
              <a:gd name="T7" fmla="*/ 139 h 360"/>
              <a:gd name="T8" fmla="*/ 184 w 360"/>
              <a:gd name="T9" fmla="*/ 172 h 360"/>
              <a:gd name="T10" fmla="*/ 325 w 360"/>
              <a:gd name="T11" fmla="*/ 97 h 360"/>
              <a:gd name="T12" fmla="*/ 281 w 360"/>
              <a:gd name="T13" fmla="*/ 46 h 360"/>
              <a:gd name="T14" fmla="*/ 220 w 360"/>
              <a:gd name="T15" fmla="*/ 16 h 360"/>
              <a:gd name="T16" fmla="*/ 173 w 360"/>
              <a:gd name="T17" fmla="*/ 11 h 360"/>
              <a:gd name="T18" fmla="*/ 101 w 360"/>
              <a:gd name="T19" fmla="*/ 31 h 360"/>
              <a:gd name="T20" fmla="*/ 47 w 360"/>
              <a:gd name="T21" fmla="*/ 77 h 360"/>
              <a:gd name="T22" fmla="*/ 16 w 360"/>
              <a:gd name="T23" fmla="*/ 142 h 360"/>
              <a:gd name="T24" fmla="*/ 16 w 360"/>
              <a:gd name="T25" fmla="*/ 219 h 360"/>
              <a:gd name="T26" fmla="*/ 49 w 360"/>
              <a:gd name="T27" fmla="*/ 285 h 360"/>
              <a:gd name="T28" fmla="*/ 106 w 360"/>
              <a:gd name="T29" fmla="*/ 331 h 360"/>
              <a:gd name="T30" fmla="*/ 180 w 360"/>
              <a:gd name="T31" fmla="*/ 349 h 360"/>
              <a:gd name="T32" fmla="*/ 243 w 360"/>
              <a:gd name="T33" fmla="*/ 335 h 360"/>
              <a:gd name="T34" fmla="*/ 296 w 360"/>
              <a:gd name="T35" fmla="*/ 299 h 360"/>
              <a:gd name="T36" fmla="*/ 173 w 360"/>
              <a:gd name="T37" fmla="*/ 11 h 360"/>
              <a:gd name="T38" fmla="*/ 219 w 360"/>
              <a:gd name="T39" fmla="*/ 5 h 360"/>
              <a:gd name="T40" fmla="*/ 288 w 360"/>
              <a:gd name="T41" fmla="*/ 36 h 360"/>
              <a:gd name="T42" fmla="*/ 337 w 360"/>
              <a:gd name="T43" fmla="*/ 93 h 360"/>
              <a:gd name="T44" fmla="*/ 353 w 360"/>
              <a:gd name="T45" fmla="*/ 131 h 360"/>
              <a:gd name="T46" fmla="*/ 358 w 360"/>
              <a:gd name="T47" fmla="*/ 155 h 360"/>
              <a:gd name="T48" fmla="*/ 356 w 360"/>
              <a:gd name="T49" fmla="*/ 214 h 360"/>
              <a:gd name="T50" fmla="*/ 330 w 360"/>
              <a:gd name="T51" fmla="*/ 278 h 360"/>
              <a:gd name="T52" fmla="*/ 309 w 360"/>
              <a:gd name="T53" fmla="*/ 304 h 360"/>
              <a:gd name="T54" fmla="*/ 283 w 360"/>
              <a:gd name="T55" fmla="*/ 327 h 360"/>
              <a:gd name="T56" fmla="*/ 216 w 360"/>
              <a:gd name="T57" fmla="*/ 357 h 360"/>
              <a:gd name="T58" fmla="*/ 137 w 360"/>
              <a:gd name="T59" fmla="*/ 355 h 360"/>
              <a:gd name="T60" fmla="*/ 67 w 360"/>
              <a:gd name="T61" fmla="*/ 321 h 360"/>
              <a:gd name="T62" fmla="*/ 18 w 360"/>
              <a:gd name="T63" fmla="*/ 259 h 360"/>
              <a:gd name="T64" fmla="*/ 0 w 360"/>
              <a:gd name="T65" fmla="*/ 180 h 360"/>
              <a:gd name="T66" fmla="*/ 18 w 360"/>
              <a:gd name="T67" fmla="*/ 101 h 360"/>
              <a:gd name="T68" fmla="*/ 67 w 360"/>
              <a:gd name="T69" fmla="*/ 39 h 360"/>
              <a:gd name="T70" fmla="*/ 137 w 360"/>
              <a:gd name="T71" fmla="*/ 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60" h="360">
                <a:moveTo>
                  <a:pt x="342" y="139"/>
                </a:moveTo>
                <a:lnTo>
                  <a:pt x="191" y="183"/>
                </a:lnTo>
                <a:lnTo>
                  <a:pt x="304" y="291"/>
                </a:lnTo>
                <a:lnTo>
                  <a:pt x="322" y="267"/>
                </a:lnTo>
                <a:lnTo>
                  <a:pt x="335" y="241"/>
                </a:lnTo>
                <a:lnTo>
                  <a:pt x="345" y="211"/>
                </a:lnTo>
                <a:lnTo>
                  <a:pt x="346" y="180"/>
                </a:lnTo>
                <a:lnTo>
                  <a:pt x="342" y="139"/>
                </a:lnTo>
                <a:close/>
                <a:moveTo>
                  <a:pt x="184" y="11"/>
                </a:moveTo>
                <a:lnTo>
                  <a:pt x="184" y="172"/>
                </a:lnTo>
                <a:lnTo>
                  <a:pt x="338" y="128"/>
                </a:lnTo>
                <a:lnTo>
                  <a:pt x="325" y="97"/>
                </a:lnTo>
                <a:lnTo>
                  <a:pt x="306" y="69"/>
                </a:lnTo>
                <a:lnTo>
                  <a:pt x="281" y="46"/>
                </a:lnTo>
                <a:lnTo>
                  <a:pt x="252" y="29"/>
                </a:lnTo>
                <a:lnTo>
                  <a:pt x="220" y="16"/>
                </a:lnTo>
                <a:lnTo>
                  <a:pt x="184" y="11"/>
                </a:lnTo>
                <a:close/>
                <a:moveTo>
                  <a:pt x="173" y="11"/>
                </a:moveTo>
                <a:lnTo>
                  <a:pt x="135" y="18"/>
                </a:lnTo>
                <a:lnTo>
                  <a:pt x="101" y="31"/>
                </a:lnTo>
                <a:lnTo>
                  <a:pt x="72" y="51"/>
                </a:lnTo>
                <a:lnTo>
                  <a:pt x="47" y="77"/>
                </a:lnTo>
                <a:lnTo>
                  <a:pt x="27" y="106"/>
                </a:lnTo>
                <a:lnTo>
                  <a:pt x="16" y="142"/>
                </a:lnTo>
                <a:lnTo>
                  <a:pt x="11" y="180"/>
                </a:lnTo>
                <a:lnTo>
                  <a:pt x="16" y="219"/>
                </a:lnTo>
                <a:lnTo>
                  <a:pt x="27" y="254"/>
                </a:lnTo>
                <a:lnTo>
                  <a:pt x="49" y="285"/>
                </a:lnTo>
                <a:lnTo>
                  <a:pt x="73" y="311"/>
                </a:lnTo>
                <a:lnTo>
                  <a:pt x="106" y="331"/>
                </a:lnTo>
                <a:lnTo>
                  <a:pt x="140" y="344"/>
                </a:lnTo>
                <a:lnTo>
                  <a:pt x="180" y="349"/>
                </a:lnTo>
                <a:lnTo>
                  <a:pt x="212" y="345"/>
                </a:lnTo>
                <a:lnTo>
                  <a:pt x="243" y="335"/>
                </a:lnTo>
                <a:lnTo>
                  <a:pt x="271" y="321"/>
                </a:lnTo>
                <a:lnTo>
                  <a:pt x="296" y="299"/>
                </a:lnTo>
                <a:lnTo>
                  <a:pt x="173" y="183"/>
                </a:lnTo>
                <a:lnTo>
                  <a:pt x="173" y="11"/>
                </a:lnTo>
                <a:close/>
                <a:moveTo>
                  <a:pt x="180" y="0"/>
                </a:moveTo>
                <a:lnTo>
                  <a:pt x="219" y="5"/>
                </a:lnTo>
                <a:lnTo>
                  <a:pt x="255" y="16"/>
                </a:lnTo>
                <a:lnTo>
                  <a:pt x="288" y="36"/>
                </a:lnTo>
                <a:lnTo>
                  <a:pt x="315" y="62"/>
                </a:lnTo>
                <a:lnTo>
                  <a:pt x="337" y="93"/>
                </a:lnTo>
                <a:lnTo>
                  <a:pt x="351" y="128"/>
                </a:lnTo>
                <a:lnTo>
                  <a:pt x="353" y="131"/>
                </a:lnTo>
                <a:lnTo>
                  <a:pt x="353" y="133"/>
                </a:lnTo>
                <a:lnTo>
                  <a:pt x="358" y="155"/>
                </a:lnTo>
                <a:lnTo>
                  <a:pt x="360" y="180"/>
                </a:lnTo>
                <a:lnTo>
                  <a:pt x="356" y="214"/>
                </a:lnTo>
                <a:lnTo>
                  <a:pt x="346" y="247"/>
                </a:lnTo>
                <a:lnTo>
                  <a:pt x="330" y="278"/>
                </a:lnTo>
                <a:lnTo>
                  <a:pt x="310" y="304"/>
                </a:lnTo>
                <a:lnTo>
                  <a:pt x="309" y="304"/>
                </a:lnTo>
                <a:lnTo>
                  <a:pt x="309" y="304"/>
                </a:lnTo>
                <a:lnTo>
                  <a:pt x="283" y="327"/>
                </a:lnTo>
                <a:lnTo>
                  <a:pt x="250" y="345"/>
                </a:lnTo>
                <a:lnTo>
                  <a:pt x="216" y="357"/>
                </a:lnTo>
                <a:lnTo>
                  <a:pt x="180" y="360"/>
                </a:lnTo>
                <a:lnTo>
                  <a:pt x="137" y="355"/>
                </a:lnTo>
                <a:lnTo>
                  <a:pt x="99" y="342"/>
                </a:lnTo>
                <a:lnTo>
                  <a:pt x="67" y="321"/>
                </a:lnTo>
                <a:lnTo>
                  <a:pt x="39" y="293"/>
                </a:lnTo>
                <a:lnTo>
                  <a:pt x="18" y="259"/>
                </a:lnTo>
                <a:lnTo>
                  <a:pt x="4" y="221"/>
                </a:lnTo>
                <a:lnTo>
                  <a:pt x="0" y="180"/>
                </a:lnTo>
                <a:lnTo>
                  <a:pt x="4" y="139"/>
                </a:lnTo>
                <a:lnTo>
                  <a:pt x="18" y="101"/>
                </a:lnTo>
                <a:lnTo>
                  <a:pt x="39" y="67"/>
                </a:lnTo>
                <a:lnTo>
                  <a:pt x="67" y="39"/>
                </a:lnTo>
                <a:lnTo>
                  <a:pt x="99" y="18"/>
                </a:lnTo>
                <a:lnTo>
                  <a:pt x="137" y="5"/>
                </a:lnTo>
                <a:lnTo>
                  <a:pt x="18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25" name="Freeform 248"/>
          <p:cNvSpPr>
            <a:spLocks/>
          </p:cNvSpPr>
          <p:nvPr/>
        </p:nvSpPr>
        <p:spPr bwMode="auto">
          <a:xfrm>
            <a:off x="4303018" y="1385714"/>
            <a:ext cx="216024" cy="258175"/>
          </a:xfrm>
          <a:custGeom>
            <a:avLst/>
            <a:gdLst>
              <a:gd name="T0" fmla="*/ 103 w 205"/>
              <a:gd name="T1" fmla="*/ 0 h 245"/>
              <a:gd name="T2" fmla="*/ 106 w 205"/>
              <a:gd name="T3" fmla="*/ 1 h 245"/>
              <a:gd name="T4" fmla="*/ 203 w 205"/>
              <a:gd name="T5" fmla="*/ 96 h 245"/>
              <a:gd name="T6" fmla="*/ 205 w 205"/>
              <a:gd name="T7" fmla="*/ 99 h 245"/>
              <a:gd name="T8" fmla="*/ 205 w 205"/>
              <a:gd name="T9" fmla="*/ 103 h 245"/>
              <a:gd name="T10" fmla="*/ 203 w 205"/>
              <a:gd name="T11" fmla="*/ 106 h 245"/>
              <a:gd name="T12" fmla="*/ 200 w 205"/>
              <a:gd name="T13" fmla="*/ 106 h 245"/>
              <a:gd name="T14" fmla="*/ 198 w 205"/>
              <a:gd name="T15" fmla="*/ 108 h 245"/>
              <a:gd name="T16" fmla="*/ 196 w 205"/>
              <a:gd name="T17" fmla="*/ 106 h 245"/>
              <a:gd name="T18" fmla="*/ 193 w 205"/>
              <a:gd name="T19" fmla="*/ 106 h 245"/>
              <a:gd name="T20" fmla="*/ 108 w 205"/>
              <a:gd name="T21" fmla="*/ 19 h 245"/>
              <a:gd name="T22" fmla="*/ 108 w 205"/>
              <a:gd name="T23" fmla="*/ 238 h 245"/>
              <a:gd name="T24" fmla="*/ 108 w 205"/>
              <a:gd name="T25" fmla="*/ 242 h 245"/>
              <a:gd name="T26" fmla="*/ 105 w 205"/>
              <a:gd name="T27" fmla="*/ 243 h 245"/>
              <a:gd name="T28" fmla="*/ 101 w 205"/>
              <a:gd name="T29" fmla="*/ 245 h 245"/>
              <a:gd name="T30" fmla="*/ 98 w 205"/>
              <a:gd name="T31" fmla="*/ 243 h 245"/>
              <a:gd name="T32" fmla="*/ 97 w 205"/>
              <a:gd name="T33" fmla="*/ 242 h 245"/>
              <a:gd name="T34" fmla="*/ 97 w 205"/>
              <a:gd name="T35" fmla="*/ 238 h 245"/>
              <a:gd name="T36" fmla="*/ 97 w 205"/>
              <a:gd name="T37" fmla="*/ 19 h 245"/>
              <a:gd name="T38" fmla="*/ 10 w 205"/>
              <a:gd name="T39" fmla="*/ 106 h 245"/>
              <a:gd name="T40" fmla="*/ 8 w 205"/>
              <a:gd name="T41" fmla="*/ 108 h 245"/>
              <a:gd name="T42" fmla="*/ 5 w 205"/>
              <a:gd name="T43" fmla="*/ 108 h 245"/>
              <a:gd name="T44" fmla="*/ 2 w 205"/>
              <a:gd name="T45" fmla="*/ 106 h 245"/>
              <a:gd name="T46" fmla="*/ 0 w 205"/>
              <a:gd name="T47" fmla="*/ 103 h 245"/>
              <a:gd name="T48" fmla="*/ 0 w 205"/>
              <a:gd name="T49" fmla="*/ 99 h 245"/>
              <a:gd name="T50" fmla="*/ 2 w 205"/>
              <a:gd name="T51" fmla="*/ 96 h 245"/>
              <a:gd name="T52" fmla="*/ 98 w 205"/>
              <a:gd name="T53" fmla="*/ 1 h 245"/>
              <a:gd name="T54" fmla="*/ 100 w 205"/>
              <a:gd name="T55" fmla="*/ 0 h 245"/>
              <a:gd name="T56" fmla="*/ 103 w 205"/>
              <a:gd name="T57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05" h="245">
                <a:moveTo>
                  <a:pt x="103" y="0"/>
                </a:moveTo>
                <a:lnTo>
                  <a:pt x="106" y="1"/>
                </a:lnTo>
                <a:lnTo>
                  <a:pt x="203" y="96"/>
                </a:lnTo>
                <a:lnTo>
                  <a:pt x="205" y="99"/>
                </a:lnTo>
                <a:lnTo>
                  <a:pt x="205" y="103"/>
                </a:lnTo>
                <a:lnTo>
                  <a:pt x="203" y="106"/>
                </a:lnTo>
                <a:lnTo>
                  <a:pt x="200" y="106"/>
                </a:lnTo>
                <a:lnTo>
                  <a:pt x="198" y="108"/>
                </a:lnTo>
                <a:lnTo>
                  <a:pt x="196" y="106"/>
                </a:lnTo>
                <a:lnTo>
                  <a:pt x="193" y="106"/>
                </a:lnTo>
                <a:lnTo>
                  <a:pt x="108" y="19"/>
                </a:lnTo>
                <a:lnTo>
                  <a:pt x="108" y="238"/>
                </a:lnTo>
                <a:lnTo>
                  <a:pt x="108" y="242"/>
                </a:lnTo>
                <a:lnTo>
                  <a:pt x="105" y="243"/>
                </a:lnTo>
                <a:lnTo>
                  <a:pt x="101" y="245"/>
                </a:lnTo>
                <a:lnTo>
                  <a:pt x="98" y="243"/>
                </a:lnTo>
                <a:lnTo>
                  <a:pt x="97" y="242"/>
                </a:lnTo>
                <a:lnTo>
                  <a:pt x="97" y="238"/>
                </a:lnTo>
                <a:lnTo>
                  <a:pt x="97" y="19"/>
                </a:lnTo>
                <a:lnTo>
                  <a:pt x="10" y="106"/>
                </a:lnTo>
                <a:lnTo>
                  <a:pt x="8" y="108"/>
                </a:lnTo>
                <a:lnTo>
                  <a:pt x="5" y="108"/>
                </a:lnTo>
                <a:lnTo>
                  <a:pt x="2" y="106"/>
                </a:lnTo>
                <a:lnTo>
                  <a:pt x="0" y="103"/>
                </a:lnTo>
                <a:lnTo>
                  <a:pt x="0" y="99"/>
                </a:lnTo>
                <a:lnTo>
                  <a:pt x="2" y="96"/>
                </a:lnTo>
                <a:lnTo>
                  <a:pt x="98" y="1"/>
                </a:lnTo>
                <a:lnTo>
                  <a:pt x="100" y="0"/>
                </a:lnTo>
                <a:lnTo>
                  <a:pt x="10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Шестиугольник 85"/>
          <p:cNvSpPr/>
          <p:nvPr/>
        </p:nvSpPr>
        <p:spPr>
          <a:xfrm>
            <a:off x="4845689" y="3371522"/>
            <a:ext cx="980320" cy="894814"/>
          </a:xfrm>
          <a:prstGeom prst="hexagon">
            <a:avLst/>
          </a:prstGeom>
          <a:solidFill>
            <a:srgbClr val="B9398E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Трапеция 86"/>
          <p:cNvSpPr/>
          <p:nvPr/>
        </p:nvSpPr>
        <p:spPr>
          <a:xfrm>
            <a:off x="4836980" y="3399944"/>
            <a:ext cx="989131" cy="422878"/>
          </a:xfrm>
          <a:prstGeom prst="trapezoid">
            <a:avLst>
              <a:gd name="adj" fmla="val 53445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100000">
                <a:schemeClr val="bg1">
                  <a:alpha val="3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9" name="Шестиугольник 88"/>
          <p:cNvSpPr/>
          <p:nvPr/>
        </p:nvSpPr>
        <p:spPr>
          <a:xfrm>
            <a:off x="5606016" y="2870318"/>
            <a:ext cx="980320" cy="894814"/>
          </a:xfrm>
          <a:prstGeom prst="hexagon">
            <a:avLst/>
          </a:prstGeom>
          <a:solidFill>
            <a:srgbClr val="7F2157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Трапеция 89"/>
          <p:cNvSpPr/>
          <p:nvPr/>
        </p:nvSpPr>
        <p:spPr>
          <a:xfrm>
            <a:off x="5609238" y="2893089"/>
            <a:ext cx="989131" cy="422878"/>
          </a:xfrm>
          <a:prstGeom prst="trapezoid">
            <a:avLst>
              <a:gd name="adj" fmla="val 53445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100000">
                <a:schemeClr val="bg1">
                  <a:alpha val="3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940152" y="3867894"/>
            <a:ext cx="165618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Увеличение доходной части бюджета – сокращение затрат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88224" y="3003798"/>
            <a:ext cx="170271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 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KPI </a:t>
            </a:r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сотрудников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812" name="Freeform 373"/>
          <p:cNvSpPr>
            <a:spLocks noEditPoints="1"/>
          </p:cNvSpPr>
          <p:nvPr/>
        </p:nvSpPr>
        <p:spPr bwMode="auto">
          <a:xfrm>
            <a:off x="5919133" y="3084754"/>
            <a:ext cx="331176" cy="360040"/>
          </a:xfrm>
          <a:custGeom>
            <a:avLst/>
            <a:gdLst>
              <a:gd name="T0" fmla="*/ 9 w 218"/>
              <a:gd name="T1" fmla="*/ 137 h 237"/>
              <a:gd name="T2" fmla="*/ 10 w 218"/>
              <a:gd name="T3" fmla="*/ 227 h 237"/>
              <a:gd name="T4" fmla="*/ 67 w 218"/>
              <a:gd name="T5" fmla="*/ 227 h 237"/>
              <a:gd name="T6" fmla="*/ 50 w 218"/>
              <a:gd name="T7" fmla="*/ 137 h 237"/>
              <a:gd name="T8" fmla="*/ 127 w 218"/>
              <a:gd name="T9" fmla="*/ 9 h 237"/>
              <a:gd name="T10" fmla="*/ 123 w 218"/>
              <a:gd name="T11" fmla="*/ 30 h 237"/>
              <a:gd name="T12" fmla="*/ 119 w 218"/>
              <a:gd name="T13" fmla="*/ 46 h 237"/>
              <a:gd name="T14" fmla="*/ 98 w 218"/>
              <a:gd name="T15" fmla="*/ 85 h 237"/>
              <a:gd name="T16" fmla="*/ 76 w 218"/>
              <a:gd name="T17" fmla="*/ 122 h 237"/>
              <a:gd name="T18" fmla="*/ 60 w 218"/>
              <a:gd name="T19" fmla="*/ 133 h 237"/>
              <a:gd name="T20" fmla="*/ 60 w 218"/>
              <a:gd name="T21" fmla="*/ 138 h 237"/>
              <a:gd name="T22" fmla="*/ 90 w 218"/>
              <a:gd name="T23" fmla="*/ 223 h 237"/>
              <a:gd name="T24" fmla="*/ 113 w 218"/>
              <a:gd name="T25" fmla="*/ 226 h 237"/>
              <a:gd name="T26" fmla="*/ 120 w 218"/>
              <a:gd name="T27" fmla="*/ 227 h 237"/>
              <a:gd name="T28" fmla="*/ 155 w 218"/>
              <a:gd name="T29" fmla="*/ 228 h 237"/>
              <a:gd name="T30" fmla="*/ 185 w 218"/>
              <a:gd name="T31" fmla="*/ 221 h 237"/>
              <a:gd name="T32" fmla="*/ 199 w 218"/>
              <a:gd name="T33" fmla="*/ 207 h 237"/>
              <a:gd name="T34" fmla="*/ 197 w 218"/>
              <a:gd name="T35" fmla="*/ 198 h 237"/>
              <a:gd name="T36" fmla="*/ 199 w 218"/>
              <a:gd name="T37" fmla="*/ 191 h 237"/>
              <a:gd name="T38" fmla="*/ 205 w 218"/>
              <a:gd name="T39" fmla="*/ 185 h 237"/>
              <a:gd name="T40" fmla="*/ 205 w 218"/>
              <a:gd name="T41" fmla="*/ 169 h 237"/>
              <a:gd name="T42" fmla="*/ 202 w 218"/>
              <a:gd name="T43" fmla="*/ 164 h 237"/>
              <a:gd name="T44" fmla="*/ 203 w 218"/>
              <a:gd name="T45" fmla="*/ 155 h 237"/>
              <a:gd name="T46" fmla="*/ 209 w 218"/>
              <a:gd name="T47" fmla="*/ 144 h 237"/>
              <a:gd name="T48" fmla="*/ 204 w 218"/>
              <a:gd name="T49" fmla="*/ 129 h 237"/>
              <a:gd name="T50" fmla="*/ 199 w 218"/>
              <a:gd name="T51" fmla="*/ 120 h 237"/>
              <a:gd name="T52" fmla="*/ 203 w 218"/>
              <a:gd name="T53" fmla="*/ 109 h 237"/>
              <a:gd name="T54" fmla="*/ 201 w 218"/>
              <a:gd name="T55" fmla="*/ 99 h 237"/>
              <a:gd name="T56" fmla="*/ 179 w 218"/>
              <a:gd name="T57" fmla="*/ 93 h 237"/>
              <a:gd name="T58" fmla="*/ 135 w 218"/>
              <a:gd name="T59" fmla="*/ 97 h 237"/>
              <a:gd name="T60" fmla="*/ 138 w 218"/>
              <a:gd name="T61" fmla="*/ 73 h 237"/>
              <a:gd name="T62" fmla="*/ 143 w 218"/>
              <a:gd name="T63" fmla="*/ 55 h 237"/>
              <a:gd name="T64" fmla="*/ 146 w 218"/>
              <a:gd name="T65" fmla="*/ 40 h 237"/>
              <a:gd name="T66" fmla="*/ 136 w 218"/>
              <a:gd name="T67" fmla="*/ 10 h 237"/>
              <a:gd name="T68" fmla="*/ 135 w 218"/>
              <a:gd name="T69" fmla="*/ 1 h 237"/>
              <a:gd name="T70" fmla="*/ 154 w 218"/>
              <a:gd name="T71" fmla="*/ 29 h 237"/>
              <a:gd name="T72" fmla="*/ 150 w 218"/>
              <a:gd name="T73" fmla="*/ 59 h 237"/>
              <a:gd name="T74" fmla="*/ 147 w 218"/>
              <a:gd name="T75" fmla="*/ 73 h 237"/>
              <a:gd name="T76" fmla="*/ 167 w 218"/>
              <a:gd name="T77" fmla="*/ 85 h 237"/>
              <a:gd name="T78" fmla="*/ 205 w 218"/>
              <a:gd name="T79" fmla="*/ 93 h 237"/>
              <a:gd name="T80" fmla="*/ 211 w 218"/>
              <a:gd name="T81" fmla="*/ 112 h 237"/>
              <a:gd name="T82" fmla="*/ 211 w 218"/>
              <a:gd name="T83" fmla="*/ 126 h 237"/>
              <a:gd name="T84" fmla="*/ 213 w 218"/>
              <a:gd name="T85" fmla="*/ 155 h 237"/>
              <a:gd name="T86" fmla="*/ 214 w 218"/>
              <a:gd name="T87" fmla="*/ 171 h 237"/>
              <a:gd name="T88" fmla="*/ 205 w 218"/>
              <a:gd name="T89" fmla="*/ 197 h 237"/>
              <a:gd name="T90" fmla="*/ 204 w 218"/>
              <a:gd name="T91" fmla="*/ 215 h 237"/>
              <a:gd name="T92" fmla="*/ 172 w 218"/>
              <a:gd name="T93" fmla="*/ 235 h 237"/>
              <a:gd name="T94" fmla="*/ 141 w 218"/>
              <a:gd name="T95" fmla="*/ 237 h 237"/>
              <a:gd name="T96" fmla="*/ 119 w 218"/>
              <a:gd name="T97" fmla="*/ 236 h 237"/>
              <a:gd name="T98" fmla="*/ 111 w 218"/>
              <a:gd name="T99" fmla="*/ 234 h 237"/>
              <a:gd name="T100" fmla="*/ 84 w 218"/>
              <a:gd name="T101" fmla="*/ 229 h 237"/>
              <a:gd name="T102" fmla="*/ 71 w 218"/>
              <a:gd name="T103" fmla="*/ 234 h 237"/>
              <a:gd name="T104" fmla="*/ 12 w 218"/>
              <a:gd name="T105" fmla="*/ 235 h 237"/>
              <a:gd name="T106" fmla="*/ 1 w 218"/>
              <a:gd name="T107" fmla="*/ 228 h 237"/>
              <a:gd name="T108" fmla="*/ 3 w 218"/>
              <a:gd name="T109" fmla="*/ 131 h 237"/>
              <a:gd name="T110" fmla="*/ 46 w 218"/>
              <a:gd name="T111" fmla="*/ 127 h 237"/>
              <a:gd name="T112" fmla="*/ 58 w 218"/>
              <a:gd name="T113" fmla="*/ 126 h 237"/>
              <a:gd name="T114" fmla="*/ 66 w 218"/>
              <a:gd name="T115" fmla="*/ 121 h 237"/>
              <a:gd name="T116" fmla="*/ 76 w 218"/>
              <a:gd name="T117" fmla="*/ 101 h 237"/>
              <a:gd name="T118" fmla="*/ 97 w 218"/>
              <a:gd name="T119" fmla="*/ 73 h 237"/>
              <a:gd name="T120" fmla="*/ 114 w 218"/>
              <a:gd name="T121" fmla="*/ 37 h 237"/>
              <a:gd name="T122" fmla="*/ 115 w 218"/>
              <a:gd name="T123" fmla="*/ 22 h 237"/>
              <a:gd name="T124" fmla="*/ 126 w 218"/>
              <a:gd name="T125" fmla="*/ 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8" h="237">
                <a:moveTo>
                  <a:pt x="46" y="135"/>
                </a:moveTo>
                <a:lnTo>
                  <a:pt x="13" y="135"/>
                </a:lnTo>
                <a:lnTo>
                  <a:pt x="11" y="135"/>
                </a:lnTo>
                <a:lnTo>
                  <a:pt x="9" y="137"/>
                </a:lnTo>
                <a:lnTo>
                  <a:pt x="7" y="139"/>
                </a:lnTo>
                <a:lnTo>
                  <a:pt x="7" y="224"/>
                </a:lnTo>
                <a:lnTo>
                  <a:pt x="9" y="226"/>
                </a:lnTo>
                <a:lnTo>
                  <a:pt x="10" y="227"/>
                </a:lnTo>
                <a:lnTo>
                  <a:pt x="12" y="227"/>
                </a:lnTo>
                <a:lnTo>
                  <a:pt x="67" y="228"/>
                </a:lnTo>
                <a:lnTo>
                  <a:pt x="67" y="227"/>
                </a:lnTo>
                <a:lnTo>
                  <a:pt x="67" y="227"/>
                </a:lnTo>
                <a:lnTo>
                  <a:pt x="68" y="225"/>
                </a:lnTo>
                <a:lnTo>
                  <a:pt x="68" y="223"/>
                </a:lnTo>
                <a:lnTo>
                  <a:pt x="51" y="139"/>
                </a:lnTo>
                <a:lnTo>
                  <a:pt x="50" y="137"/>
                </a:lnTo>
                <a:lnTo>
                  <a:pt x="48" y="135"/>
                </a:lnTo>
                <a:lnTo>
                  <a:pt x="46" y="135"/>
                </a:lnTo>
                <a:close/>
                <a:moveTo>
                  <a:pt x="130" y="9"/>
                </a:moveTo>
                <a:lnTo>
                  <a:pt x="127" y="9"/>
                </a:lnTo>
                <a:lnTo>
                  <a:pt x="126" y="10"/>
                </a:lnTo>
                <a:lnTo>
                  <a:pt x="123" y="17"/>
                </a:lnTo>
                <a:lnTo>
                  <a:pt x="123" y="23"/>
                </a:lnTo>
                <a:lnTo>
                  <a:pt x="123" y="30"/>
                </a:lnTo>
                <a:lnTo>
                  <a:pt x="123" y="31"/>
                </a:lnTo>
                <a:lnTo>
                  <a:pt x="123" y="32"/>
                </a:lnTo>
                <a:lnTo>
                  <a:pt x="122" y="38"/>
                </a:lnTo>
                <a:lnTo>
                  <a:pt x="119" y="46"/>
                </a:lnTo>
                <a:lnTo>
                  <a:pt x="114" y="57"/>
                </a:lnTo>
                <a:lnTo>
                  <a:pt x="109" y="67"/>
                </a:lnTo>
                <a:lnTo>
                  <a:pt x="103" y="77"/>
                </a:lnTo>
                <a:lnTo>
                  <a:pt x="98" y="85"/>
                </a:lnTo>
                <a:lnTo>
                  <a:pt x="92" y="92"/>
                </a:lnTo>
                <a:lnTo>
                  <a:pt x="86" y="101"/>
                </a:lnTo>
                <a:lnTo>
                  <a:pt x="80" y="112"/>
                </a:lnTo>
                <a:lnTo>
                  <a:pt x="76" y="122"/>
                </a:lnTo>
                <a:lnTo>
                  <a:pt x="70" y="129"/>
                </a:lnTo>
                <a:lnTo>
                  <a:pt x="64" y="132"/>
                </a:lnTo>
                <a:lnTo>
                  <a:pt x="60" y="133"/>
                </a:lnTo>
                <a:lnTo>
                  <a:pt x="60" y="133"/>
                </a:lnTo>
                <a:lnTo>
                  <a:pt x="60" y="135"/>
                </a:lnTo>
                <a:lnTo>
                  <a:pt x="59" y="135"/>
                </a:lnTo>
                <a:lnTo>
                  <a:pt x="59" y="136"/>
                </a:lnTo>
                <a:lnTo>
                  <a:pt x="60" y="138"/>
                </a:lnTo>
                <a:lnTo>
                  <a:pt x="60" y="139"/>
                </a:lnTo>
                <a:lnTo>
                  <a:pt x="76" y="219"/>
                </a:lnTo>
                <a:lnTo>
                  <a:pt x="81" y="220"/>
                </a:lnTo>
                <a:lnTo>
                  <a:pt x="90" y="223"/>
                </a:lnTo>
                <a:lnTo>
                  <a:pt x="99" y="225"/>
                </a:lnTo>
                <a:lnTo>
                  <a:pt x="106" y="225"/>
                </a:lnTo>
                <a:lnTo>
                  <a:pt x="110" y="226"/>
                </a:lnTo>
                <a:lnTo>
                  <a:pt x="113" y="226"/>
                </a:lnTo>
                <a:lnTo>
                  <a:pt x="114" y="226"/>
                </a:lnTo>
                <a:lnTo>
                  <a:pt x="116" y="227"/>
                </a:lnTo>
                <a:lnTo>
                  <a:pt x="117" y="227"/>
                </a:lnTo>
                <a:lnTo>
                  <a:pt x="120" y="227"/>
                </a:lnTo>
                <a:lnTo>
                  <a:pt x="123" y="228"/>
                </a:lnTo>
                <a:lnTo>
                  <a:pt x="133" y="228"/>
                </a:lnTo>
                <a:lnTo>
                  <a:pt x="147" y="228"/>
                </a:lnTo>
                <a:lnTo>
                  <a:pt x="155" y="228"/>
                </a:lnTo>
                <a:lnTo>
                  <a:pt x="163" y="228"/>
                </a:lnTo>
                <a:lnTo>
                  <a:pt x="170" y="227"/>
                </a:lnTo>
                <a:lnTo>
                  <a:pt x="178" y="225"/>
                </a:lnTo>
                <a:lnTo>
                  <a:pt x="185" y="221"/>
                </a:lnTo>
                <a:lnTo>
                  <a:pt x="193" y="215"/>
                </a:lnTo>
                <a:lnTo>
                  <a:pt x="197" y="213"/>
                </a:lnTo>
                <a:lnTo>
                  <a:pt x="198" y="210"/>
                </a:lnTo>
                <a:lnTo>
                  <a:pt x="199" y="207"/>
                </a:lnTo>
                <a:lnTo>
                  <a:pt x="199" y="204"/>
                </a:lnTo>
                <a:lnTo>
                  <a:pt x="198" y="202"/>
                </a:lnTo>
                <a:lnTo>
                  <a:pt x="198" y="199"/>
                </a:lnTo>
                <a:lnTo>
                  <a:pt x="197" y="198"/>
                </a:lnTo>
                <a:lnTo>
                  <a:pt x="197" y="197"/>
                </a:lnTo>
                <a:lnTo>
                  <a:pt x="193" y="193"/>
                </a:lnTo>
                <a:lnTo>
                  <a:pt x="199" y="191"/>
                </a:lnTo>
                <a:lnTo>
                  <a:pt x="199" y="191"/>
                </a:lnTo>
                <a:lnTo>
                  <a:pt x="201" y="191"/>
                </a:lnTo>
                <a:lnTo>
                  <a:pt x="202" y="188"/>
                </a:lnTo>
                <a:lnTo>
                  <a:pt x="204" y="187"/>
                </a:lnTo>
                <a:lnTo>
                  <a:pt x="205" y="185"/>
                </a:lnTo>
                <a:lnTo>
                  <a:pt x="207" y="181"/>
                </a:lnTo>
                <a:lnTo>
                  <a:pt x="207" y="176"/>
                </a:lnTo>
                <a:lnTo>
                  <a:pt x="207" y="172"/>
                </a:lnTo>
                <a:lnTo>
                  <a:pt x="205" y="169"/>
                </a:lnTo>
                <a:lnTo>
                  <a:pt x="204" y="166"/>
                </a:lnTo>
                <a:lnTo>
                  <a:pt x="203" y="165"/>
                </a:lnTo>
                <a:lnTo>
                  <a:pt x="202" y="164"/>
                </a:lnTo>
                <a:lnTo>
                  <a:pt x="202" y="164"/>
                </a:lnTo>
                <a:lnTo>
                  <a:pt x="196" y="160"/>
                </a:lnTo>
                <a:lnTo>
                  <a:pt x="202" y="157"/>
                </a:lnTo>
                <a:lnTo>
                  <a:pt x="202" y="157"/>
                </a:lnTo>
                <a:lnTo>
                  <a:pt x="203" y="155"/>
                </a:lnTo>
                <a:lnTo>
                  <a:pt x="205" y="153"/>
                </a:lnTo>
                <a:lnTo>
                  <a:pt x="207" y="151"/>
                </a:lnTo>
                <a:lnTo>
                  <a:pt x="209" y="148"/>
                </a:lnTo>
                <a:lnTo>
                  <a:pt x="209" y="144"/>
                </a:lnTo>
                <a:lnTo>
                  <a:pt x="210" y="140"/>
                </a:lnTo>
                <a:lnTo>
                  <a:pt x="209" y="137"/>
                </a:lnTo>
                <a:lnTo>
                  <a:pt x="207" y="132"/>
                </a:lnTo>
                <a:lnTo>
                  <a:pt x="204" y="129"/>
                </a:lnTo>
                <a:lnTo>
                  <a:pt x="202" y="127"/>
                </a:lnTo>
                <a:lnTo>
                  <a:pt x="200" y="125"/>
                </a:lnTo>
                <a:lnTo>
                  <a:pt x="197" y="122"/>
                </a:lnTo>
                <a:lnTo>
                  <a:pt x="199" y="120"/>
                </a:lnTo>
                <a:lnTo>
                  <a:pt x="200" y="117"/>
                </a:lnTo>
                <a:lnTo>
                  <a:pt x="201" y="114"/>
                </a:lnTo>
                <a:lnTo>
                  <a:pt x="202" y="111"/>
                </a:lnTo>
                <a:lnTo>
                  <a:pt x="203" y="109"/>
                </a:lnTo>
                <a:lnTo>
                  <a:pt x="203" y="107"/>
                </a:lnTo>
                <a:lnTo>
                  <a:pt x="202" y="105"/>
                </a:lnTo>
                <a:lnTo>
                  <a:pt x="202" y="101"/>
                </a:lnTo>
                <a:lnTo>
                  <a:pt x="201" y="99"/>
                </a:lnTo>
                <a:lnTo>
                  <a:pt x="199" y="96"/>
                </a:lnTo>
                <a:lnTo>
                  <a:pt x="196" y="94"/>
                </a:lnTo>
                <a:lnTo>
                  <a:pt x="189" y="93"/>
                </a:lnTo>
                <a:lnTo>
                  <a:pt x="179" y="93"/>
                </a:lnTo>
                <a:lnTo>
                  <a:pt x="166" y="93"/>
                </a:lnTo>
                <a:lnTo>
                  <a:pt x="153" y="95"/>
                </a:lnTo>
                <a:lnTo>
                  <a:pt x="141" y="96"/>
                </a:lnTo>
                <a:lnTo>
                  <a:pt x="135" y="97"/>
                </a:lnTo>
                <a:lnTo>
                  <a:pt x="136" y="92"/>
                </a:lnTo>
                <a:lnTo>
                  <a:pt x="136" y="88"/>
                </a:lnTo>
                <a:lnTo>
                  <a:pt x="137" y="82"/>
                </a:lnTo>
                <a:lnTo>
                  <a:pt x="138" y="73"/>
                </a:lnTo>
                <a:lnTo>
                  <a:pt x="141" y="65"/>
                </a:lnTo>
                <a:lnTo>
                  <a:pt x="141" y="61"/>
                </a:lnTo>
                <a:lnTo>
                  <a:pt x="142" y="57"/>
                </a:lnTo>
                <a:lnTo>
                  <a:pt x="143" y="55"/>
                </a:lnTo>
                <a:lnTo>
                  <a:pt x="144" y="53"/>
                </a:lnTo>
                <a:lnTo>
                  <a:pt x="145" y="50"/>
                </a:lnTo>
                <a:lnTo>
                  <a:pt x="146" y="45"/>
                </a:lnTo>
                <a:lnTo>
                  <a:pt x="146" y="40"/>
                </a:lnTo>
                <a:lnTo>
                  <a:pt x="145" y="29"/>
                </a:lnTo>
                <a:lnTo>
                  <a:pt x="143" y="19"/>
                </a:lnTo>
                <a:lnTo>
                  <a:pt x="138" y="12"/>
                </a:lnTo>
                <a:lnTo>
                  <a:pt x="136" y="10"/>
                </a:lnTo>
                <a:lnTo>
                  <a:pt x="133" y="9"/>
                </a:lnTo>
                <a:lnTo>
                  <a:pt x="130" y="9"/>
                </a:lnTo>
                <a:close/>
                <a:moveTo>
                  <a:pt x="130" y="0"/>
                </a:moveTo>
                <a:lnTo>
                  <a:pt x="135" y="1"/>
                </a:lnTo>
                <a:lnTo>
                  <a:pt x="139" y="4"/>
                </a:lnTo>
                <a:lnTo>
                  <a:pt x="144" y="6"/>
                </a:lnTo>
                <a:lnTo>
                  <a:pt x="150" y="17"/>
                </a:lnTo>
                <a:lnTo>
                  <a:pt x="154" y="29"/>
                </a:lnTo>
                <a:lnTo>
                  <a:pt x="154" y="40"/>
                </a:lnTo>
                <a:lnTo>
                  <a:pt x="154" y="49"/>
                </a:lnTo>
                <a:lnTo>
                  <a:pt x="152" y="54"/>
                </a:lnTo>
                <a:lnTo>
                  <a:pt x="150" y="59"/>
                </a:lnTo>
                <a:lnTo>
                  <a:pt x="149" y="61"/>
                </a:lnTo>
                <a:lnTo>
                  <a:pt x="149" y="62"/>
                </a:lnTo>
                <a:lnTo>
                  <a:pt x="148" y="65"/>
                </a:lnTo>
                <a:lnTo>
                  <a:pt x="147" y="73"/>
                </a:lnTo>
                <a:lnTo>
                  <a:pt x="146" y="81"/>
                </a:lnTo>
                <a:lnTo>
                  <a:pt x="145" y="87"/>
                </a:lnTo>
                <a:lnTo>
                  <a:pt x="155" y="86"/>
                </a:lnTo>
                <a:lnTo>
                  <a:pt x="167" y="85"/>
                </a:lnTo>
                <a:lnTo>
                  <a:pt x="180" y="84"/>
                </a:lnTo>
                <a:lnTo>
                  <a:pt x="191" y="85"/>
                </a:lnTo>
                <a:lnTo>
                  <a:pt x="199" y="87"/>
                </a:lnTo>
                <a:lnTo>
                  <a:pt x="205" y="93"/>
                </a:lnTo>
                <a:lnTo>
                  <a:pt x="210" y="99"/>
                </a:lnTo>
                <a:lnTo>
                  <a:pt x="211" y="105"/>
                </a:lnTo>
                <a:lnTo>
                  <a:pt x="211" y="109"/>
                </a:lnTo>
                <a:lnTo>
                  <a:pt x="211" y="112"/>
                </a:lnTo>
                <a:lnTo>
                  <a:pt x="210" y="115"/>
                </a:lnTo>
                <a:lnTo>
                  <a:pt x="209" y="118"/>
                </a:lnTo>
                <a:lnTo>
                  <a:pt x="208" y="121"/>
                </a:lnTo>
                <a:lnTo>
                  <a:pt x="211" y="126"/>
                </a:lnTo>
                <a:lnTo>
                  <a:pt x="215" y="132"/>
                </a:lnTo>
                <a:lnTo>
                  <a:pt x="218" y="139"/>
                </a:lnTo>
                <a:lnTo>
                  <a:pt x="216" y="149"/>
                </a:lnTo>
                <a:lnTo>
                  <a:pt x="213" y="155"/>
                </a:lnTo>
                <a:lnTo>
                  <a:pt x="210" y="160"/>
                </a:lnTo>
                <a:lnTo>
                  <a:pt x="212" y="163"/>
                </a:lnTo>
                <a:lnTo>
                  <a:pt x="213" y="166"/>
                </a:lnTo>
                <a:lnTo>
                  <a:pt x="214" y="171"/>
                </a:lnTo>
                <a:lnTo>
                  <a:pt x="215" y="176"/>
                </a:lnTo>
                <a:lnTo>
                  <a:pt x="213" y="186"/>
                </a:lnTo>
                <a:lnTo>
                  <a:pt x="210" y="193"/>
                </a:lnTo>
                <a:lnTo>
                  <a:pt x="205" y="197"/>
                </a:lnTo>
                <a:lnTo>
                  <a:pt x="207" y="199"/>
                </a:lnTo>
                <a:lnTo>
                  <a:pt x="207" y="203"/>
                </a:lnTo>
                <a:lnTo>
                  <a:pt x="207" y="208"/>
                </a:lnTo>
                <a:lnTo>
                  <a:pt x="204" y="215"/>
                </a:lnTo>
                <a:lnTo>
                  <a:pt x="198" y="221"/>
                </a:lnTo>
                <a:lnTo>
                  <a:pt x="189" y="228"/>
                </a:lnTo>
                <a:lnTo>
                  <a:pt x="180" y="232"/>
                </a:lnTo>
                <a:lnTo>
                  <a:pt x="172" y="235"/>
                </a:lnTo>
                <a:lnTo>
                  <a:pt x="163" y="236"/>
                </a:lnTo>
                <a:lnTo>
                  <a:pt x="155" y="236"/>
                </a:lnTo>
                <a:lnTo>
                  <a:pt x="147" y="236"/>
                </a:lnTo>
                <a:lnTo>
                  <a:pt x="141" y="237"/>
                </a:lnTo>
                <a:lnTo>
                  <a:pt x="133" y="237"/>
                </a:lnTo>
                <a:lnTo>
                  <a:pt x="126" y="237"/>
                </a:lnTo>
                <a:lnTo>
                  <a:pt x="121" y="236"/>
                </a:lnTo>
                <a:lnTo>
                  <a:pt x="119" y="236"/>
                </a:lnTo>
                <a:lnTo>
                  <a:pt x="116" y="235"/>
                </a:lnTo>
                <a:lnTo>
                  <a:pt x="114" y="235"/>
                </a:lnTo>
                <a:lnTo>
                  <a:pt x="113" y="234"/>
                </a:lnTo>
                <a:lnTo>
                  <a:pt x="111" y="234"/>
                </a:lnTo>
                <a:lnTo>
                  <a:pt x="109" y="234"/>
                </a:lnTo>
                <a:lnTo>
                  <a:pt x="105" y="234"/>
                </a:lnTo>
                <a:lnTo>
                  <a:pt x="97" y="231"/>
                </a:lnTo>
                <a:lnTo>
                  <a:pt x="84" y="229"/>
                </a:lnTo>
                <a:lnTo>
                  <a:pt x="76" y="228"/>
                </a:lnTo>
                <a:lnTo>
                  <a:pt x="75" y="230"/>
                </a:lnTo>
                <a:lnTo>
                  <a:pt x="73" y="231"/>
                </a:lnTo>
                <a:lnTo>
                  <a:pt x="71" y="234"/>
                </a:lnTo>
                <a:lnTo>
                  <a:pt x="69" y="235"/>
                </a:lnTo>
                <a:lnTo>
                  <a:pt x="67" y="235"/>
                </a:lnTo>
                <a:lnTo>
                  <a:pt x="67" y="235"/>
                </a:lnTo>
                <a:lnTo>
                  <a:pt x="12" y="235"/>
                </a:lnTo>
                <a:lnTo>
                  <a:pt x="9" y="235"/>
                </a:lnTo>
                <a:lnTo>
                  <a:pt x="5" y="232"/>
                </a:lnTo>
                <a:lnTo>
                  <a:pt x="2" y="230"/>
                </a:lnTo>
                <a:lnTo>
                  <a:pt x="1" y="228"/>
                </a:lnTo>
                <a:lnTo>
                  <a:pt x="0" y="224"/>
                </a:lnTo>
                <a:lnTo>
                  <a:pt x="0" y="138"/>
                </a:lnTo>
                <a:lnTo>
                  <a:pt x="1" y="135"/>
                </a:lnTo>
                <a:lnTo>
                  <a:pt x="3" y="131"/>
                </a:lnTo>
                <a:lnTo>
                  <a:pt x="5" y="129"/>
                </a:lnTo>
                <a:lnTo>
                  <a:pt x="9" y="127"/>
                </a:lnTo>
                <a:lnTo>
                  <a:pt x="13" y="127"/>
                </a:lnTo>
                <a:lnTo>
                  <a:pt x="46" y="127"/>
                </a:lnTo>
                <a:lnTo>
                  <a:pt x="50" y="127"/>
                </a:lnTo>
                <a:lnTo>
                  <a:pt x="54" y="129"/>
                </a:lnTo>
                <a:lnTo>
                  <a:pt x="56" y="127"/>
                </a:lnTo>
                <a:lnTo>
                  <a:pt x="58" y="126"/>
                </a:lnTo>
                <a:lnTo>
                  <a:pt x="59" y="126"/>
                </a:lnTo>
                <a:lnTo>
                  <a:pt x="61" y="125"/>
                </a:lnTo>
                <a:lnTo>
                  <a:pt x="64" y="124"/>
                </a:lnTo>
                <a:lnTo>
                  <a:pt x="66" y="121"/>
                </a:lnTo>
                <a:lnTo>
                  <a:pt x="69" y="119"/>
                </a:lnTo>
                <a:lnTo>
                  <a:pt x="71" y="115"/>
                </a:lnTo>
                <a:lnTo>
                  <a:pt x="72" y="111"/>
                </a:lnTo>
                <a:lnTo>
                  <a:pt x="76" y="101"/>
                </a:lnTo>
                <a:lnTo>
                  <a:pt x="80" y="94"/>
                </a:lnTo>
                <a:lnTo>
                  <a:pt x="87" y="87"/>
                </a:lnTo>
                <a:lnTo>
                  <a:pt x="91" y="81"/>
                </a:lnTo>
                <a:lnTo>
                  <a:pt x="97" y="73"/>
                </a:lnTo>
                <a:lnTo>
                  <a:pt x="102" y="63"/>
                </a:lnTo>
                <a:lnTo>
                  <a:pt x="106" y="53"/>
                </a:lnTo>
                <a:lnTo>
                  <a:pt x="111" y="43"/>
                </a:lnTo>
                <a:lnTo>
                  <a:pt x="114" y="37"/>
                </a:lnTo>
                <a:lnTo>
                  <a:pt x="115" y="32"/>
                </a:lnTo>
                <a:lnTo>
                  <a:pt x="115" y="31"/>
                </a:lnTo>
                <a:lnTo>
                  <a:pt x="115" y="30"/>
                </a:lnTo>
                <a:lnTo>
                  <a:pt x="115" y="22"/>
                </a:lnTo>
                <a:lnTo>
                  <a:pt x="115" y="13"/>
                </a:lnTo>
                <a:lnTo>
                  <a:pt x="120" y="6"/>
                </a:lnTo>
                <a:lnTo>
                  <a:pt x="123" y="2"/>
                </a:lnTo>
                <a:lnTo>
                  <a:pt x="126" y="1"/>
                </a:lnTo>
                <a:lnTo>
                  <a:pt x="13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053" name="Группа 10052"/>
          <p:cNvGrpSpPr/>
          <p:nvPr/>
        </p:nvGrpSpPr>
        <p:grpSpPr>
          <a:xfrm>
            <a:off x="5179595" y="3683400"/>
            <a:ext cx="346784" cy="288032"/>
            <a:chOff x="-1017588" y="3541713"/>
            <a:chExt cx="384175" cy="319088"/>
          </a:xfrm>
          <a:solidFill>
            <a:schemeClr val="bg1"/>
          </a:solidFill>
        </p:grpSpPr>
        <p:sp>
          <p:nvSpPr>
            <p:cNvPr id="9845" name="Freeform 399"/>
            <p:cNvSpPr>
              <a:spLocks noEditPoints="1"/>
            </p:cNvSpPr>
            <p:nvPr/>
          </p:nvSpPr>
          <p:spPr bwMode="auto">
            <a:xfrm>
              <a:off x="-1017588" y="3541713"/>
              <a:ext cx="384175" cy="319088"/>
            </a:xfrm>
            <a:custGeom>
              <a:avLst/>
              <a:gdLst>
                <a:gd name="T0" fmla="*/ 8 w 242"/>
                <a:gd name="T1" fmla="*/ 194 h 201"/>
                <a:gd name="T2" fmla="*/ 234 w 242"/>
                <a:gd name="T3" fmla="*/ 182 h 201"/>
                <a:gd name="T4" fmla="*/ 8 w 242"/>
                <a:gd name="T5" fmla="*/ 161 h 201"/>
                <a:gd name="T6" fmla="*/ 234 w 242"/>
                <a:gd name="T7" fmla="*/ 173 h 201"/>
                <a:gd name="T8" fmla="*/ 8 w 242"/>
                <a:gd name="T9" fmla="*/ 161 h 201"/>
                <a:gd name="T10" fmla="*/ 8 w 242"/>
                <a:gd name="T11" fmla="*/ 153 h 201"/>
                <a:gd name="T12" fmla="*/ 234 w 242"/>
                <a:gd name="T13" fmla="*/ 141 h 201"/>
                <a:gd name="T14" fmla="*/ 8 w 242"/>
                <a:gd name="T15" fmla="*/ 121 h 201"/>
                <a:gd name="T16" fmla="*/ 234 w 242"/>
                <a:gd name="T17" fmla="*/ 133 h 201"/>
                <a:gd name="T18" fmla="*/ 8 w 242"/>
                <a:gd name="T19" fmla="*/ 121 h 201"/>
                <a:gd name="T20" fmla="*/ 8 w 242"/>
                <a:gd name="T21" fmla="*/ 112 h 201"/>
                <a:gd name="T22" fmla="*/ 234 w 242"/>
                <a:gd name="T23" fmla="*/ 100 h 201"/>
                <a:gd name="T24" fmla="*/ 143 w 242"/>
                <a:gd name="T25" fmla="*/ 8 h 201"/>
                <a:gd name="T26" fmla="*/ 159 w 242"/>
                <a:gd name="T27" fmla="*/ 33 h 201"/>
                <a:gd name="T28" fmla="*/ 159 w 242"/>
                <a:gd name="T29" fmla="*/ 67 h 201"/>
                <a:gd name="T30" fmla="*/ 143 w 242"/>
                <a:gd name="T31" fmla="*/ 92 h 201"/>
                <a:gd name="T32" fmla="*/ 234 w 242"/>
                <a:gd name="T33" fmla="*/ 8 h 201"/>
                <a:gd name="T34" fmla="*/ 121 w 242"/>
                <a:gd name="T35" fmla="*/ 8 h 201"/>
                <a:gd name="T36" fmla="*/ 98 w 242"/>
                <a:gd name="T37" fmla="*/ 20 h 201"/>
                <a:gd name="T38" fmla="*/ 89 w 242"/>
                <a:gd name="T39" fmla="*/ 50 h 201"/>
                <a:gd name="T40" fmla="*/ 98 w 242"/>
                <a:gd name="T41" fmla="*/ 80 h 201"/>
                <a:gd name="T42" fmla="*/ 121 w 242"/>
                <a:gd name="T43" fmla="*/ 92 h 201"/>
                <a:gd name="T44" fmla="*/ 144 w 242"/>
                <a:gd name="T45" fmla="*/ 80 h 201"/>
                <a:gd name="T46" fmla="*/ 153 w 242"/>
                <a:gd name="T47" fmla="*/ 50 h 201"/>
                <a:gd name="T48" fmla="*/ 144 w 242"/>
                <a:gd name="T49" fmla="*/ 20 h 201"/>
                <a:gd name="T50" fmla="*/ 121 w 242"/>
                <a:gd name="T51" fmla="*/ 8 h 201"/>
                <a:gd name="T52" fmla="*/ 8 w 242"/>
                <a:gd name="T53" fmla="*/ 92 h 201"/>
                <a:gd name="T54" fmla="*/ 89 w 242"/>
                <a:gd name="T55" fmla="*/ 81 h 201"/>
                <a:gd name="T56" fmla="*/ 80 w 242"/>
                <a:gd name="T57" fmla="*/ 50 h 201"/>
                <a:gd name="T58" fmla="*/ 89 w 242"/>
                <a:gd name="T59" fmla="*/ 19 h 201"/>
                <a:gd name="T60" fmla="*/ 8 w 242"/>
                <a:gd name="T61" fmla="*/ 8 h 201"/>
                <a:gd name="T62" fmla="*/ 242 w 242"/>
                <a:gd name="T63" fmla="*/ 0 h 201"/>
                <a:gd name="T64" fmla="*/ 0 w 242"/>
                <a:gd name="T6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2" h="201">
                  <a:moveTo>
                    <a:pt x="8" y="182"/>
                  </a:moveTo>
                  <a:lnTo>
                    <a:pt x="8" y="194"/>
                  </a:lnTo>
                  <a:lnTo>
                    <a:pt x="234" y="194"/>
                  </a:lnTo>
                  <a:lnTo>
                    <a:pt x="234" y="182"/>
                  </a:lnTo>
                  <a:lnTo>
                    <a:pt x="8" y="182"/>
                  </a:lnTo>
                  <a:close/>
                  <a:moveTo>
                    <a:pt x="8" y="161"/>
                  </a:moveTo>
                  <a:lnTo>
                    <a:pt x="8" y="173"/>
                  </a:lnTo>
                  <a:lnTo>
                    <a:pt x="234" y="173"/>
                  </a:lnTo>
                  <a:lnTo>
                    <a:pt x="234" y="161"/>
                  </a:lnTo>
                  <a:lnTo>
                    <a:pt x="8" y="161"/>
                  </a:lnTo>
                  <a:close/>
                  <a:moveTo>
                    <a:pt x="8" y="141"/>
                  </a:moveTo>
                  <a:lnTo>
                    <a:pt x="8" y="153"/>
                  </a:lnTo>
                  <a:lnTo>
                    <a:pt x="234" y="153"/>
                  </a:lnTo>
                  <a:lnTo>
                    <a:pt x="234" y="141"/>
                  </a:lnTo>
                  <a:lnTo>
                    <a:pt x="8" y="141"/>
                  </a:lnTo>
                  <a:close/>
                  <a:moveTo>
                    <a:pt x="8" y="121"/>
                  </a:moveTo>
                  <a:lnTo>
                    <a:pt x="8" y="133"/>
                  </a:lnTo>
                  <a:lnTo>
                    <a:pt x="234" y="133"/>
                  </a:lnTo>
                  <a:lnTo>
                    <a:pt x="234" y="121"/>
                  </a:lnTo>
                  <a:lnTo>
                    <a:pt x="8" y="121"/>
                  </a:lnTo>
                  <a:close/>
                  <a:moveTo>
                    <a:pt x="8" y="100"/>
                  </a:moveTo>
                  <a:lnTo>
                    <a:pt x="8" y="112"/>
                  </a:lnTo>
                  <a:lnTo>
                    <a:pt x="234" y="112"/>
                  </a:lnTo>
                  <a:lnTo>
                    <a:pt x="234" y="100"/>
                  </a:lnTo>
                  <a:lnTo>
                    <a:pt x="8" y="100"/>
                  </a:lnTo>
                  <a:close/>
                  <a:moveTo>
                    <a:pt x="143" y="8"/>
                  </a:moveTo>
                  <a:lnTo>
                    <a:pt x="153" y="19"/>
                  </a:lnTo>
                  <a:lnTo>
                    <a:pt x="159" y="33"/>
                  </a:lnTo>
                  <a:lnTo>
                    <a:pt x="162" y="50"/>
                  </a:lnTo>
                  <a:lnTo>
                    <a:pt x="159" y="67"/>
                  </a:lnTo>
                  <a:lnTo>
                    <a:pt x="153" y="81"/>
                  </a:lnTo>
                  <a:lnTo>
                    <a:pt x="143" y="92"/>
                  </a:lnTo>
                  <a:lnTo>
                    <a:pt x="234" y="92"/>
                  </a:lnTo>
                  <a:lnTo>
                    <a:pt x="234" y="8"/>
                  </a:lnTo>
                  <a:lnTo>
                    <a:pt x="143" y="8"/>
                  </a:lnTo>
                  <a:close/>
                  <a:moveTo>
                    <a:pt x="121" y="8"/>
                  </a:moveTo>
                  <a:lnTo>
                    <a:pt x="109" y="11"/>
                  </a:lnTo>
                  <a:lnTo>
                    <a:pt x="98" y="20"/>
                  </a:lnTo>
                  <a:lnTo>
                    <a:pt x="91" y="34"/>
                  </a:lnTo>
                  <a:lnTo>
                    <a:pt x="89" y="50"/>
                  </a:lnTo>
                  <a:lnTo>
                    <a:pt x="91" y="66"/>
                  </a:lnTo>
                  <a:lnTo>
                    <a:pt x="98" y="80"/>
                  </a:lnTo>
                  <a:lnTo>
                    <a:pt x="109" y="89"/>
                  </a:lnTo>
                  <a:lnTo>
                    <a:pt x="121" y="92"/>
                  </a:lnTo>
                  <a:lnTo>
                    <a:pt x="133" y="89"/>
                  </a:lnTo>
                  <a:lnTo>
                    <a:pt x="144" y="80"/>
                  </a:lnTo>
                  <a:lnTo>
                    <a:pt x="151" y="66"/>
                  </a:lnTo>
                  <a:lnTo>
                    <a:pt x="153" y="50"/>
                  </a:lnTo>
                  <a:lnTo>
                    <a:pt x="151" y="34"/>
                  </a:lnTo>
                  <a:lnTo>
                    <a:pt x="144" y="20"/>
                  </a:lnTo>
                  <a:lnTo>
                    <a:pt x="133" y="11"/>
                  </a:lnTo>
                  <a:lnTo>
                    <a:pt x="121" y="8"/>
                  </a:lnTo>
                  <a:close/>
                  <a:moveTo>
                    <a:pt x="8" y="8"/>
                  </a:moveTo>
                  <a:lnTo>
                    <a:pt x="8" y="92"/>
                  </a:lnTo>
                  <a:lnTo>
                    <a:pt x="99" y="92"/>
                  </a:lnTo>
                  <a:lnTo>
                    <a:pt x="89" y="81"/>
                  </a:lnTo>
                  <a:lnTo>
                    <a:pt x="82" y="67"/>
                  </a:lnTo>
                  <a:lnTo>
                    <a:pt x="80" y="50"/>
                  </a:lnTo>
                  <a:lnTo>
                    <a:pt x="82" y="33"/>
                  </a:lnTo>
                  <a:lnTo>
                    <a:pt x="89" y="19"/>
                  </a:lnTo>
                  <a:lnTo>
                    <a:pt x="99" y="8"/>
                  </a:lnTo>
                  <a:lnTo>
                    <a:pt x="8" y="8"/>
                  </a:lnTo>
                  <a:close/>
                  <a:moveTo>
                    <a:pt x="0" y="0"/>
                  </a:moveTo>
                  <a:lnTo>
                    <a:pt x="242" y="0"/>
                  </a:lnTo>
                  <a:lnTo>
                    <a:pt x="242" y="201"/>
                  </a:lnTo>
                  <a:lnTo>
                    <a:pt x="0" y="20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46" name="Freeform 400"/>
            <p:cNvSpPr>
              <a:spLocks/>
            </p:cNvSpPr>
            <p:nvPr/>
          </p:nvSpPr>
          <p:spPr bwMode="auto">
            <a:xfrm>
              <a:off x="-992188" y="3565526"/>
              <a:ext cx="39687" cy="26988"/>
            </a:xfrm>
            <a:custGeom>
              <a:avLst/>
              <a:gdLst>
                <a:gd name="T0" fmla="*/ 0 w 25"/>
                <a:gd name="T1" fmla="*/ 0 h 17"/>
                <a:gd name="T2" fmla="*/ 20 w 25"/>
                <a:gd name="T3" fmla="*/ 0 h 17"/>
                <a:gd name="T4" fmla="*/ 22 w 25"/>
                <a:gd name="T5" fmla="*/ 2 h 17"/>
                <a:gd name="T6" fmla="*/ 23 w 25"/>
                <a:gd name="T7" fmla="*/ 3 h 17"/>
                <a:gd name="T8" fmla="*/ 25 w 25"/>
                <a:gd name="T9" fmla="*/ 5 h 17"/>
                <a:gd name="T10" fmla="*/ 23 w 25"/>
                <a:gd name="T11" fmla="*/ 7 h 17"/>
                <a:gd name="T12" fmla="*/ 22 w 25"/>
                <a:gd name="T13" fmla="*/ 8 h 17"/>
                <a:gd name="T14" fmla="*/ 20 w 25"/>
                <a:gd name="T15" fmla="*/ 9 h 17"/>
                <a:gd name="T16" fmla="*/ 8 w 25"/>
                <a:gd name="T17" fmla="*/ 9 h 17"/>
                <a:gd name="T18" fmla="*/ 8 w 25"/>
                <a:gd name="T19" fmla="*/ 13 h 17"/>
                <a:gd name="T20" fmla="*/ 8 w 25"/>
                <a:gd name="T21" fmla="*/ 15 h 17"/>
                <a:gd name="T22" fmla="*/ 6 w 25"/>
                <a:gd name="T23" fmla="*/ 16 h 17"/>
                <a:gd name="T24" fmla="*/ 4 w 25"/>
                <a:gd name="T25" fmla="*/ 17 h 17"/>
                <a:gd name="T26" fmla="*/ 1 w 25"/>
                <a:gd name="T27" fmla="*/ 16 h 17"/>
                <a:gd name="T28" fmla="*/ 0 w 25"/>
                <a:gd name="T29" fmla="*/ 15 h 17"/>
                <a:gd name="T30" fmla="*/ 0 w 25"/>
                <a:gd name="T31" fmla="*/ 13 h 17"/>
                <a:gd name="T32" fmla="*/ 0 w 25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7">
                  <a:moveTo>
                    <a:pt x="0" y="0"/>
                  </a:moveTo>
                  <a:lnTo>
                    <a:pt x="20" y="0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3" y="7"/>
                  </a:lnTo>
                  <a:lnTo>
                    <a:pt x="22" y="8"/>
                  </a:lnTo>
                  <a:lnTo>
                    <a:pt x="20" y="9"/>
                  </a:lnTo>
                  <a:lnTo>
                    <a:pt x="8" y="9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6" y="16"/>
                  </a:lnTo>
                  <a:lnTo>
                    <a:pt x="4" y="17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47" name="Freeform 401"/>
            <p:cNvSpPr>
              <a:spLocks/>
            </p:cNvSpPr>
            <p:nvPr/>
          </p:nvSpPr>
          <p:spPr bwMode="auto">
            <a:xfrm>
              <a:off x="-698500" y="3649663"/>
              <a:ext cx="38100" cy="26988"/>
            </a:xfrm>
            <a:custGeom>
              <a:avLst/>
              <a:gdLst>
                <a:gd name="T0" fmla="*/ 21 w 24"/>
                <a:gd name="T1" fmla="*/ 0 h 17"/>
                <a:gd name="T2" fmla="*/ 23 w 24"/>
                <a:gd name="T3" fmla="*/ 1 h 17"/>
                <a:gd name="T4" fmla="*/ 24 w 24"/>
                <a:gd name="T5" fmla="*/ 2 h 17"/>
                <a:gd name="T6" fmla="*/ 24 w 24"/>
                <a:gd name="T7" fmla="*/ 5 h 17"/>
                <a:gd name="T8" fmla="*/ 24 w 24"/>
                <a:gd name="T9" fmla="*/ 17 h 17"/>
                <a:gd name="T10" fmla="*/ 5 w 24"/>
                <a:gd name="T11" fmla="*/ 17 h 17"/>
                <a:gd name="T12" fmla="*/ 2 w 24"/>
                <a:gd name="T13" fmla="*/ 16 h 17"/>
                <a:gd name="T14" fmla="*/ 1 w 24"/>
                <a:gd name="T15" fmla="*/ 15 h 17"/>
                <a:gd name="T16" fmla="*/ 0 w 24"/>
                <a:gd name="T17" fmla="*/ 12 h 17"/>
                <a:gd name="T18" fmla="*/ 1 w 24"/>
                <a:gd name="T19" fmla="*/ 10 h 17"/>
                <a:gd name="T20" fmla="*/ 2 w 24"/>
                <a:gd name="T21" fmla="*/ 9 h 17"/>
                <a:gd name="T22" fmla="*/ 5 w 24"/>
                <a:gd name="T23" fmla="*/ 8 h 17"/>
                <a:gd name="T24" fmla="*/ 17 w 24"/>
                <a:gd name="T25" fmla="*/ 8 h 17"/>
                <a:gd name="T26" fmla="*/ 17 w 24"/>
                <a:gd name="T27" fmla="*/ 5 h 17"/>
                <a:gd name="T28" fmla="*/ 18 w 24"/>
                <a:gd name="T29" fmla="*/ 2 h 17"/>
                <a:gd name="T30" fmla="*/ 19 w 24"/>
                <a:gd name="T31" fmla="*/ 0 h 17"/>
                <a:gd name="T32" fmla="*/ 21 w 24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17">
                  <a:moveTo>
                    <a:pt x="21" y="0"/>
                  </a:moveTo>
                  <a:lnTo>
                    <a:pt x="23" y="1"/>
                  </a:lnTo>
                  <a:lnTo>
                    <a:pt x="24" y="2"/>
                  </a:lnTo>
                  <a:lnTo>
                    <a:pt x="24" y="5"/>
                  </a:lnTo>
                  <a:lnTo>
                    <a:pt x="24" y="17"/>
                  </a:lnTo>
                  <a:lnTo>
                    <a:pt x="5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9"/>
                  </a:lnTo>
                  <a:lnTo>
                    <a:pt x="5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48" name="Freeform 402"/>
            <p:cNvSpPr>
              <a:spLocks/>
            </p:cNvSpPr>
            <p:nvPr/>
          </p:nvSpPr>
          <p:spPr bwMode="auto">
            <a:xfrm>
              <a:off x="-992188" y="3649663"/>
              <a:ext cx="39687" cy="26988"/>
            </a:xfrm>
            <a:custGeom>
              <a:avLst/>
              <a:gdLst>
                <a:gd name="T0" fmla="*/ 4 w 25"/>
                <a:gd name="T1" fmla="*/ 0 h 17"/>
                <a:gd name="T2" fmla="*/ 6 w 25"/>
                <a:gd name="T3" fmla="*/ 1 h 17"/>
                <a:gd name="T4" fmla="*/ 8 w 25"/>
                <a:gd name="T5" fmla="*/ 2 h 17"/>
                <a:gd name="T6" fmla="*/ 8 w 25"/>
                <a:gd name="T7" fmla="*/ 5 h 17"/>
                <a:gd name="T8" fmla="*/ 8 w 25"/>
                <a:gd name="T9" fmla="*/ 8 h 17"/>
                <a:gd name="T10" fmla="*/ 20 w 25"/>
                <a:gd name="T11" fmla="*/ 8 h 17"/>
                <a:gd name="T12" fmla="*/ 22 w 25"/>
                <a:gd name="T13" fmla="*/ 9 h 17"/>
                <a:gd name="T14" fmla="*/ 23 w 25"/>
                <a:gd name="T15" fmla="*/ 10 h 17"/>
                <a:gd name="T16" fmla="*/ 25 w 25"/>
                <a:gd name="T17" fmla="*/ 12 h 17"/>
                <a:gd name="T18" fmla="*/ 23 w 25"/>
                <a:gd name="T19" fmla="*/ 15 h 17"/>
                <a:gd name="T20" fmla="*/ 22 w 25"/>
                <a:gd name="T21" fmla="*/ 16 h 17"/>
                <a:gd name="T22" fmla="*/ 20 w 25"/>
                <a:gd name="T23" fmla="*/ 17 h 17"/>
                <a:gd name="T24" fmla="*/ 0 w 25"/>
                <a:gd name="T25" fmla="*/ 17 h 17"/>
                <a:gd name="T26" fmla="*/ 0 w 25"/>
                <a:gd name="T27" fmla="*/ 5 h 17"/>
                <a:gd name="T28" fmla="*/ 0 w 25"/>
                <a:gd name="T29" fmla="*/ 2 h 17"/>
                <a:gd name="T30" fmla="*/ 1 w 25"/>
                <a:gd name="T31" fmla="*/ 0 h 17"/>
                <a:gd name="T32" fmla="*/ 4 w 25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7">
                  <a:moveTo>
                    <a:pt x="4" y="0"/>
                  </a:moveTo>
                  <a:lnTo>
                    <a:pt x="6" y="1"/>
                  </a:lnTo>
                  <a:lnTo>
                    <a:pt x="8" y="2"/>
                  </a:lnTo>
                  <a:lnTo>
                    <a:pt x="8" y="5"/>
                  </a:lnTo>
                  <a:lnTo>
                    <a:pt x="8" y="8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3" y="10"/>
                  </a:lnTo>
                  <a:lnTo>
                    <a:pt x="25" y="12"/>
                  </a:lnTo>
                  <a:lnTo>
                    <a:pt x="23" y="15"/>
                  </a:lnTo>
                  <a:lnTo>
                    <a:pt x="22" y="16"/>
                  </a:lnTo>
                  <a:lnTo>
                    <a:pt x="20" y="17"/>
                  </a:lnTo>
                  <a:lnTo>
                    <a:pt x="0" y="1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49" name="Freeform 403"/>
            <p:cNvSpPr>
              <a:spLocks/>
            </p:cNvSpPr>
            <p:nvPr/>
          </p:nvSpPr>
          <p:spPr bwMode="auto">
            <a:xfrm>
              <a:off x="-698500" y="3565526"/>
              <a:ext cx="38100" cy="26988"/>
            </a:xfrm>
            <a:custGeom>
              <a:avLst/>
              <a:gdLst>
                <a:gd name="T0" fmla="*/ 5 w 24"/>
                <a:gd name="T1" fmla="*/ 0 h 17"/>
                <a:gd name="T2" fmla="*/ 24 w 24"/>
                <a:gd name="T3" fmla="*/ 0 h 17"/>
                <a:gd name="T4" fmla="*/ 24 w 24"/>
                <a:gd name="T5" fmla="*/ 13 h 17"/>
                <a:gd name="T6" fmla="*/ 24 w 24"/>
                <a:gd name="T7" fmla="*/ 15 h 17"/>
                <a:gd name="T8" fmla="*/ 23 w 24"/>
                <a:gd name="T9" fmla="*/ 16 h 17"/>
                <a:gd name="T10" fmla="*/ 21 w 24"/>
                <a:gd name="T11" fmla="*/ 17 h 17"/>
                <a:gd name="T12" fmla="*/ 19 w 24"/>
                <a:gd name="T13" fmla="*/ 16 h 17"/>
                <a:gd name="T14" fmla="*/ 18 w 24"/>
                <a:gd name="T15" fmla="*/ 15 h 17"/>
                <a:gd name="T16" fmla="*/ 17 w 24"/>
                <a:gd name="T17" fmla="*/ 13 h 17"/>
                <a:gd name="T18" fmla="*/ 17 w 24"/>
                <a:gd name="T19" fmla="*/ 9 h 17"/>
                <a:gd name="T20" fmla="*/ 5 w 24"/>
                <a:gd name="T21" fmla="*/ 9 h 17"/>
                <a:gd name="T22" fmla="*/ 2 w 24"/>
                <a:gd name="T23" fmla="*/ 8 h 17"/>
                <a:gd name="T24" fmla="*/ 1 w 24"/>
                <a:gd name="T25" fmla="*/ 7 h 17"/>
                <a:gd name="T26" fmla="*/ 0 w 24"/>
                <a:gd name="T27" fmla="*/ 5 h 17"/>
                <a:gd name="T28" fmla="*/ 1 w 24"/>
                <a:gd name="T29" fmla="*/ 3 h 17"/>
                <a:gd name="T30" fmla="*/ 2 w 24"/>
                <a:gd name="T31" fmla="*/ 2 h 17"/>
                <a:gd name="T32" fmla="*/ 5 w 24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24" y="0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3" y="16"/>
                  </a:lnTo>
                  <a:lnTo>
                    <a:pt x="21" y="17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7" y="9"/>
                  </a:lnTo>
                  <a:lnTo>
                    <a:pt x="5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21159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оугольник 147"/>
          <p:cNvSpPr/>
          <p:nvPr/>
        </p:nvSpPr>
        <p:spPr>
          <a:xfrm rot="5400000">
            <a:off x="3858952" y="-3159410"/>
            <a:ext cx="1440160" cy="9158064"/>
          </a:xfrm>
          <a:prstGeom prst="rect">
            <a:avLst/>
          </a:prstGeom>
          <a:gradFill flip="none" rotWithShape="1">
            <a:gsLst>
              <a:gs pos="22100">
                <a:srgbClr val="B04289">
                  <a:alpha val="59000"/>
                </a:srgbClr>
              </a:gs>
              <a:gs pos="77900">
                <a:srgbClr val="76C4A4">
                  <a:alpha val="79000"/>
                  <a:lumMod val="82000"/>
                </a:srgbClr>
              </a:gs>
              <a:gs pos="0">
                <a:srgbClr val="7F2157">
                  <a:alpha val="61000"/>
                </a:srgbClr>
              </a:gs>
              <a:gs pos="50000">
                <a:srgbClr val="6DC0FF">
                  <a:alpha val="97000"/>
                  <a:lumMod val="89000"/>
                </a:srgb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81908" y="2355438"/>
            <a:ext cx="6303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rgbClr val="42ADB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</a:t>
            </a:r>
            <a:endParaRPr lang="ru-RU" sz="1100" dirty="0">
              <a:solidFill>
                <a:srgbClr val="42ADB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2139702"/>
            <a:ext cx="60625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 smtClean="0">
                <a:solidFill>
                  <a:srgbClr val="27656B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РАЙОНЫ:</a:t>
            </a:r>
            <a:endParaRPr lang="ru-RU" sz="700" dirty="0">
              <a:solidFill>
                <a:srgbClr val="27656B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921540" y="2633822"/>
            <a:ext cx="0" cy="237583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403288" y="2684854"/>
            <a:ext cx="1095172" cy="287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ИСПОЛНЕНИЕ</a:t>
            </a:r>
            <a:endParaRPr lang="ru-RU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03288" y="3158043"/>
            <a:ext cx="1021433" cy="287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ЭКОНОМИКА</a:t>
            </a:r>
            <a:endParaRPr lang="ru-RU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403288" y="3698968"/>
            <a:ext cx="915635" cy="287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ПОЛИТИКА</a:t>
            </a:r>
            <a:endParaRPr lang="ru-RU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03288" y="4155223"/>
            <a:ext cx="1228221" cy="287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БЕЗОПАСНОСТЬ</a:t>
            </a:r>
            <a:endParaRPr lang="ru-RU" sz="105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403288" y="4645346"/>
            <a:ext cx="1656184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ru-RU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ИТОГОВАЯ ОЦЕНКА</a:t>
            </a: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2915816" y="2636500"/>
            <a:ext cx="554459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/>
          <p:cNvSpPr/>
          <p:nvPr/>
        </p:nvSpPr>
        <p:spPr>
          <a:xfrm>
            <a:off x="26378" y="1496722"/>
            <a:ext cx="121386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Факторы взаимосвязи и взаимного влияния объектов, субъектов и процессов</a:t>
            </a:r>
            <a:endParaRPr lang="ru-RU" sz="7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948264" y="1527500"/>
            <a:ext cx="9361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 действий при решении задач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1190009" y="1496722"/>
            <a:ext cx="113955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Сводная статистика по событиям из различных источников и направлений.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3481606" y="1550583"/>
            <a:ext cx="936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Оценка эффективности исполнения задач</a:t>
            </a:r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329568" y="1496722"/>
            <a:ext cx="1080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Выработка рекомендаций для предотвращения инцидентов.</a:t>
            </a:r>
            <a:endParaRPr lang="ru-RU" sz="7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561636" y="1465945"/>
            <a:ext cx="1080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Сводная база знаний для внешних пользователей.</a:t>
            </a:r>
            <a:endParaRPr lang="ru-RU" sz="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5724128" y="1496722"/>
            <a:ext cx="1121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Аналитические мощности для внешних пользователей</a:t>
            </a:r>
            <a:endParaRPr lang="ru-RU" sz="7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810404" y="1510854"/>
            <a:ext cx="136815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7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Анализ социально-экономического развития и планирования развития территории</a:t>
            </a:r>
            <a:endParaRPr lang="ru-RU" sz="700" b="1" dirty="0">
              <a:solidFill>
                <a:schemeClr val="bg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1115616" y="195486"/>
            <a:ext cx="63706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ru-RU" sz="14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РЕЗУЛЬТАТЫ РАБОТЫ </a:t>
            </a:r>
            <a:r>
              <a:rPr lang="ru-RU" sz="14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«БАРС.ЭФФЕКТИВНЫЙ </a:t>
            </a:r>
            <a:r>
              <a:rPr lang="ru-RU" sz="14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МУНИЦИПАЛИТЕТ»</a:t>
            </a:r>
            <a:endParaRPr lang="ru-RU" sz="1400" b="1" dirty="0">
              <a:solidFill>
                <a:srgbClr val="B51B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8" name="Шестиугольник 117"/>
          <p:cNvSpPr/>
          <p:nvPr/>
        </p:nvSpPr>
        <p:spPr>
          <a:xfrm>
            <a:off x="847772" y="4073554"/>
            <a:ext cx="471113" cy="430022"/>
          </a:xfrm>
          <a:prstGeom prst="hexagon">
            <a:avLst/>
          </a:prstGeom>
          <a:solidFill>
            <a:srgbClr val="B7CB55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Равнобедренный треугольник 118"/>
          <p:cNvSpPr/>
          <p:nvPr/>
        </p:nvSpPr>
        <p:spPr>
          <a:xfrm rot="5400000">
            <a:off x="1042501" y="4240334"/>
            <a:ext cx="435780" cy="102537"/>
          </a:xfrm>
          <a:prstGeom prst="triangle">
            <a:avLst/>
          </a:prstGeom>
          <a:solidFill>
            <a:srgbClr val="00B0F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Шестиугольник 120"/>
          <p:cNvSpPr/>
          <p:nvPr/>
        </p:nvSpPr>
        <p:spPr>
          <a:xfrm>
            <a:off x="847772" y="2619237"/>
            <a:ext cx="471113" cy="430022"/>
          </a:xfrm>
          <a:prstGeom prst="hexagon">
            <a:avLst/>
          </a:prstGeom>
          <a:solidFill>
            <a:srgbClr val="5EA3CE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Равнобедренный треугольник 121"/>
          <p:cNvSpPr/>
          <p:nvPr/>
        </p:nvSpPr>
        <p:spPr>
          <a:xfrm rot="5400000">
            <a:off x="1041348" y="2785907"/>
            <a:ext cx="435780" cy="102537"/>
          </a:xfrm>
          <a:prstGeom prst="triangle">
            <a:avLst/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Шестиугольник 130"/>
          <p:cNvSpPr/>
          <p:nvPr/>
        </p:nvSpPr>
        <p:spPr>
          <a:xfrm>
            <a:off x="847772" y="3085197"/>
            <a:ext cx="471113" cy="430022"/>
          </a:xfrm>
          <a:prstGeom prst="hexagon">
            <a:avLst/>
          </a:prstGeom>
          <a:solidFill>
            <a:srgbClr val="64BEC8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Равнобедренный треугольник 131"/>
          <p:cNvSpPr/>
          <p:nvPr/>
        </p:nvSpPr>
        <p:spPr>
          <a:xfrm rot="5400000">
            <a:off x="1038616" y="3250639"/>
            <a:ext cx="435780" cy="102537"/>
          </a:xfrm>
          <a:prstGeom prst="triangle">
            <a:avLst/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Freeform 389"/>
          <p:cNvSpPr>
            <a:spLocks/>
          </p:cNvSpPr>
          <p:nvPr/>
        </p:nvSpPr>
        <p:spPr bwMode="auto">
          <a:xfrm>
            <a:off x="1007999" y="3239291"/>
            <a:ext cx="169524" cy="108307"/>
          </a:xfrm>
          <a:custGeom>
            <a:avLst/>
            <a:gdLst>
              <a:gd name="T0" fmla="*/ 271 w 288"/>
              <a:gd name="T1" fmla="*/ 0 h 184"/>
              <a:gd name="T2" fmla="*/ 283 w 288"/>
              <a:gd name="T3" fmla="*/ 9 h 184"/>
              <a:gd name="T4" fmla="*/ 288 w 288"/>
              <a:gd name="T5" fmla="*/ 22 h 184"/>
              <a:gd name="T6" fmla="*/ 283 w 288"/>
              <a:gd name="T7" fmla="*/ 37 h 184"/>
              <a:gd name="T8" fmla="*/ 271 w 288"/>
              <a:gd name="T9" fmla="*/ 45 h 184"/>
              <a:gd name="T10" fmla="*/ 258 w 288"/>
              <a:gd name="T11" fmla="*/ 47 h 184"/>
              <a:gd name="T12" fmla="*/ 191 w 288"/>
              <a:gd name="T13" fmla="*/ 134 h 184"/>
              <a:gd name="T14" fmla="*/ 196 w 288"/>
              <a:gd name="T15" fmla="*/ 144 h 184"/>
              <a:gd name="T16" fmla="*/ 196 w 288"/>
              <a:gd name="T17" fmla="*/ 157 h 184"/>
              <a:gd name="T18" fmla="*/ 188 w 288"/>
              <a:gd name="T19" fmla="*/ 168 h 184"/>
              <a:gd name="T20" fmla="*/ 173 w 288"/>
              <a:gd name="T21" fmla="*/ 173 h 184"/>
              <a:gd name="T22" fmla="*/ 158 w 288"/>
              <a:gd name="T23" fmla="*/ 168 h 184"/>
              <a:gd name="T24" fmla="*/ 150 w 288"/>
              <a:gd name="T25" fmla="*/ 157 h 184"/>
              <a:gd name="T26" fmla="*/ 150 w 288"/>
              <a:gd name="T27" fmla="*/ 144 h 184"/>
              <a:gd name="T28" fmla="*/ 114 w 288"/>
              <a:gd name="T29" fmla="*/ 103 h 184"/>
              <a:gd name="T30" fmla="*/ 101 w 288"/>
              <a:gd name="T31" fmla="*/ 108 h 184"/>
              <a:gd name="T32" fmla="*/ 90 w 288"/>
              <a:gd name="T33" fmla="*/ 104 h 184"/>
              <a:gd name="T34" fmla="*/ 45 w 288"/>
              <a:gd name="T35" fmla="*/ 155 h 184"/>
              <a:gd name="T36" fmla="*/ 45 w 288"/>
              <a:gd name="T37" fmla="*/ 168 h 184"/>
              <a:gd name="T38" fmla="*/ 37 w 288"/>
              <a:gd name="T39" fmla="*/ 181 h 184"/>
              <a:gd name="T40" fmla="*/ 22 w 288"/>
              <a:gd name="T41" fmla="*/ 184 h 184"/>
              <a:gd name="T42" fmla="*/ 9 w 288"/>
              <a:gd name="T43" fmla="*/ 181 h 184"/>
              <a:gd name="T44" fmla="*/ 0 w 288"/>
              <a:gd name="T45" fmla="*/ 168 h 184"/>
              <a:gd name="T46" fmla="*/ 0 w 288"/>
              <a:gd name="T47" fmla="*/ 153 h 184"/>
              <a:gd name="T48" fmla="*/ 9 w 288"/>
              <a:gd name="T49" fmla="*/ 142 h 184"/>
              <a:gd name="T50" fmla="*/ 22 w 288"/>
              <a:gd name="T51" fmla="*/ 137 h 184"/>
              <a:gd name="T52" fmla="*/ 36 w 288"/>
              <a:gd name="T53" fmla="*/ 140 h 184"/>
              <a:gd name="T54" fmla="*/ 78 w 288"/>
              <a:gd name="T55" fmla="*/ 90 h 184"/>
              <a:gd name="T56" fmla="*/ 78 w 288"/>
              <a:gd name="T57" fmla="*/ 75 h 184"/>
              <a:gd name="T58" fmla="*/ 86 w 288"/>
              <a:gd name="T59" fmla="*/ 63 h 184"/>
              <a:gd name="T60" fmla="*/ 101 w 288"/>
              <a:gd name="T61" fmla="*/ 58 h 184"/>
              <a:gd name="T62" fmla="*/ 116 w 288"/>
              <a:gd name="T63" fmla="*/ 63 h 184"/>
              <a:gd name="T64" fmla="*/ 124 w 288"/>
              <a:gd name="T65" fmla="*/ 75 h 184"/>
              <a:gd name="T66" fmla="*/ 124 w 288"/>
              <a:gd name="T67" fmla="*/ 90 h 184"/>
              <a:gd name="T68" fmla="*/ 160 w 288"/>
              <a:gd name="T69" fmla="*/ 129 h 184"/>
              <a:gd name="T70" fmla="*/ 173 w 288"/>
              <a:gd name="T71" fmla="*/ 126 h 184"/>
              <a:gd name="T72" fmla="*/ 181 w 288"/>
              <a:gd name="T73" fmla="*/ 127 h 184"/>
              <a:gd name="T74" fmla="*/ 242 w 288"/>
              <a:gd name="T75" fmla="*/ 34 h 184"/>
              <a:gd name="T76" fmla="*/ 238 w 288"/>
              <a:gd name="T77" fmla="*/ 22 h 184"/>
              <a:gd name="T78" fmla="*/ 243 w 288"/>
              <a:gd name="T79" fmla="*/ 9 h 184"/>
              <a:gd name="T80" fmla="*/ 255 w 288"/>
              <a:gd name="T81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8" h="184">
                <a:moveTo>
                  <a:pt x="263" y="0"/>
                </a:moveTo>
                <a:lnTo>
                  <a:pt x="271" y="0"/>
                </a:lnTo>
                <a:lnTo>
                  <a:pt x="278" y="3"/>
                </a:lnTo>
                <a:lnTo>
                  <a:pt x="283" y="9"/>
                </a:lnTo>
                <a:lnTo>
                  <a:pt x="286" y="16"/>
                </a:lnTo>
                <a:lnTo>
                  <a:pt x="288" y="22"/>
                </a:lnTo>
                <a:lnTo>
                  <a:pt x="286" y="31"/>
                </a:lnTo>
                <a:lnTo>
                  <a:pt x="283" y="37"/>
                </a:lnTo>
                <a:lnTo>
                  <a:pt x="278" y="42"/>
                </a:lnTo>
                <a:lnTo>
                  <a:pt x="271" y="45"/>
                </a:lnTo>
                <a:lnTo>
                  <a:pt x="263" y="47"/>
                </a:lnTo>
                <a:lnTo>
                  <a:pt x="258" y="47"/>
                </a:lnTo>
                <a:lnTo>
                  <a:pt x="255" y="45"/>
                </a:lnTo>
                <a:lnTo>
                  <a:pt x="191" y="134"/>
                </a:lnTo>
                <a:lnTo>
                  <a:pt x="194" y="139"/>
                </a:lnTo>
                <a:lnTo>
                  <a:pt x="196" y="144"/>
                </a:lnTo>
                <a:lnTo>
                  <a:pt x="198" y="148"/>
                </a:lnTo>
                <a:lnTo>
                  <a:pt x="196" y="157"/>
                </a:lnTo>
                <a:lnTo>
                  <a:pt x="193" y="163"/>
                </a:lnTo>
                <a:lnTo>
                  <a:pt x="188" y="168"/>
                </a:lnTo>
                <a:lnTo>
                  <a:pt x="181" y="171"/>
                </a:lnTo>
                <a:lnTo>
                  <a:pt x="173" y="173"/>
                </a:lnTo>
                <a:lnTo>
                  <a:pt x="165" y="171"/>
                </a:lnTo>
                <a:lnTo>
                  <a:pt x="158" y="168"/>
                </a:lnTo>
                <a:lnTo>
                  <a:pt x="153" y="163"/>
                </a:lnTo>
                <a:lnTo>
                  <a:pt x="150" y="157"/>
                </a:lnTo>
                <a:lnTo>
                  <a:pt x="148" y="148"/>
                </a:lnTo>
                <a:lnTo>
                  <a:pt x="150" y="144"/>
                </a:lnTo>
                <a:lnTo>
                  <a:pt x="152" y="137"/>
                </a:lnTo>
                <a:lnTo>
                  <a:pt x="114" y="103"/>
                </a:lnTo>
                <a:lnTo>
                  <a:pt x="108" y="106"/>
                </a:lnTo>
                <a:lnTo>
                  <a:pt x="101" y="108"/>
                </a:lnTo>
                <a:lnTo>
                  <a:pt x="94" y="106"/>
                </a:lnTo>
                <a:lnTo>
                  <a:pt x="90" y="104"/>
                </a:lnTo>
                <a:lnTo>
                  <a:pt x="44" y="148"/>
                </a:lnTo>
                <a:lnTo>
                  <a:pt x="45" y="155"/>
                </a:lnTo>
                <a:lnTo>
                  <a:pt x="47" y="162"/>
                </a:lnTo>
                <a:lnTo>
                  <a:pt x="45" y="168"/>
                </a:lnTo>
                <a:lnTo>
                  <a:pt x="42" y="175"/>
                </a:lnTo>
                <a:lnTo>
                  <a:pt x="37" y="181"/>
                </a:lnTo>
                <a:lnTo>
                  <a:pt x="31" y="184"/>
                </a:lnTo>
                <a:lnTo>
                  <a:pt x="22" y="184"/>
                </a:lnTo>
                <a:lnTo>
                  <a:pt x="16" y="184"/>
                </a:lnTo>
                <a:lnTo>
                  <a:pt x="9" y="181"/>
                </a:lnTo>
                <a:lnTo>
                  <a:pt x="3" y="175"/>
                </a:lnTo>
                <a:lnTo>
                  <a:pt x="0" y="168"/>
                </a:lnTo>
                <a:lnTo>
                  <a:pt x="0" y="162"/>
                </a:lnTo>
                <a:lnTo>
                  <a:pt x="0" y="153"/>
                </a:lnTo>
                <a:lnTo>
                  <a:pt x="3" y="147"/>
                </a:lnTo>
                <a:lnTo>
                  <a:pt x="9" y="142"/>
                </a:lnTo>
                <a:lnTo>
                  <a:pt x="16" y="139"/>
                </a:lnTo>
                <a:lnTo>
                  <a:pt x="22" y="137"/>
                </a:lnTo>
                <a:lnTo>
                  <a:pt x="29" y="139"/>
                </a:lnTo>
                <a:lnTo>
                  <a:pt x="36" y="140"/>
                </a:lnTo>
                <a:lnTo>
                  <a:pt x="80" y="94"/>
                </a:lnTo>
                <a:lnTo>
                  <a:pt x="78" y="90"/>
                </a:lnTo>
                <a:lnTo>
                  <a:pt x="76" y="83"/>
                </a:lnTo>
                <a:lnTo>
                  <a:pt x="78" y="75"/>
                </a:lnTo>
                <a:lnTo>
                  <a:pt x="81" y="68"/>
                </a:lnTo>
                <a:lnTo>
                  <a:pt x="86" y="63"/>
                </a:lnTo>
                <a:lnTo>
                  <a:pt x="93" y="60"/>
                </a:lnTo>
                <a:lnTo>
                  <a:pt x="101" y="58"/>
                </a:lnTo>
                <a:lnTo>
                  <a:pt x="109" y="60"/>
                </a:lnTo>
                <a:lnTo>
                  <a:pt x="116" y="63"/>
                </a:lnTo>
                <a:lnTo>
                  <a:pt x="121" y="68"/>
                </a:lnTo>
                <a:lnTo>
                  <a:pt x="124" y="75"/>
                </a:lnTo>
                <a:lnTo>
                  <a:pt x="126" y="83"/>
                </a:lnTo>
                <a:lnTo>
                  <a:pt x="124" y="90"/>
                </a:lnTo>
                <a:lnTo>
                  <a:pt x="122" y="94"/>
                </a:lnTo>
                <a:lnTo>
                  <a:pt x="160" y="129"/>
                </a:lnTo>
                <a:lnTo>
                  <a:pt x="166" y="126"/>
                </a:lnTo>
                <a:lnTo>
                  <a:pt x="173" y="126"/>
                </a:lnTo>
                <a:lnTo>
                  <a:pt x="178" y="126"/>
                </a:lnTo>
                <a:lnTo>
                  <a:pt x="181" y="127"/>
                </a:lnTo>
                <a:lnTo>
                  <a:pt x="245" y="39"/>
                </a:lnTo>
                <a:lnTo>
                  <a:pt x="242" y="34"/>
                </a:lnTo>
                <a:lnTo>
                  <a:pt x="240" y="29"/>
                </a:lnTo>
                <a:lnTo>
                  <a:pt x="238" y="22"/>
                </a:lnTo>
                <a:lnTo>
                  <a:pt x="240" y="16"/>
                </a:lnTo>
                <a:lnTo>
                  <a:pt x="243" y="9"/>
                </a:lnTo>
                <a:lnTo>
                  <a:pt x="248" y="3"/>
                </a:lnTo>
                <a:lnTo>
                  <a:pt x="255" y="0"/>
                </a:lnTo>
                <a:lnTo>
                  <a:pt x="26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1" name="Шестиугольник 140"/>
          <p:cNvSpPr/>
          <p:nvPr/>
        </p:nvSpPr>
        <p:spPr>
          <a:xfrm>
            <a:off x="847772" y="3596307"/>
            <a:ext cx="471113" cy="430021"/>
          </a:xfrm>
          <a:prstGeom prst="hexagon">
            <a:avLst/>
          </a:prstGeom>
          <a:solidFill>
            <a:srgbClr val="469040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Равнобедренный треугольник 141"/>
          <p:cNvSpPr/>
          <p:nvPr/>
        </p:nvSpPr>
        <p:spPr>
          <a:xfrm rot="5400000">
            <a:off x="1040864" y="3769395"/>
            <a:ext cx="435779" cy="102537"/>
          </a:xfrm>
          <a:prstGeom prst="triangle">
            <a:avLst/>
          </a:prstGeom>
          <a:solidFill>
            <a:srgbClr val="64BEC8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3" name="Группа 142"/>
          <p:cNvGrpSpPr/>
          <p:nvPr/>
        </p:nvGrpSpPr>
        <p:grpSpPr>
          <a:xfrm>
            <a:off x="989106" y="3725372"/>
            <a:ext cx="188445" cy="188969"/>
            <a:chOff x="-5388619" y="4284391"/>
            <a:chExt cx="571500" cy="573088"/>
          </a:xfrm>
          <a:solidFill>
            <a:schemeClr val="bg1"/>
          </a:solidFill>
        </p:grpSpPr>
        <p:sp>
          <p:nvSpPr>
            <p:cNvPr id="144" name="Freeform 2643"/>
            <p:cNvSpPr>
              <a:spLocks noEditPoints="1"/>
            </p:cNvSpPr>
            <p:nvPr/>
          </p:nvSpPr>
          <p:spPr bwMode="auto">
            <a:xfrm>
              <a:off x="-5388619" y="4284391"/>
              <a:ext cx="571500" cy="573088"/>
            </a:xfrm>
            <a:custGeom>
              <a:avLst/>
              <a:gdLst>
                <a:gd name="T0" fmla="*/ 179 w 360"/>
                <a:gd name="T1" fmla="*/ 12 h 361"/>
                <a:gd name="T2" fmla="*/ 141 w 360"/>
                <a:gd name="T3" fmla="*/ 17 h 361"/>
                <a:gd name="T4" fmla="*/ 105 w 360"/>
                <a:gd name="T5" fmla="*/ 29 h 361"/>
                <a:gd name="T6" fmla="*/ 75 w 360"/>
                <a:gd name="T7" fmla="*/ 49 h 361"/>
                <a:gd name="T8" fmla="*/ 48 w 360"/>
                <a:gd name="T9" fmla="*/ 76 h 361"/>
                <a:gd name="T10" fmla="*/ 28 w 360"/>
                <a:gd name="T11" fmla="*/ 106 h 361"/>
                <a:gd name="T12" fmla="*/ 16 w 360"/>
                <a:gd name="T13" fmla="*/ 142 h 361"/>
                <a:gd name="T14" fmla="*/ 12 w 360"/>
                <a:gd name="T15" fmla="*/ 180 h 361"/>
                <a:gd name="T16" fmla="*/ 16 w 360"/>
                <a:gd name="T17" fmla="*/ 219 h 361"/>
                <a:gd name="T18" fmla="*/ 28 w 360"/>
                <a:gd name="T19" fmla="*/ 254 h 361"/>
                <a:gd name="T20" fmla="*/ 48 w 360"/>
                <a:gd name="T21" fmla="*/ 286 h 361"/>
                <a:gd name="T22" fmla="*/ 75 w 360"/>
                <a:gd name="T23" fmla="*/ 311 h 361"/>
                <a:gd name="T24" fmla="*/ 105 w 360"/>
                <a:gd name="T25" fmla="*/ 331 h 361"/>
                <a:gd name="T26" fmla="*/ 141 w 360"/>
                <a:gd name="T27" fmla="*/ 344 h 361"/>
                <a:gd name="T28" fmla="*/ 179 w 360"/>
                <a:gd name="T29" fmla="*/ 349 h 361"/>
                <a:gd name="T30" fmla="*/ 218 w 360"/>
                <a:gd name="T31" fmla="*/ 344 h 361"/>
                <a:gd name="T32" fmla="*/ 253 w 360"/>
                <a:gd name="T33" fmla="*/ 331 h 361"/>
                <a:gd name="T34" fmla="*/ 285 w 360"/>
                <a:gd name="T35" fmla="*/ 311 h 361"/>
                <a:gd name="T36" fmla="*/ 310 w 360"/>
                <a:gd name="T37" fmla="*/ 286 h 361"/>
                <a:gd name="T38" fmla="*/ 330 w 360"/>
                <a:gd name="T39" fmla="*/ 254 h 361"/>
                <a:gd name="T40" fmla="*/ 344 w 360"/>
                <a:gd name="T41" fmla="*/ 219 h 361"/>
                <a:gd name="T42" fmla="*/ 348 w 360"/>
                <a:gd name="T43" fmla="*/ 180 h 361"/>
                <a:gd name="T44" fmla="*/ 344 w 360"/>
                <a:gd name="T45" fmla="*/ 142 h 361"/>
                <a:gd name="T46" fmla="*/ 330 w 360"/>
                <a:gd name="T47" fmla="*/ 106 h 361"/>
                <a:gd name="T48" fmla="*/ 310 w 360"/>
                <a:gd name="T49" fmla="*/ 76 h 361"/>
                <a:gd name="T50" fmla="*/ 285 w 360"/>
                <a:gd name="T51" fmla="*/ 49 h 361"/>
                <a:gd name="T52" fmla="*/ 253 w 360"/>
                <a:gd name="T53" fmla="*/ 29 h 361"/>
                <a:gd name="T54" fmla="*/ 218 w 360"/>
                <a:gd name="T55" fmla="*/ 17 h 361"/>
                <a:gd name="T56" fmla="*/ 179 w 360"/>
                <a:gd name="T57" fmla="*/ 12 h 361"/>
                <a:gd name="T58" fmla="*/ 179 w 360"/>
                <a:gd name="T59" fmla="*/ 0 h 361"/>
                <a:gd name="T60" fmla="*/ 215 w 360"/>
                <a:gd name="T61" fmla="*/ 3 h 361"/>
                <a:gd name="T62" fmla="*/ 250 w 360"/>
                <a:gd name="T63" fmla="*/ 14 h 361"/>
                <a:gd name="T64" fmla="*/ 280 w 360"/>
                <a:gd name="T65" fmla="*/ 30 h 361"/>
                <a:gd name="T66" fmla="*/ 307 w 360"/>
                <a:gd name="T67" fmla="*/ 53 h 361"/>
                <a:gd name="T68" fmla="*/ 329 w 360"/>
                <a:gd name="T69" fmla="*/ 80 h 361"/>
                <a:gd name="T70" fmla="*/ 345 w 360"/>
                <a:gd name="T71" fmla="*/ 110 h 361"/>
                <a:gd name="T72" fmla="*/ 356 w 360"/>
                <a:gd name="T73" fmla="*/ 144 h 361"/>
                <a:gd name="T74" fmla="*/ 360 w 360"/>
                <a:gd name="T75" fmla="*/ 180 h 361"/>
                <a:gd name="T76" fmla="*/ 356 w 360"/>
                <a:gd name="T77" fmla="*/ 216 h 361"/>
                <a:gd name="T78" fmla="*/ 345 w 360"/>
                <a:gd name="T79" fmla="*/ 251 h 361"/>
                <a:gd name="T80" fmla="*/ 329 w 360"/>
                <a:gd name="T81" fmla="*/ 281 h 361"/>
                <a:gd name="T82" fmla="*/ 307 w 360"/>
                <a:gd name="T83" fmla="*/ 308 h 361"/>
                <a:gd name="T84" fmla="*/ 280 w 360"/>
                <a:gd name="T85" fmla="*/ 329 h 361"/>
                <a:gd name="T86" fmla="*/ 250 w 360"/>
                <a:gd name="T87" fmla="*/ 346 h 361"/>
                <a:gd name="T88" fmla="*/ 215 w 360"/>
                <a:gd name="T89" fmla="*/ 357 h 361"/>
                <a:gd name="T90" fmla="*/ 179 w 360"/>
                <a:gd name="T91" fmla="*/ 361 h 361"/>
                <a:gd name="T92" fmla="*/ 143 w 360"/>
                <a:gd name="T93" fmla="*/ 357 h 361"/>
                <a:gd name="T94" fmla="*/ 110 w 360"/>
                <a:gd name="T95" fmla="*/ 346 h 361"/>
                <a:gd name="T96" fmla="*/ 80 w 360"/>
                <a:gd name="T97" fmla="*/ 329 h 361"/>
                <a:gd name="T98" fmla="*/ 52 w 360"/>
                <a:gd name="T99" fmla="*/ 308 h 361"/>
                <a:gd name="T100" fmla="*/ 30 w 360"/>
                <a:gd name="T101" fmla="*/ 281 h 361"/>
                <a:gd name="T102" fmla="*/ 13 w 360"/>
                <a:gd name="T103" fmla="*/ 251 h 361"/>
                <a:gd name="T104" fmla="*/ 3 w 360"/>
                <a:gd name="T105" fmla="*/ 216 h 361"/>
                <a:gd name="T106" fmla="*/ 0 w 360"/>
                <a:gd name="T107" fmla="*/ 180 h 361"/>
                <a:gd name="T108" fmla="*/ 3 w 360"/>
                <a:gd name="T109" fmla="*/ 144 h 361"/>
                <a:gd name="T110" fmla="*/ 13 w 360"/>
                <a:gd name="T111" fmla="*/ 110 h 361"/>
                <a:gd name="T112" fmla="*/ 30 w 360"/>
                <a:gd name="T113" fmla="*/ 80 h 361"/>
                <a:gd name="T114" fmla="*/ 52 w 360"/>
                <a:gd name="T115" fmla="*/ 53 h 361"/>
                <a:gd name="T116" fmla="*/ 80 w 360"/>
                <a:gd name="T117" fmla="*/ 30 h 361"/>
                <a:gd name="T118" fmla="*/ 110 w 360"/>
                <a:gd name="T119" fmla="*/ 14 h 361"/>
                <a:gd name="T120" fmla="*/ 143 w 360"/>
                <a:gd name="T121" fmla="*/ 3 h 361"/>
                <a:gd name="T122" fmla="*/ 179 w 360"/>
                <a:gd name="T1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0" h="361">
                  <a:moveTo>
                    <a:pt x="179" y="12"/>
                  </a:moveTo>
                  <a:lnTo>
                    <a:pt x="141" y="17"/>
                  </a:lnTo>
                  <a:lnTo>
                    <a:pt x="105" y="29"/>
                  </a:lnTo>
                  <a:lnTo>
                    <a:pt x="75" y="49"/>
                  </a:lnTo>
                  <a:lnTo>
                    <a:pt x="48" y="76"/>
                  </a:lnTo>
                  <a:lnTo>
                    <a:pt x="28" y="106"/>
                  </a:lnTo>
                  <a:lnTo>
                    <a:pt x="16" y="142"/>
                  </a:lnTo>
                  <a:lnTo>
                    <a:pt x="12" y="180"/>
                  </a:lnTo>
                  <a:lnTo>
                    <a:pt x="16" y="219"/>
                  </a:lnTo>
                  <a:lnTo>
                    <a:pt x="28" y="254"/>
                  </a:lnTo>
                  <a:lnTo>
                    <a:pt x="48" y="286"/>
                  </a:lnTo>
                  <a:lnTo>
                    <a:pt x="75" y="311"/>
                  </a:lnTo>
                  <a:lnTo>
                    <a:pt x="105" y="331"/>
                  </a:lnTo>
                  <a:lnTo>
                    <a:pt x="141" y="344"/>
                  </a:lnTo>
                  <a:lnTo>
                    <a:pt x="179" y="349"/>
                  </a:lnTo>
                  <a:lnTo>
                    <a:pt x="218" y="344"/>
                  </a:lnTo>
                  <a:lnTo>
                    <a:pt x="253" y="331"/>
                  </a:lnTo>
                  <a:lnTo>
                    <a:pt x="285" y="311"/>
                  </a:lnTo>
                  <a:lnTo>
                    <a:pt x="310" y="286"/>
                  </a:lnTo>
                  <a:lnTo>
                    <a:pt x="330" y="254"/>
                  </a:lnTo>
                  <a:lnTo>
                    <a:pt x="344" y="219"/>
                  </a:lnTo>
                  <a:lnTo>
                    <a:pt x="348" y="180"/>
                  </a:lnTo>
                  <a:lnTo>
                    <a:pt x="344" y="142"/>
                  </a:lnTo>
                  <a:lnTo>
                    <a:pt x="330" y="106"/>
                  </a:lnTo>
                  <a:lnTo>
                    <a:pt x="310" y="76"/>
                  </a:lnTo>
                  <a:lnTo>
                    <a:pt x="285" y="49"/>
                  </a:lnTo>
                  <a:lnTo>
                    <a:pt x="253" y="29"/>
                  </a:lnTo>
                  <a:lnTo>
                    <a:pt x="218" y="17"/>
                  </a:lnTo>
                  <a:lnTo>
                    <a:pt x="179" y="12"/>
                  </a:lnTo>
                  <a:close/>
                  <a:moveTo>
                    <a:pt x="179" y="0"/>
                  </a:moveTo>
                  <a:lnTo>
                    <a:pt x="215" y="3"/>
                  </a:lnTo>
                  <a:lnTo>
                    <a:pt x="250" y="14"/>
                  </a:lnTo>
                  <a:lnTo>
                    <a:pt x="280" y="30"/>
                  </a:lnTo>
                  <a:lnTo>
                    <a:pt x="307" y="53"/>
                  </a:lnTo>
                  <a:lnTo>
                    <a:pt x="329" y="80"/>
                  </a:lnTo>
                  <a:lnTo>
                    <a:pt x="345" y="110"/>
                  </a:lnTo>
                  <a:lnTo>
                    <a:pt x="356" y="144"/>
                  </a:lnTo>
                  <a:lnTo>
                    <a:pt x="360" y="180"/>
                  </a:lnTo>
                  <a:lnTo>
                    <a:pt x="356" y="216"/>
                  </a:lnTo>
                  <a:lnTo>
                    <a:pt x="345" y="251"/>
                  </a:lnTo>
                  <a:lnTo>
                    <a:pt x="329" y="281"/>
                  </a:lnTo>
                  <a:lnTo>
                    <a:pt x="307" y="308"/>
                  </a:lnTo>
                  <a:lnTo>
                    <a:pt x="280" y="329"/>
                  </a:lnTo>
                  <a:lnTo>
                    <a:pt x="250" y="346"/>
                  </a:lnTo>
                  <a:lnTo>
                    <a:pt x="215" y="357"/>
                  </a:lnTo>
                  <a:lnTo>
                    <a:pt x="179" y="361"/>
                  </a:lnTo>
                  <a:lnTo>
                    <a:pt x="143" y="357"/>
                  </a:lnTo>
                  <a:lnTo>
                    <a:pt x="110" y="346"/>
                  </a:lnTo>
                  <a:lnTo>
                    <a:pt x="80" y="329"/>
                  </a:lnTo>
                  <a:lnTo>
                    <a:pt x="52" y="308"/>
                  </a:lnTo>
                  <a:lnTo>
                    <a:pt x="30" y="281"/>
                  </a:lnTo>
                  <a:lnTo>
                    <a:pt x="13" y="251"/>
                  </a:lnTo>
                  <a:lnTo>
                    <a:pt x="3" y="216"/>
                  </a:lnTo>
                  <a:lnTo>
                    <a:pt x="0" y="180"/>
                  </a:lnTo>
                  <a:lnTo>
                    <a:pt x="3" y="144"/>
                  </a:lnTo>
                  <a:lnTo>
                    <a:pt x="13" y="110"/>
                  </a:lnTo>
                  <a:lnTo>
                    <a:pt x="30" y="80"/>
                  </a:lnTo>
                  <a:lnTo>
                    <a:pt x="52" y="53"/>
                  </a:lnTo>
                  <a:lnTo>
                    <a:pt x="80" y="30"/>
                  </a:lnTo>
                  <a:lnTo>
                    <a:pt x="110" y="14"/>
                  </a:lnTo>
                  <a:lnTo>
                    <a:pt x="143" y="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2644"/>
            <p:cNvSpPr>
              <a:spLocks noEditPoints="1"/>
            </p:cNvSpPr>
            <p:nvPr/>
          </p:nvSpPr>
          <p:spPr bwMode="auto">
            <a:xfrm>
              <a:off x="-5245744" y="4428853"/>
              <a:ext cx="282575" cy="282575"/>
            </a:xfrm>
            <a:custGeom>
              <a:avLst/>
              <a:gdLst>
                <a:gd name="T0" fmla="*/ 142 w 178"/>
                <a:gd name="T1" fmla="*/ 38 h 178"/>
                <a:gd name="T2" fmla="*/ 77 w 178"/>
                <a:gd name="T3" fmla="*/ 77 h 178"/>
                <a:gd name="T4" fmla="*/ 38 w 178"/>
                <a:gd name="T5" fmla="*/ 142 h 178"/>
                <a:gd name="T6" fmla="*/ 103 w 178"/>
                <a:gd name="T7" fmla="*/ 103 h 178"/>
                <a:gd name="T8" fmla="*/ 142 w 178"/>
                <a:gd name="T9" fmla="*/ 38 h 178"/>
                <a:gd name="T10" fmla="*/ 178 w 178"/>
                <a:gd name="T11" fmla="*/ 0 h 178"/>
                <a:gd name="T12" fmla="*/ 110 w 178"/>
                <a:gd name="T13" fmla="*/ 110 h 178"/>
                <a:gd name="T14" fmla="*/ 0 w 178"/>
                <a:gd name="T15" fmla="*/ 178 h 178"/>
                <a:gd name="T16" fmla="*/ 68 w 178"/>
                <a:gd name="T17" fmla="*/ 68 h 178"/>
                <a:gd name="T18" fmla="*/ 178 w 178"/>
                <a:gd name="T1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78">
                  <a:moveTo>
                    <a:pt x="142" y="38"/>
                  </a:moveTo>
                  <a:lnTo>
                    <a:pt x="77" y="77"/>
                  </a:lnTo>
                  <a:lnTo>
                    <a:pt x="38" y="142"/>
                  </a:lnTo>
                  <a:lnTo>
                    <a:pt x="103" y="103"/>
                  </a:lnTo>
                  <a:lnTo>
                    <a:pt x="142" y="38"/>
                  </a:lnTo>
                  <a:close/>
                  <a:moveTo>
                    <a:pt x="178" y="0"/>
                  </a:moveTo>
                  <a:lnTo>
                    <a:pt x="110" y="110"/>
                  </a:lnTo>
                  <a:lnTo>
                    <a:pt x="0" y="178"/>
                  </a:lnTo>
                  <a:lnTo>
                    <a:pt x="68" y="68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6" name="Freeform 2631"/>
          <p:cNvSpPr>
            <a:spLocks noEditPoints="1"/>
          </p:cNvSpPr>
          <p:nvPr/>
        </p:nvSpPr>
        <p:spPr bwMode="auto">
          <a:xfrm>
            <a:off x="1047504" y="4160661"/>
            <a:ext cx="104326" cy="144853"/>
          </a:xfrm>
          <a:custGeom>
            <a:avLst/>
            <a:gdLst>
              <a:gd name="T0" fmla="*/ 69 w 260"/>
              <a:gd name="T1" fmla="*/ 12 h 361"/>
              <a:gd name="T2" fmla="*/ 51 w 260"/>
              <a:gd name="T3" fmla="*/ 15 h 361"/>
              <a:gd name="T4" fmla="*/ 32 w 260"/>
              <a:gd name="T5" fmla="*/ 20 h 361"/>
              <a:gd name="T6" fmla="*/ 12 w 260"/>
              <a:gd name="T7" fmla="*/ 24 h 361"/>
              <a:gd name="T8" fmla="*/ 12 w 260"/>
              <a:gd name="T9" fmla="*/ 192 h 361"/>
              <a:gd name="T10" fmla="*/ 29 w 260"/>
              <a:gd name="T11" fmla="*/ 187 h 361"/>
              <a:gd name="T12" fmla="*/ 48 w 260"/>
              <a:gd name="T13" fmla="*/ 183 h 361"/>
              <a:gd name="T14" fmla="*/ 69 w 260"/>
              <a:gd name="T15" fmla="*/ 180 h 361"/>
              <a:gd name="T16" fmla="*/ 92 w 260"/>
              <a:gd name="T17" fmla="*/ 181 h 361"/>
              <a:gd name="T18" fmla="*/ 92 w 260"/>
              <a:gd name="T19" fmla="*/ 181 h 361"/>
              <a:gd name="T20" fmla="*/ 137 w 260"/>
              <a:gd name="T21" fmla="*/ 195 h 361"/>
              <a:gd name="T22" fmla="*/ 177 w 260"/>
              <a:gd name="T23" fmla="*/ 201 h 361"/>
              <a:gd name="T24" fmla="*/ 213 w 260"/>
              <a:gd name="T25" fmla="*/ 202 h 361"/>
              <a:gd name="T26" fmla="*/ 246 w 260"/>
              <a:gd name="T27" fmla="*/ 196 h 361"/>
              <a:gd name="T28" fmla="*/ 246 w 260"/>
              <a:gd name="T29" fmla="*/ 29 h 361"/>
              <a:gd name="T30" fmla="*/ 223 w 260"/>
              <a:gd name="T31" fmla="*/ 33 h 361"/>
              <a:gd name="T32" fmla="*/ 199 w 260"/>
              <a:gd name="T33" fmla="*/ 35 h 361"/>
              <a:gd name="T34" fmla="*/ 160 w 260"/>
              <a:gd name="T35" fmla="*/ 32 h 361"/>
              <a:gd name="T36" fmla="*/ 122 w 260"/>
              <a:gd name="T37" fmla="*/ 23 h 361"/>
              <a:gd name="T38" fmla="*/ 89 w 260"/>
              <a:gd name="T39" fmla="*/ 14 h 361"/>
              <a:gd name="T40" fmla="*/ 69 w 260"/>
              <a:gd name="T41" fmla="*/ 12 h 361"/>
              <a:gd name="T42" fmla="*/ 69 w 260"/>
              <a:gd name="T43" fmla="*/ 0 h 361"/>
              <a:gd name="T44" fmla="*/ 92 w 260"/>
              <a:gd name="T45" fmla="*/ 2 h 361"/>
              <a:gd name="T46" fmla="*/ 92 w 260"/>
              <a:gd name="T47" fmla="*/ 2 h 361"/>
              <a:gd name="T48" fmla="*/ 131 w 260"/>
              <a:gd name="T49" fmla="*/ 14 h 361"/>
              <a:gd name="T50" fmla="*/ 168 w 260"/>
              <a:gd name="T51" fmla="*/ 20 h 361"/>
              <a:gd name="T52" fmla="*/ 199 w 260"/>
              <a:gd name="T53" fmla="*/ 23 h 361"/>
              <a:gd name="T54" fmla="*/ 229 w 260"/>
              <a:gd name="T55" fmla="*/ 20 h 361"/>
              <a:gd name="T56" fmla="*/ 257 w 260"/>
              <a:gd name="T57" fmla="*/ 14 h 361"/>
              <a:gd name="T58" fmla="*/ 260 w 260"/>
              <a:gd name="T59" fmla="*/ 26 h 361"/>
              <a:gd name="T60" fmla="*/ 258 w 260"/>
              <a:gd name="T61" fmla="*/ 26 h 361"/>
              <a:gd name="T62" fmla="*/ 258 w 260"/>
              <a:gd name="T63" fmla="*/ 199 h 361"/>
              <a:gd name="T64" fmla="*/ 260 w 260"/>
              <a:gd name="T65" fmla="*/ 206 h 361"/>
              <a:gd name="T66" fmla="*/ 229 w 260"/>
              <a:gd name="T67" fmla="*/ 213 h 361"/>
              <a:gd name="T68" fmla="*/ 199 w 260"/>
              <a:gd name="T69" fmla="*/ 215 h 361"/>
              <a:gd name="T70" fmla="*/ 160 w 260"/>
              <a:gd name="T71" fmla="*/ 212 h 361"/>
              <a:gd name="T72" fmla="*/ 122 w 260"/>
              <a:gd name="T73" fmla="*/ 204 h 361"/>
              <a:gd name="T74" fmla="*/ 89 w 260"/>
              <a:gd name="T75" fmla="*/ 193 h 361"/>
              <a:gd name="T76" fmla="*/ 69 w 260"/>
              <a:gd name="T77" fmla="*/ 192 h 361"/>
              <a:gd name="T78" fmla="*/ 51 w 260"/>
              <a:gd name="T79" fmla="*/ 195 h 361"/>
              <a:gd name="T80" fmla="*/ 32 w 260"/>
              <a:gd name="T81" fmla="*/ 199 h 361"/>
              <a:gd name="T82" fmla="*/ 12 w 260"/>
              <a:gd name="T83" fmla="*/ 204 h 361"/>
              <a:gd name="T84" fmla="*/ 12 w 260"/>
              <a:gd name="T85" fmla="*/ 361 h 361"/>
              <a:gd name="T86" fmla="*/ 0 w 260"/>
              <a:gd name="T87" fmla="*/ 361 h 361"/>
              <a:gd name="T88" fmla="*/ 0 w 260"/>
              <a:gd name="T89" fmla="*/ 14 h 361"/>
              <a:gd name="T90" fmla="*/ 6 w 260"/>
              <a:gd name="T91" fmla="*/ 14 h 361"/>
              <a:gd name="T92" fmla="*/ 17 w 260"/>
              <a:gd name="T93" fmla="*/ 11 h 361"/>
              <a:gd name="T94" fmla="*/ 29 w 260"/>
              <a:gd name="T95" fmla="*/ 8 h 361"/>
              <a:gd name="T96" fmla="*/ 48 w 260"/>
              <a:gd name="T97" fmla="*/ 3 h 361"/>
              <a:gd name="T98" fmla="*/ 69 w 260"/>
              <a:gd name="T99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0" h="361">
                <a:moveTo>
                  <a:pt x="69" y="12"/>
                </a:moveTo>
                <a:lnTo>
                  <a:pt x="51" y="15"/>
                </a:lnTo>
                <a:lnTo>
                  <a:pt x="32" y="20"/>
                </a:lnTo>
                <a:lnTo>
                  <a:pt x="12" y="24"/>
                </a:lnTo>
                <a:lnTo>
                  <a:pt x="12" y="192"/>
                </a:lnTo>
                <a:lnTo>
                  <a:pt x="29" y="187"/>
                </a:lnTo>
                <a:lnTo>
                  <a:pt x="48" y="183"/>
                </a:lnTo>
                <a:lnTo>
                  <a:pt x="69" y="180"/>
                </a:lnTo>
                <a:lnTo>
                  <a:pt x="92" y="181"/>
                </a:lnTo>
                <a:lnTo>
                  <a:pt x="92" y="181"/>
                </a:lnTo>
                <a:lnTo>
                  <a:pt x="137" y="195"/>
                </a:lnTo>
                <a:lnTo>
                  <a:pt x="177" y="201"/>
                </a:lnTo>
                <a:lnTo>
                  <a:pt x="213" y="202"/>
                </a:lnTo>
                <a:lnTo>
                  <a:pt x="246" y="196"/>
                </a:lnTo>
                <a:lnTo>
                  <a:pt x="246" y="29"/>
                </a:lnTo>
                <a:lnTo>
                  <a:pt x="223" y="33"/>
                </a:lnTo>
                <a:lnTo>
                  <a:pt x="199" y="35"/>
                </a:lnTo>
                <a:lnTo>
                  <a:pt x="160" y="32"/>
                </a:lnTo>
                <a:lnTo>
                  <a:pt x="122" y="23"/>
                </a:lnTo>
                <a:lnTo>
                  <a:pt x="89" y="14"/>
                </a:lnTo>
                <a:lnTo>
                  <a:pt x="69" y="12"/>
                </a:lnTo>
                <a:close/>
                <a:moveTo>
                  <a:pt x="69" y="0"/>
                </a:moveTo>
                <a:lnTo>
                  <a:pt x="92" y="2"/>
                </a:lnTo>
                <a:lnTo>
                  <a:pt x="92" y="2"/>
                </a:lnTo>
                <a:lnTo>
                  <a:pt x="131" y="14"/>
                </a:lnTo>
                <a:lnTo>
                  <a:pt x="168" y="20"/>
                </a:lnTo>
                <a:lnTo>
                  <a:pt x="199" y="23"/>
                </a:lnTo>
                <a:lnTo>
                  <a:pt x="229" y="20"/>
                </a:lnTo>
                <a:lnTo>
                  <a:pt x="257" y="14"/>
                </a:lnTo>
                <a:lnTo>
                  <a:pt x="260" y="26"/>
                </a:lnTo>
                <a:lnTo>
                  <a:pt x="258" y="26"/>
                </a:lnTo>
                <a:lnTo>
                  <a:pt x="258" y="199"/>
                </a:lnTo>
                <a:lnTo>
                  <a:pt x="260" y="206"/>
                </a:lnTo>
                <a:lnTo>
                  <a:pt x="229" y="213"/>
                </a:lnTo>
                <a:lnTo>
                  <a:pt x="199" y="215"/>
                </a:lnTo>
                <a:lnTo>
                  <a:pt x="160" y="212"/>
                </a:lnTo>
                <a:lnTo>
                  <a:pt x="122" y="204"/>
                </a:lnTo>
                <a:lnTo>
                  <a:pt x="89" y="193"/>
                </a:lnTo>
                <a:lnTo>
                  <a:pt x="69" y="192"/>
                </a:lnTo>
                <a:lnTo>
                  <a:pt x="51" y="195"/>
                </a:lnTo>
                <a:lnTo>
                  <a:pt x="32" y="199"/>
                </a:lnTo>
                <a:lnTo>
                  <a:pt x="12" y="204"/>
                </a:lnTo>
                <a:lnTo>
                  <a:pt x="12" y="361"/>
                </a:lnTo>
                <a:lnTo>
                  <a:pt x="0" y="361"/>
                </a:lnTo>
                <a:lnTo>
                  <a:pt x="0" y="14"/>
                </a:lnTo>
                <a:lnTo>
                  <a:pt x="6" y="14"/>
                </a:lnTo>
                <a:lnTo>
                  <a:pt x="17" y="11"/>
                </a:lnTo>
                <a:lnTo>
                  <a:pt x="29" y="8"/>
                </a:lnTo>
                <a:lnTo>
                  <a:pt x="48" y="3"/>
                </a:lnTo>
                <a:lnTo>
                  <a:pt x="6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7" name="Freeform 2607"/>
          <p:cNvSpPr>
            <a:spLocks noEditPoints="1"/>
          </p:cNvSpPr>
          <p:nvPr/>
        </p:nvSpPr>
        <p:spPr bwMode="auto">
          <a:xfrm>
            <a:off x="977819" y="4200411"/>
            <a:ext cx="201306" cy="188445"/>
          </a:xfrm>
          <a:custGeom>
            <a:avLst/>
            <a:gdLst>
              <a:gd name="T0" fmla="*/ 146 w 360"/>
              <a:gd name="T1" fmla="*/ 265 h 337"/>
              <a:gd name="T2" fmla="*/ 111 w 360"/>
              <a:gd name="T3" fmla="*/ 325 h 337"/>
              <a:gd name="T4" fmla="*/ 249 w 360"/>
              <a:gd name="T5" fmla="*/ 325 h 337"/>
              <a:gd name="T6" fmla="*/ 216 w 360"/>
              <a:gd name="T7" fmla="*/ 265 h 337"/>
              <a:gd name="T8" fmla="*/ 146 w 360"/>
              <a:gd name="T9" fmla="*/ 265 h 337"/>
              <a:gd name="T10" fmla="*/ 12 w 360"/>
              <a:gd name="T11" fmla="*/ 13 h 337"/>
              <a:gd name="T12" fmla="*/ 12 w 360"/>
              <a:gd name="T13" fmla="*/ 253 h 337"/>
              <a:gd name="T14" fmla="*/ 348 w 360"/>
              <a:gd name="T15" fmla="*/ 253 h 337"/>
              <a:gd name="T16" fmla="*/ 348 w 360"/>
              <a:gd name="T17" fmla="*/ 13 h 337"/>
              <a:gd name="T18" fmla="*/ 12 w 360"/>
              <a:gd name="T19" fmla="*/ 13 h 337"/>
              <a:gd name="T20" fmla="*/ 0 w 360"/>
              <a:gd name="T21" fmla="*/ 0 h 337"/>
              <a:gd name="T22" fmla="*/ 360 w 360"/>
              <a:gd name="T23" fmla="*/ 0 h 337"/>
              <a:gd name="T24" fmla="*/ 360 w 360"/>
              <a:gd name="T25" fmla="*/ 265 h 337"/>
              <a:gd name="T26" fmla="*/ 229 w 360"/>
              <a:gd name="T27" fmla="*/ 265 h 337"/>
              <a:gd name="T28" fmla="*/ 270 w 360"/>
              <a:gd name="T29" fmla="*/ 337 h 337"/>
              <a:gd name="T30" fmla="*/ 90 w 360"/>
              <a:gd name="T31" fmla="*/ 337 h 337"/>
              <a:gd name="T32" fmla="*/ 133 w 360"/>
              <a:gd name="T33" fmla="*/ 265 h 337"/>
              <a:gd name="T34" fmla="*/ 0 w 360"/>
              <a:gd name="T35" fmla="*/ 265 h 337"/>
              <a:gd name="T36" fmla="*/ 0 w 360"/>
              <a:gd name="T37" fmla="*/ 0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0" h="337">
                <a:moveTo>
                  <a:pt x="146" y="265"/>
                </a:moveTo>
                <a:lnTo>
                  <a:pt x="111" y="325"/>
                </a:lnTo>
                <a:lnTo>
                  <a:pt x="249" y="325"/>
                </a:lnTo>
                <a:lnTo>
                  <a:pt x="216" y="265"/>
                </a:lnTo>
                <a:lnTo>
                  <a:pt x="146" y="265"/>
                </a:lnTo>
                <a:close/>
                <a:moveTo>
                  <a:pt x="12" y="13"/>
                </a:moveTo>
                <a:lnTo>
                  <a:pt x="12" y="253"/>
                </a:lnTo>
                <a:lnTo>
                  <a:pt x="348" y="253"/>
                </a:lnTo>
                <a:lnTo>
                  <a:pt x="348" y="13"/>
                </a:lnTo>
                <a:lnTo>
                  <a:pt x="12" y="13"/>
                </a:lnTo>
                <a:close/>
                <a:moveTo>
                  <a:pt x="0" y="0"/>
                </a:moveTo>
                <a:lnTo>
                  <a:pt x="360" y="0"/>
                </a:lnTo>
                <a:lnTo>
                  <a:pt x="360" y="265"/>
                </a:lnTo>
                <a:lnTo>
                  <a:pt x="229" y="265"/>
                </a:lnTo>
                <a:lnTo>
                  <a:pt x="270" y="337"/>
                </a:lnTo>
                <a:lnTo>
                  <a:pt x="90" y="337"/>
                </a:lnTo>
                <a:lnTo>
                  <a:pt x="133" y="265"/>
                </a:lnTo>
                <a:lnTo>
                  <a:pt x="0" y="26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276641" y="761276"/>
            <a:ext cx="648072" cy="648072"/>
            <a:chOff x="323528" y="843558"/>
            <a:chExt cx="936104" cy="936104"/>
          </a:xfrm>
        </p:grpSpPr>
        <p:sp>
          <p:nvSpPr>
            <p:cNvPr id="149" name="Овал 148"/>
            <p:cNvSpPr/>
            <p:nvPr/>
          </p:nvSpPr>
          <p:spPr>
            <a:xfrm>
              <a:off x="323528" y="843558"/>
              <a:ext cx="936104" cy="9361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>
              <a:innerShdw blurRad="38100" dist="254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395536" y="923950"/>
              <a:ext cx="792088" cy="792088"/>
            </a:xfrm>
            <a:prstGeom prst="ellipse">
              <a:avLst/>
            </a:prstGeom>
            <a:noFill/>
            <a:ln w="9525">
              <a:solidFill>
                <a:srgbClr val="42AD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1410465" y="771550"/>
            <a:ext cx="648072" cy="648072"/>
            <a:chOff x="323528" y="843558"/>
            <a:chExt cx="936104" cy="936104"/>
          </a:xfrm>
        </p:grpSpPr>
        <p:sp>
          <p:nvSpPr>
            <p:cNvPr id="152" name="Овал 151"/>
            <p:cNvSpPr/>
            <p:nvPr/>
          </p:nvSpPr>
          <p:spPr>
            <a:xfrm>
              <a:off x="323528" y="843558"/>
              <a:ext cx="936104" cy="9361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>
              <a:innerShdw blurRad="38100" dist="254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395536" y="923950"/>
              <a:ext cx="792088" cy="792088"/>
            </a:xfrm>
            <a:prstGeom prst="ellipse">
              <a:avLst/>
            </a:prstGeom>
            <a:noFill/>
            <a:ln w="9525">
              <a:solidFill>
                <a:srgbClr val="42AD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4" name="Группа 153"/>
          <p:cNvGrpSpPr/>
          <p:nvPr/>
        </p:nvGrpSpPr>
        <p:grpSpPr>
          <a:xfrm>
            <a:off x="2544289" y="771550"/>
            <a:ext cx="648072" cy="648072"/>
            <a:chOff x="323528" y="843558"/>
            <a:chExt cx="936104" cy="936104"/>
          </a:xfrm>
        </p:grpSpPr>
        <p:sp>
          <p:nvSpPr>
            <p:cNvPr id="155" name="Овал 154"/>
            <p:cNvSpPr/>
            <p:nvPr/>
          </p:nvSpPr>
          <p:spPr>
            <a:xfrm>
              <a:off x="323528" y="843558"/>
              <a:ext cx="936104" cy="9361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>
              <a:innerShdw blurRad="38100" dist="254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395536" y="923950"/>
              <a:ext cx="792088" cy="792088"/>
            </a:xfrm>
            <a:prstGeom prst="ellipse">
              <a:avLst/>
            </a:prstGeom>
            <a:noFill/>
            <a:ln w="9525">
              <a:solidFill>
                <a:srgbClr val="42AD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3678113" y="771550"/>
            <a:ext cx="648072" cy="648072"/>
            <a:chOff x="323528" y="843558"/>
            <a:chExt cx="936104" cy="936104"/>
          </a:xfrm>
        </p:grpSpPr>
        <p:sp>
          <p:nvSpPr>
            <p:cNvPr id="158" name="Овал 157"/>
            <p:cNvSpPr/>
            <p:nvPr/>
          </p:nvSpPr>
          <p:spPr>
            <a:xfrm>
              <a:off x="323528" y="843558"/>
              <a:ext cx="936104" cy="9361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>
              <a:innerShdw blurRad="38100" dist="254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395536" y="923950"/>
              <a:ext cx="792088" cy="792088"/>
            </a:xfrm>
            <a:prstGeom prst="ellipse">
              <a:avLst/>
            </a:prstGeom>
            <a:noFill/>
            <a:ln w="9525">
              <a:solidFill>
                <a:srgbClr val="42AD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4811937" y="771550"/>
            <a:ext cx="648072" cy="648072"/>
            <a:chOff x="323528" y="843558"/>
            <a:chExt cx="936104" cy="936104"/>
          </a:xfrm>
        </p:grpSpPr>
        <p:sp>
          <p:nvSpPr>
            <p:cNvPr id="161" name="Овал 160"/>
            <p:cNvSpPr/>
            <p:nvPr/>
          </p:nvSpPr>
          <p:spPr>
            <a:xfrm>
              <a:off x="323528" y="843558"/>
              <a:ext cx="936104" cy="9361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>
              <a:innerShdw blurRad="38100" dist="254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395536" y="923950"/>
              <a:ext cx="792088" cy="792088"/>
            </a:xfrm>
            <a:prstGeom prst="ellipse">
              <a:avLst/>
            </a:prstGeom>
            <a:noFill/>
            <a:ln w="9525">
              <a:solidFill>
                <a:srgbClr val="42AD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3" name="Группа 162"/>
          <p:cNvGrpSpPr/>
          <p:nvPr/>
        </p:nvGrpSpPr>
        <p:grpSpPr>
          <a:xfrm>
            <a:off x="5945761" y="771550"/>
            <a:ext cx="648072" cy="648072"/>
            <a:chOff x="323528" y="843558"/>
            <a:chExt cx="936104" cy="936104"/>
          </a:xfrm>
        </p:grpSpPr>
        <p:sp>
          <p:nvSpPr>
            <p:cNvPr id="164" name="Овал 163"/>
            <p:cNvSpPr/>
            <p:nvPr/>
          </p:nvSpPr>
          <p:spPr>
            <a:xfrm>
              <a:off x="323528" y="843558"/>
              <a:ext cx="936104" cy="9361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>
              <a:innerShdw blurRad="38100" dist="254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5" name="Овал 164"/>
            <p:cNvSpPr/>
            <p:nvPr/>
          </p:nvSpPr>
          <p:spPr>
            <a:xfrm>
              <a:off x="395536" y="923950"/>
              <a:ext cx="792088" cy="792088"/>
            </a:xfrm>
            <a:prstGeom prst="ellipse">
              <a:avLst/>
            </a:prstGeom>
            <a:noFill/>
            <a:ln w="9525">
              <a:solidFill>
                <a:srgbClr val="42AD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7079585" y="771550"/>
            <a:ext cx="648072" cy="648072"/>
            <a:chOff x="323528" y="843558"/>
            <a:chExt cx="936104" cy="936104"/>
          </a:xfrm>
        </p:grpSpPr>
        <p:sp>
          <p:nvSpPr>
            <p:cNvPr id="171" name="Овал 170"/>
            <p:cNvSpPr/>
            <p:nvPr/>
          </p:nvSpPr>
          <p:spPr>
            <a:xfrm>
              <a:off x="323528" y="843558"/>
              <a:ext cx="936104" cy="9361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>
              <a:innerShdw blurRad="38100" dist="254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2" name="Овал 171"/>
            <p:cNvSpPr/>
            <p:nvPr/>
          </p:nvSpPr>
          <p:spPr>
            <a:xfrm>
              <a:off x="395536" y="923950"/>
              <a:ext cx="792088" cy="792088"/>
            </a:xfrm>
            <a:prstGeom prst="ellipse">
              <a:avLst/>
            </a:prstGeom>
            <a:noFill/>
            <a:ln w="9525">
              <a:solidFill>
                <a:srgbClr val="42AD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3" name="Группа 172"/>
          <p:cNvGrpSpPr/>
          <p:nvPr/>
        </p:nvGrpSpPr>
        <p:grpSpPr>
          <a:xfrm>
            <a:off x="8213406" y="771550"/>
            <a:ext cx="648072" cy="648072"/>
            <a:chOff x="323528" y="843558"/>
            <a:chExt cx="936104" cy="936104"/>
          </a:xfrm>
        </p:grpSpPr>
        <p:sp>
          <p:nvSpPr>
            <p:cNvPr id="174" name="Овал 173"/>
            <p:cNvSpPr/>
            <p:nvPr/>
          </p:nvSpPr>
          <p:spPr>
            <a:xfrm>
              <a:off x="323528" y="843558"/>
              <a:ext cx="936104" cy="9361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>
              <a:innerShdw blurRad="38100" dist="254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5" name="Овал 174"/>
            <p:cNvSpPr/>
            <p:nvPr/>
          </p:nvSpPr>
          <p:spPr>
            <a:xfrm>
              <a:off x="395536" y="923950"/>
              <a:ext cx="792088" cy="792088"/>
            </a:xfrm>
            <a:prstGeom prst="ellipse">
              <a:avLst/>
            </a:prstGeom>
            <a:noFill/>
            <a:ln w="9525">
              <a:solidFill>
                <a:srgbClr val="42AD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6" name="Шестиугольник 175"/>
          <p:cNvSpPr/>
          <p:nvPr/>
        </p:nvSpPr>
        <p:spPr>
          <a:xfrm>
            <a:off x="837499" y="4546789"/>
            <a:ext cx="473332" cy="432047"/>
          </a:xfrm>
          <a:prstGeom prst="hexagon">
            <a:avLst/>
          </a:prstGeom>
          <a:solidFill>
            <a:srgbClr val="7F2157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>
            <a:off x="3563888" y="2643758"/>
            <a:ext cx="0" cy="237583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>
            <a:off x="4059267" y="2625252"/>
            <a:ext cx="0" cy="237583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>
            <a:off x="4554322" y="2625252"/>
            <a:ext cx="0" cy="2375836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>
            <a:off x="5049377" y="2625252"/>
            <a:ext cx="0" cy="23758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>
            <a:off x="5544432" y="2625252"/>
            <a:ext cx="0" cy="23758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>
            <a:off x="6039487" y="2625252"/>
            <a:ext cx="0" cy="23758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>
          <a:xfrm>
            <a:off x="6534542" y="2625252"/>
            <a:ext cx="0" cy="23758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/>
          <p:cNvCxnSpPr/>
          <p:nvPr/>
        </p:nvCxnSpPr>
        <p:spPr>
          <a:xfrm>
            <a:off x="7029597" y="2625252"/>
            <a:ext cx="0" cy="23758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>
            <a:off x="7524652" y="2625252"/>
            <a:ext cx="0" cy="23758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Прямая соединительная линия 186"/>
          <p:cNvCxnSpPr/>
          <p:nvPr/>
        </p:nvCxnSpPr>
        <p:spPr>
          <a:xfrm>
            <a:off x="8019707" y="2625252"/>
            <a:ext cx="0" cy="23758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Прямоугольник 187"/>
          <p:cNvSpPr/>
          <p:nvPr/>
        </p:nvSpPr>
        <p:spPr>
          <a:xfrm>
            <a:off x="3707904" y="2382621"/>
            <a:ext cx="2744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42ADB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1100" b="1" dirty="0">
              <a:solidFill>
                <a:srgbClr val="42ADB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4193958" y="2382621"/>
            <a:ext cx="2744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42ADB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endParaRPr lang="ru-RU" sz="1100" b="1" dirty="0">
              <a:solidFill>
                <a:srgbClr val="42ADB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4680012" y="2382621"/>
            <a:ext cx="2744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42ADB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endParaRPr lang="ru-RU" sz="1100" b="1" dirty="0">
              <a:solidFill>
                <a:srgbClr val="42ADB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5166066" y="2382621"/>
            <a:ext cx="2744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42ADB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ru-RU" sz="1100" b="1" dirty="0">
              <a:solidFill>
                <a:srgbClr val="42ADB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5652120" y="2382621"/>
            <a:ext cx="2744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42ADB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ru-RU" sz="1100" b="1" dirty="0">
              <a:solidFill>
                <a:srgbClr val="42ADB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6138174" y="2382621"/>
            <a:ext cx="2744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42ADB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endParaRPr lang="ru-RU" sz="1100" b="1" dirty="0">
              <a:solidFill>
                <a:srgbClr val="42ADB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6624228" y="2382621"/>
            <a:ext cx="2744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42ADB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endParaRPr lang="ru-RU" sz="1100" b="1" dirty="0">
              <a:solidFill>
                <a:srgbClr val="42ADB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7110282" y="2382621"/>
            <a:ext cx="2744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42ADB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</a:t>
            </a:r>
            <a:endParaRPr lang="ru-RU" sz="1100" b="1" dirty="0">
              <a:solidFill>
                <a:srgbClr val="42ADB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7596336" y="2382621"/>
            <a:ext cx="2744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solidFill>
                  <a:srgbClr val="42ADB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ru-RU" sz="1100" b="1" dirty="0">
              <a:solidFill>
                <a:srgbClr val="42ADB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Левая круглая скобка 5"/>
          <p:cNvSpPr/>
          <p:nvPr/>
        </p:nvSpPr>
        <p:spPr>
          <a:xfrm rot="5400000">
            <a:off x="5724128" y="195486"/>
            <a:ext cx="144016" cy="4464496"/>
          </a:xfrm>
          <a:prstGeom prst="leftBracket">
            <a:avLst>
              <a:gd name="adj" fmla="val 99037"/>
            </a:avLst>
          </a:prstGeom>
          <a:ln>
            <a:solidFill>
              <a:srgbClr val="42AD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Равнобедренный треугольник 196"/>
          <p:cNvSpPr/>
          <p:nvPr/>
        </p:nvSpPr>
        <p:spPr>
          <a:xfrm rot="5400000">
            <a:off x="1040319" y="4714783"/>
            <a:ext cx="435780" cy="102537"/>
          </a:xfrm>
          <a:prstGeom prst="triangle">
            <a:avLst/>
          </a:prstGeom>
          <a:solidFill>
            <a:schemeClr val="bg1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3678231" y="3615866"/>
            <a:ext cx="288032" cy="288032"/>
            <a:chOff x="10260632" y="3507854"/>
            <a:chExt cx="288032" cy="288032"/>
          </a:xfrm>
        </p:grpSpPr>
        <p:sp>
          <p:nvSpPr>
            <p:cNvPr id="198" name="Овал 197"/>
            <p:cNvSpPr/>
            <p:nvPr/>
          </p:nvSpPr>
          <p:spPr>
            <a:xfrm>
              <a:off x="10260632" y="3507854"/>
              <a:ext cx="288032" cy="288032"/>
            </a:xfrm>
            <a:prstGeom prst="ellipse">
              <a:avLst/>
            </a:prstGeom>
            <a:solidFill>
              <a:srgbClr val="5EA3CE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9" name="Овал 198"/>
            <p:cNvSpPr/>
            <p:nvPr/>
          </p:nvSpPr>
          <p:spPr>
            <a:xfrm>
              <a:off x="10318238" y="3565460"/>
              <a:ext cx="172819" cy="172819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093700" y="2694560"/>
            <a:ext cx="288032" cy="288032"/>
            <a:chOff x="9828584" y="2859782"/>
            <a:chExt cx="360040" cy="360040"/>
          </a:xfrm>
        </p:grpSpPr>
        <p:sp>
          <p:nvSpPr>
            <p:cNvPr id="200" name="Овал 199"/>
            <p:cNvSpPr/>
            <p:nvPr/>
          </p:nvSpPr>
          <p:spPr>
            <a:xfrm>
              <a:off x="9828584" y="2859782"/>
              <a:ext cx="360040" cy="360040"/>
            </a:xfrm>
            <a:prstGeom prst="ellipse">
              <a:avLst/>
            </a:prstGeom>
            <a:solidFill>
              <a:srgbClr val="E175A3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Овал 200"/>
            <p:cNvSpPr/>
            <p:nvPr/>
          </p:nvSpPr>
          <p:spPr>
            <a:xfrm>
              <a:off x="9900592" y="2931790"/>
              <a:ext cx="216024" cy="216024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02" name="Группа 201"/>
          <p:cNvGrpSpPr/>
          <p:nvPr/>
        </p:nvGrpSpPr>
        <p:grpSpPr>
          <a:xfrm>
            <a:off x="3093700" y="3152022"/>
            <a:ext cx="288032" cy="288032"/>
            <a:chOff x="9828584" y="2859782"/>
            <a:chExt cx="360040" cy="360040"/>
          </a:xfrm>
        </p:grpSpPr>
        <p:sp>
          <p:nvSpPr>
            <p:cNvPr id="203" name="Овал 202"/>
            <p:cNvSpPr/>
            <p:nvPr/>
          </p:nvSpPr>
          <p:spPr>
            <a:xfrm>
              <a:off x="9828584" y="2859782"/>
              <a:ext cx="360040" cy="360040"/>
            </a:xfrm>
            <a:prstGeom prst="ellipse">
              <a:avLst/>
            </a:prstGeom>
            <a:solidFill>
              <a:srgbClr val="E175A3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Овал 203"/>
            <p:cNvSpPr/>
            <p:nvPr/>
          </p:nvSpPr>
          <p:spPr>
            <a:xfrm>
              <a:off x="9900592" y="2931790"/>
              <a:ext cx="216024" cy="216024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05" name="Группа 204"/>
          <p:cNvGrpSpPr/>
          <p:nvPr/>
        </p:nvGrpSpPr>
        <p:grpSpPr>
          <a:xfrm>
            <a:off x="3093700" y="4102988"/>
            <a:ext cx="288032" cy="288032"/>
            <a:chOff x="9828584" y="2859782"/>
            <a:chExt cx="360040" cy="360040"/>
          </a:xfrm>
        </p:grpSpPr>
        <p:sp>
          <p:nvSpPr>
            <p:cNvPr id="206" name="Овал 205"/>
            <p:cNvSpPr/>
            <p:nvPr/>
          </p:nvSpPr>
          <p:spPr>
            <a:xfrm>
              <a:off x="9828584" y="2859782"/>
              <a:ext cx="360040" cy="360040"/>
            </a:xfrm>
            <a:prstGeom prst="ellipse">
              <a:avLst/>
            </a:prstGeom>
            <a:solidFill>
              <a:srgbClr val="E175A3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7" name="Овал 206"/>
            <p:cNvSpPr/>
            <p:nvPr/>
          </p:nvSpPr>
          <p:spPr>
            <a:xfrm>
              <a:off x="9900592" y="2931790"/>
              <a:ext cx="216024" cy="216024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cxnSp>
        <p:nvCxnSpPr>
          <p:cNvPr id="208" name="Прямая соединительная линия 207"/>
          <p:cNvCxnSpPr/>
          <p:nvPr/>
        </p:nvCxnSpPr>
        <p:spPr>
          <a:xfrm>
            <a:off x="899592" y="3050405"/>
            <a:ext cx="75608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единительная линия 208"/>
          <p:cNvCxnSpPr/>
          <p:nvPr/>
        </p:nvCxnSpPr>
        <p:spPr>
          <a:xfrm>
            <a:off x="971600" y="3507854"/>
            <a:ext cx="75608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>
            <a:off x="971600" y="4020377"/>
            <a:ext cx="75608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>
            <a:off x="899592" y="4515966"/>
            <a:ext cx="75608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>
            <a:off x="899592" y="5020022"/>
            <a:ext cx="75608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3" name="Группа 212"/>
          <p:cNvGrpSpPr/>
          <p:nvPr/>
        </p:nvGrpSpPr>
        <p:grpSpPr>
          <a:xfrm>
            <a:off x="7632340" y="2715766"/>
            <a:ext cx="288032" cy="288032"/>
            <a:chOff x="9828584" y="2859782"/>
            <a:chExt cx="360040" cy="360040"/>
          </a:xfrm>
        </p:grpSpPr>
        <p:sp>
          <p:nvSpPr>
            <p:cNvPr id="214" name="Овал 213"/>
            <p:cNvSpPr/>
            <p:nvPr/>
          </p:nvSpPr>
          <p:spPr>
            <a:xfrm>
              <a:off x="9828584" y="2859782"/>
              <a:ext cx="360040" cy="360040"/>
            </a:xfrm>
            <a:prstGeom prst="ellipse">
              <a:avLst/>
            </a:prstGeom>
            <a:solidFill>
              <a:srgbClr val="E175A3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Овал 214"/>
            <p:cNvSpPr/>
            <p:nvPr/>
          </p:nvSpPr>
          <p:spPr>
            <a:xfrm>
              <a:off x="9900592" y="2931790"/>
              <a:ext cx="216024" cy="216024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16" name="Группа 215"/>
          <p:cNvGrpSpPr/>
          <p:nvPr/>
        </p:nvGrpSpPr>
        <p:grpSpPr>
          <a:xfrm>
            <a:off x="7632340" y="3615866"/>
            <a:ext cx="288032" cy="288032"/>
            <a:chOff x="9828584" y="2859782"/>
            <a:chExt cx="360040" cy="360040"/>
          </a:xfrm>
        </p:grpSpPr>
        <p:sp>
          <p:nvSpPr>
            <p:cNvPr id="217" name="Овал 216"/>
            <p:cNvSpPr/>
            <p:nvPr/>
          </p:nvSpPr>
          <p:spPr>
            <a:xfrm>
              <a:off x="9828584" y="2859782"/>
              <a:ext cx="360040" cy="360040"/>
            </a:xfrm>
            <a:prstGeom prst="ellipse">
              <a:avLst/>
            </a:prstGeom>
            <a:solidFill>
              <a:srgbClr val="E175A3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Овал 217"/>
            <p:cNvSpPr/>
            <p:nvPr/>
          </p:nvSpPr>
          <p:spPr>
            <a:xfrm>
              <a:off x="9900592" y="2931790"/>
              <a:ext cx="216024" cy="216024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093700" y="3615866"/>
            <a:ext cx="288032" cy="288032"/>
            <a:chOff x="10044608" y="2427734"/>
            <a:chExt cx="288032" cy="288032"/>
          </a:xfrm>
        </p:grpSpPr>
        <p:sp>
          <p:nvSpPr>
            <p:cNvPr id="221" name="Овал 220"/>
            <p:cNvSpPr/>
            <p:nvPr/>
          </p:nvSpPr>
          <p:spPr>
            <a:xfrm>
              <a:off x="10044608" y="2427734"/>
              <a:ext cx="288032" cy="288032"/>
            </a:xfrm>
            <a:prstGeom prst="ellipse">
              <a:avLst/>
            </a:prstGeom>
            <a:solidFill>
              <a:srgbClr val="B7CB55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Овал 221"/>
            <p:cNvSpPr/>
            <p:nvPr/>
          </p:nvSpPr>
          <p:spPr>
            <a:xfrm>
              <a:off x="10102214" y="2485340"/>
              <a:ext cx="172819" cy="172819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7632340" y="3152022"/>
            <a:ext cx="288032" cy="288032"/>
            <a:chOff x="10044608" y="2427734"/>
            <a:chExt cx="288032" cy="288032"/>
          </a:xfrm>
        </p:grpSpPr>
        <p:sp>
          <p:nvSpPr>
            <p:cNvPr id="225" name="Овал 224"/>
            <p:cNvSpPr/>
            <p:nvPr/>
          </p:nvSpPr>
          <p:spPr>
            <a:xfrm>
              <a:off x="10044608" y="2427734"/>
              <a:ext cx="288032" cy="288032"/>
            </a:xfrm>
            <a:prstGeom prst="ellipse">
              <a:avLst/>
            </a:prstGeom>
            <a:solidFill>
              <a:srgbClr val="B7CB55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Овал 225"/>
            <p:cNvSpPr/>
            <p:nvPr/>
          </p:nvSpPr>
          <p:spPr>
            <a:xfrm>
              <a:off x="10102214" y="2485340"/>
              <a:ext cx="172819" cy="172819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27" name="Группа 226"/>
          <p:cNvGrpSpPr/>
          <p:nvPr/>
        </p:nvGrpSpPr>
        <p:grpSpPr>
          <a:xfrm>
            <a:off x="7119817" y="3152022"/>
            <a:ext cx="288032" cy="288032"/>
            <a:chOff x="10044608" y="2427734"/>
            <a:chExt cx="288032" cy="288032"/>
          </a:xfrm>
        </p:grpSpPr>
        <p:sp>
          <p:nvSpPr>
            <p:cNvPr id="228" name="Овал 227"/>
            <p:cNvSpPr/>
            <p:nvPr/>
          </p:nvSpPr>
          <p:spPr>
            <a:xfrm>
              <a:off x="10044608" y="2427734"/>
              <a:ext cx="288032" cy="288032"/>
            </a:xfrm>
            <a:prstGeom prst="ellipse">
              <a:avLst/>
            </a:prstGeom>
            <a:solidFill>
              <a:srgbClr val="B7CB55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9" name="Овал 228"/>
            <p:cNvSpPr/>
            <p:nvPr/>
          </p:nvSpPr>
          <p:spPr>
            <a:xfrm>
              <a:off x="10102214" y="2485340"/>
              <a:ext cx="172819" cy="172819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30" name="Группа 229"/>
          <p:cNvGrpSpPr/>
          <p:nvPr/>
        </p:nvGrpSpPr>
        <p:grpSpPr>
          <a:xfrm>
            <a:off x="7632340" y="4102988"/>
            <a:ext cx="288032" cy="288032"/>
            <a:chOff x="10044608" y="2427734"/>
            <a:chExt cx="288032" cy="288032"/>
          </a:xfrm>
        </p:grpSpPr>
        <p:sp>
          <p:nvSpPr>
            <p:cNvPr id="231" name="Овал 230"/>
            <p:cNvSpPr/>
            <p:nvPr/>
          </p:nvSpPr>
          <p:spPr>
            <a:xfrm>
              <a:off x="10044608" y="2427734"/>
              <a:ext cx="288032" cy="288032"/>
            </a:xfrm>
            <a:prstGeom prst="ellipse">
              <a:avLst/>
            </a:prstGeom>
            <a:solidFill>
              <a:srgbClr val="B7CB55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Овал 231"/>
            <p:cNvSpPr/>
            <p:nvPr/>
          </p:nvSpPr>
          <p:spPr>
            <a:xfrm>
              <a:off x="10102214" y="2485340"/>
              <a:ext cx="172819" cy="172819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39" name="Группа 238"/>
          <p:cNvGrpSpPr/>
          <p:nvPr/>
        </p:nvGrpSpPr>
        <p:grpSpPr>
          <a:xfrm>
            <a:off x="3678231" y="3152022"/>
            <a:ext cx="288032" cy="288032"/>
            <a:chOff x="9828584" y="2859782"/>
            <a:chExt cx="360040" cy="360040"/>
          </a:xfrm>
        </p:grpSpPr>
        <p:sp>
          <p:nvSpPr>
            <p:cNvPr id="240" name="Овал 239"/>
            <p:cNvSpPr/>
            <p:nvPr/>
          </p:nvSpPr>
          <p:spPr>
            <a:xfrm>
              <a:off x="9828584" y="2859782"/>
              <a:ext cx="360040" cy="360040"/>
            </a:xfrm>
            <a:prstGeom prst="ellipse">
              <a:avLst/>
            </a:prstGeom>
            <a:solidFill>
              <a:srgbClr val="E175A3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Овал 240"/>
            <p:cNvSpPr/>
            <p:nvPr/>
          </p:nvSpPr>
          <p:spPr>
            <a:xfrm>
              <a:off x="9900592" y="2931790"/>
              <a:ext cx="216024" cy="216024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42" name="Группа 241"/>
          <p:cNvGrpSpPr/>
          <p:nvPr/>
        </p:nvGrpSpPr>
        <p:grpSpPr>
          <a:xfrm>
            <a:off x="4644008" y="2715766"/>
            <a:ext cx="288032" cy="288032"/>
            <a:chOff x="9828584" y="2859782"/>
            <a:chExt cx="360040" cy="360040"/>
          </a:xfrm>
        </p:grpSpPr>
        <p:sp>
          <p:nvSpPr>
            <p:cNvPr id="243" name="Овал 242"/>
            <p:cNvSpPr/>
            <p:nvPr/>
          </p:nvSpPr>
          <p:spPr>
            <a:xfrm>
              <a:off x="9828584" y="2859782"/>
              <a:ext cx="360040" cy="360040"/>
            </a:xfrm>
            <a:prstGeom prst="ellipse">
              <a:avLst/>
            </a:prstGeom>
            <a:solidFill>
              <a:srgbClr val="E175A3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4" name="Овал 243"/>
            <p:cNvSpPr/>
            <p:nvPr/>
          </p:nvSpPr>
          <p:spPr>
            <a:xfrm>
              <a:off x="9900592" y="2931790"/>
              <a:ext cx="216024" cy="216024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45" name="Группа 244"/>
          <p:cNvGrpSpPr/>
          <p:nvPr/>
        </p:nvGrpSpPr>
        <p:grpSpPr>
          <a:xfrm>
            <a:off x="4644008" y="3152022"/>
            <a:ext cx="288032" cy="288032"/>
            <a:chOff x="10044608" y="2427734"/>
            <a:chExt cx="288032" cy="288032"/>
          </a:xfrm>
        </p:grpSpPr>
        <p:sp>
          <p:nvSpPr>
            <p:cNvPr id="246" name="Овал 245"/>
            <p:cNvSpPr/>
            <p:nvPr/>
          </p:nvSpPr>
          <p:spPr>
            <a:xfrm>
              <a:off x="10044608" y="2427734"/>
              <a:ext cx="288032" cy="288032"/>
            </a:xfrm>
            <a:prstGeom prst="ellipse">
              <a:avLst/>
            </a:prstGeom>
            <a:solidFill>
              <a:srgbClr val="B7CB55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Овал 246"/>
            <p:cNvSpPr/>
            <p:nvPr/>
          </p:nvSpPr>
          <p:spPr>
            <a:xfrm>
              <a:off x="10102214" y="2485340"/>
              <a:ext cx="172819" cy="172819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48" name="Группа 247"/>
          <p:cNvGrpSpPr/>
          <p:nvPr/>
        </p:nvGrpSpPr>
        <p:grpSpPr>
          <a:xfrm>
            <a:off x="5148064" y="3615866"/>
            <a:ext cx="288032" cy="288032"/>
            <a:chOff x="10044608" y="2427734"/>
            <a:chExt cx="288032" cy="288032"/>
          </a:xfrm>
        </p:grpSpPr>
        <p:sp>
          <p:nvSpPr>
            <p:cNvPr id="249" name="Овал 248"/>
            <p:cNvSpPr/>
            <p:nvPr/>
          </p:nvSpPr>
          <p:spPr>
            <a:xfrm>
              <a:off x="10044608" y="2427734"/>
              <a:ext cx="288032" cy="288032"/>
            </a:xfrm>
            <a:prstGeom prst="ellipse">
              <a:avLst/>
            </a:prstGeom>
            <a:solidFill>
              <a:srgbClr val="B7CB55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Овал 249"/>
            <p:cNvSpPr/>
            <p:nvPr/>
          </p:nvSpPr>
          <p:spPr>
            <a:xfrm>
              <a:off x="10102214" y="2485340"/>
              <a:ext cx="172819" cy="172819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51" name="Группа 250"/>
          <p:cNvGrpSpPr/>
          <p:nvPr/>
        </p:nvGrpSpPr>
        <p:grpSpPr>
          <a:xfrm>
            <a:off x="5645789" y="3152022"/>
            <a:ext cx="288032" cy="288032"/>
            <a:chOff x="10044608" y="2427734"/>
            <a:chExt cx="288032" cy="288032"/>
          </a:xfrm>
        </p:grpSpPr>
        <p:sp>
          <p:nvSpPr>
            <p:cNvPr id="252" name="Овал 251"/>
            <p:cNvSpPr/>
            <p:nvPr/>
          </p:nvSpPr>
          <p:spPr>
            <a:xfrm>
              <a:off x="10044608" y="2427734"/>
              <a:ext cx="288032" cy="288032"/>
            </a:xfrm>
            <a:prstGeom prst="ellipse">
              <a:avLst/>
            </a:prstGeom>
            <a:solidFill>
              <a:srgbClr val="B7CB55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Овал 252"/>
            <p:cNvSpPr/>
            <p:nvPr/>
          </p:nvSpPr>
          <p:spPr>
            <a:xfrm>
              <a:off x="10102214" y="2485340"/>
              <a:ext cx="172819" cy="172819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54" name="Группа 253"/>
          <p:cNvGrpSpPr/>
          <p:nvPr/>
        </p:nvGrpSpPr>
        <p:grpSpPr>
          <a:xfrm>
            <a:off x="4644008" y="3615866"/>
            <a:ext cx="288032" cy="288032"/>
            <a:chOff x="9828584" y="2859782"/>
            <a:chExt cx="360040" cy="360040"/>
          </a:xfrm>
        </p:grpSpPr>
        <p:sp>
          <p:nvSpPr>
            <p:cNvPr id="255" name="Овал 254"/>
            <p:cNvSpPr/>
            <p:nvPr/>
          </p:nvSpPr>
          <p:spPr>
            <a:xfrm>
              <a:off x="9828584" y="2859782"/>
              <a:ext cx="360040" cy="360040"/>
            </a:xfrm>
            <a:prstGeom prst="ellipse">
              <a:avLst/>
            </a:prstGeom>
            <a:solidFill>
              <a:srgbClr val="E175A3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Овал 255"/>
            <p:cNvSpPr/>
            <p:nvPr/>
          </p:nvSpPr>
          <p:spPr>
            <a:xfrm>
              <a:off x="9900592" y="2931790"/>
              <a:ext cx="216024" cy="216024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57" name="Группа 256"/>
          <p:cNvGrpSpPr/>
          <p:nvPr/>
        </p:nvGrpSpPr>
        <p:grpSpPr>
          <a:xfrm>
            <a:off x="6156176" y="3152022"/>
            <a:ext cx="288032" cy="288032"/>
            <a:chOff x="9828584" y="2859782"/>
            <a:chExt cx="360040" cy="360040"/>
          </a:xfrm>
        </p:grpSpPr>
        <p:sp>
          <p:nvSpPr>
            <p:cNvPr id="258" name="Овал 257"/>
            <p:cNvSpPr/>
            <p:nvPr/>
          </p:nvSpPr>
          <p:spPr>
            <a:xfrm>
              <a:off x="9828584" y="2859782"/>
              <a:ext cx="360040" cy="360040"/>
            </a:xfrm>
            <a:prstGeom prst="ellipse">
              <a:avLst/>
            </a:prstGeom>
            <a:solidFill>
              <a:srgbClr val="E175A3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" name="Овал 258"/>
            <p:cNvSpPr/>
            <p:nvPr/>
          </p:nvSpPr>
          <p:spPr>
            <a:xfrm>
              <a:off x="9900592" y="2931790"/>
              <a:ext cx="216024" cy="216024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60" name="Группа 259"/>
          <p:cNvGrpSpPr/>
          <p:nvPr/>
        </p:nvGrpSpPr>
        <p:grpSpPr>
          <a:xfrm>
            <a:off x="6634831" y="3615866"/>
            <a:ext cx="288032" cy="288032"/>
            <a:chOff x="9828584" y="2859782"/>
            <a:chExt cx="360040" cy="360040"/>
          </a:xfrm>
        </p:grpSpPr>
        <p:sp>
          <p:nvSpPr>
            <p:cNvPr id="261" name="Овал 260"/>
            <p:cNvSpPr/>
            <p:nvPr/>
          </p:nvSpPr>
          <p:spPr>
            <a:xfrm>
              <a:off x="9828584" y="2859782"/>
              <a:ext cx="360040" cy="360040"/>
            </a:xfrm>
            <a:prstGeom prst="ellipse">
              <a:avLst/>
            </a:prstGeom>
            <a:solidFill>
              <a:srgbClr val="E175A3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" name="Овал 261"/>
            <p:cNvSpPr/>
            <p:nvPr/>
          </p:nvSpPr>
          <p:spPr>
            <a:xfrm>
              <a:off x="9900592" y="2931790"/>
              <a:ext cx="216024" cy="216024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63" name="Группа 262"/>
          <p:cNvGrpSpPr/>
          <p:nvPr/>
        </p:nvGrpSpPr>
        <p:grpSpPr>
          <a:xfrm>
            <a:off x="7119817" y="4587974"/>
            <a:ext cx="288032" cy="288032"/>
            <a:chOff x="10044608" y="2427734"/>
            <a:chExt cx="288032" cy="288032"/>
          </a:xfrm>
        </p:grpSpPr>
        <p:sp>
          <p:nvSpPr>
            <p:cNvPr id="264" name="Овал 263"/>
            <p:cNvSpPr/>
            <p:nvPr/>
          </p:nvSpPr>
          <p:spPr>
            <a:xfrm>
              <a:off x="10044608" y="2427734"/>
              <a:ext cx="288032" cy="288032"/>
            </a:xfrm>
            <a:prstGeom prst="ellipse">
              <a:avLst/>
            </a:prstGeom>
            <a:solidFill>
              <a:srgbClr val="B7CB55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5" name="Овал 264"/>
            <p:cNvSpPr/>
            <p:nvPr/>
          </p:nvSpPr>
          <p:spPr>
            <a:xfrm>
              <a:off x="10102214" y="2485340"/>
              <a:ext cx="172819" cy="172819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76" name="Группа 275"/>
          <p:cNvGrpSpPr/>
          <p:nvPr/>
        </p:nvGrpSpPr>
        <p:grpSpPr>
          <a:xfrm>
            <a:off x="3678231" y="4659982"/>
            <a:ext cx="288032" cy="288032"/>
            <a:chOff x="10260632" y="3507854"/>
            <a:chExt cx="288032" cy="288032"/>
          </a:xfrm>
        </p:grpSpPr>
        <p:sp>
          <p:nvSpPr>
            <p:cNvPr id="277" name="Овал 276"/>
            <p:cNvSpPr/>
            <p:nvPr/>
          </p:nvSpPr>
          <p:spPr>
            <a:xfrm>
              <a:off x="10260632" y="3507854"/>
              <a:ext cx="288032" cy="288032"/>
            </a:xfrm>
            <a:prstGeom prst="ellipse">
              <a:avLst/>
            </a:prstGeom>
            <a:solidFill>
              <a:srgbClr val="5EA3CE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318238" y="3565460"/>
              <a:ext cx="172819" cy="172819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79" name="Группа 278"/>
          <p:cNvGrpSpPr/>
          <p:nvPr/>
        </p:nvGrpSpPr>
        <p:grpSpPr>
          <a:xfrm>
            <a:off x="5645789" y="2715766"/>
            <a:ext cx="288032" cy="288032"/>
            <a:chOff x="10260632" y="3507854"/>
            <a:chExt cx="288032" cy="288032"/>
          </a:xfrm>
        </p:grpSpPr>
        <p:sp>
          <p:nvSpPr>
            <p:cNvPr id="280" name="Овал 279"/>
            <p:cNvSpPr/>
            <p:nvPr/>
          </p:nvSpPr>
          <p:spPr>
            <a:xfrm>
              <a:off x="10260632" y="3507854"/>
              <a:ext cx="288032" cy="288032"/>
            </a:xfrm>
            <a:prstGeom prst="ellipse">
              <a:avLst/>
            </a:prstGeom>
            <a:solidFill>
              <a:srgbClr val="5EA3CE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1" name="Овал 280"/>
            <p:cNvSpPr/>
            <p:nvPr/>
          </p:nvSpPr>
          <p:spPr>
            <a:xfrm>
              <a:off x="10318238" y="3565460"/>
              <a:ext cx="172819" cy="172819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82" name="Группа 281"/>
          <p:cNvGrpSpPr/>
          <p:nvPr/>
        </p:nvGrpSpPr>
        <p:grpSpPr>
          <a:xfrm>
            <a:off x="5645789" y="3615866"/>
            <a:ext cx="288032" cy="288032"/>
            <a:chOff x="9828584" y="2859782"/>
            <a:chExt cx="360040" cy="360040"/>
          </a:xfrm>
        </p:grpSpPr>
        <p:sp>
          <p:nvSpPr>
            <p:cNvPr id="283" name="Овал 282"/>
            <p:cNvSpPr/>
            <p:nvPr/>
          </p:nvSpPr>
          <p:spPr>
            <a:xfrm>
              <a:off x="9828584" y="2859782"/>
              <a:ext cx="360040" cy="360040"/>
            </a:xfrm>
            <a:prstGeom prst="ellipse">
              <a:avLst/>
            </a:prstGeom>
            <a:solidFill>
              <a:srgbClr val="E175A3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Овал 283"/>
            <p:cNvSpPr/>
            <p:nvPr/>
          </p:nvSpPr>
          <p:spPr>
            <a:xfrm>
              <a:off x="9900592" y="2931790"/>
              <a:ext cx="216024" cy="216024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85" name="Группа 284"/>
          <p:cNvGrpSpPr/>
          <p:nvPr/>
        </p:nvGrpSpPr>
        <p:grpSpPr>
          <a:xfrm>
            <a:off x="5645789" y="4102988"/>
            <a:ext cx="288032" cy="288032"/>
            <a:chOff x="9828584" y="2859782"/>
            <a:chExt cx="360040" cy="360040"/>
          </a:xfrm>
        </p:grpSpPr>
        <p:sp>
          <p:nvSpPr>
            <p:cNvPr id="286" name="Овал 285"/>
            <p:cNvSpPr/>
            <p:nvPr/>
          </p:nvSpPr>
          <p:spPr>
            <a:xfrm>
              <a:off x="9828584" y="2859782"/>
              <a:ext cx="360040" cy="360040"/>
            </a:xfrm>
            <a:prstGeom prst="ellipse">
              <a:avLst/>
            </a:prstGeom>
            <a:solidFill>
              <a:srgbClr val="E175A3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9900592" y="2931790"/>
              <a:ext cx="216024" cy="216024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grpSp>
        <p:nvGrpSpPr>
          <p:cNvPr id="294" name="Группа 293"/>
          <p:cNvGrpSpPr/>
          <p:nvPr/>
        </p:nvGrpSpPr>
        <p:grpSpPr>
          <a:xfrm>
            <a:off x="5645789" y="4659982"/>
            <a:ext cx="288032" cy="288032"/>
            <a:chOff x="10260632" y="3507854"/>
            <a:chExt cx="288032" cy="288032"/>
          </a:xfrm>
        </p:grpSpPr>
        <p:sp>
          <p:nvSpPr>
            <p:cNvPr id="295" name="Овал 294"/>
            <p:cNvSpPr/>
            <p:nvPr/>
          </p:nvSpPr>
          <p:spPr>
            <a:xfrm>
              <a:off x="10260632" y="3507854"/>
              <a:ext cx="288032" cy="288032"/>
            </a:xfrm>
            <a:prstGeom prst="ellipse">
              <a:avLst/>
            </a:prstGeom>
            <a:solidFill>
              <a:srgbClr val="5EA3CE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6" name="Овал 295"/>
            <p:cNvSpPr/>
            <p:nvPr/>
          </p:nvSpPr>
          <p:spPr>
            <a:xfrm>
              <a:off x="10318238" y="3565460"/>
              <a:ext cx="172819" cy="172819"/>
            </a:xfrm>
            <a:prstGeom prst="ellipse">
              <a:avLst/>
            </a:prstGeom>
            <a:solidFill>
              <a:schemeClr val="bg1">
                <a:alpha val="85882"/>
              </a:schemeClr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</p:grpSp>
      <p:sp>
        <p:nvSpPr>
          <p:cNvPr id="297" name="Freeform 391"/>
          <p:cNvSpPr>
            <a:spLocks noEditPoints="1"/>
          </p:cNvSpPr>
          <p:nvPr/>
        </p:nvSpPr>
        <p:spPr bwMode="auto">
          <a:xfrm>
            <a:off x="449701" y="966634"/>
            <a:ext cx="305875" cy="288032"/>
          </a:xfrm>
          <a:custGeom>
            <a:avLst/>
            <a:gdLst>
              <a:gd name="T0" fmla="*/ 25 w 360"/>
              <a:gd name="T1" fmla="*/ 68 h 339"/>
              <a:gd name="T2" fmla="*/ 15 w 360"/>
              <a:gd name="T3" fmla="*/ 74 h 339"/>
              <a:gd name="T4" fmla="*/ 11 w 360"/>
              <a:gd name="T5" fmla="*/ 86 h 339"/>
              <a:gd name="T6" fmla="*/ 13 w 360"/>
              <a:gd name="T7" fmla="*/ 228 h 339"/>
              <a:gd name="T8" fmla="*/ 20 w 360"/>
              <a:gd name="T9" fmla="*/ 238 h 339"/>
              <a:gd name="T10" fmla="*/ 29 w 360"/>
              <a:gd name="T11" fmla="*/ 241 h 339"/>
              <a:gd name="T12" fmla="*/ 49 w 360"/>
              <a:gd name="T13" fmla="*/ 300 h 339"/>
              <a:gd name="T14" fmla="*/ 234 w 360"/>
              <a:gd name="T15" fmla="*/ 241 h 339"/>
              <a:gd name="T16" fmla="*/ 244 w 360"/>
              <a:gd name="T17" fmla="*/ 238 h 339"/>
              <a:gd name="T18" fmla="*/ 250 w 360"/>
              <a:gd name="T19" fmla="*/ 228 h 339"/>
              <a:gd name="T20" fmla="*/ 252 w 360"/>
              <a:gd name="T21" fmla="*/ 86 h 339"/>
              <a:gd name="T22" fmla="*/ 249 w 360"/>
              <a:gd name="T23" fmla="*/ 74 h 339"/>
              <a:gd name="T24" fmla="*/ 239 w 360"/>
              <a:gd name="T25" fmla="*/ 68 h 339"/>
              <a:gd name="T26" fmla="*/ 29 w 360"/>
              <a:gd name="T27" fmla="*/ 68 h 339"/>
              <a:gd name="T28" fmla="*/ 121 w 360"/>
              <a:gd name="T29" fmla="*/ 14 h 339"/>
              <a:gd name="T30" fmla="*/ 111 w 360"/>
              <a:gd name="T31" fmla="*/ 20 h 339"/>
              <a:gd name="T32" fmla="*/ 108 w 360"/>
              <a:gd name="T33" fmla="*/ 32 h 339"/>
              <a:gd name="T34" fmla="*/ 234 w 360"/>
              <a:gd name="T35" fmla="*/ 54 h 339"/>
              <a:gd name="T36" fmla="*/ 260 w 360"/>
              <a:gd name="T37" fmla="*/ 69 h 339"/>
              <a:gd name="T38" fmla="*/ 263 w 360"/>
              <a:gd name="T39" fmla="*/ 190 h 339"/>
              <a:gd name="T40" fmla="*/ 306 w 360"/>
              <a:gd name="T41" fmla="*/ 187 h 339"/>
              <a:gd name="T42" fmla="*/ 335 w 360"/>
              <a:gd name="T43" fmla="*/ 185 h 339"/>
              <a:gd name="T44" fmla="*/ 345 w 360"/>
              <a:gd name="T45" fmla="*/ 179 h 339"/>
              <a:gd name="T46" fmla="*/ 349 w 360"/>
              <a:gd name="T47" fmla="*/ 169 h 339"/>
              <a:gd name="T48" fmla="*/ 347 w 360"/>
              <a:gd name="T49" fmla="*/ 25 h 339"/>
              <a:gd name="T50" fmla="*/ 340 w 360"/>
              <a:gd name="T51" fmla="*/ 17 h 339"/>
              <a:gd name="T52" fmla="*/ 331 w 360"/>
              <a:gd name="T53" fmla="*/ 14 h 339"/>
              <a:gd name="T54" fmla="*/ 126 w 360"/>
              <a:gd name="T55" fmla="*/ 0 h 339"/>
              <a:gd name="T56" fmla="*/ 345 w 360"/>
              <a:gd name="T57" fmla="*/ 5 h 339"/>
              <a:gd name="T58" fmla="*/ 360 w 360"/>
              <a:gd name="T59" fmla="*/ 32 h 339"/>
              <a:gd name="T60" fmla="*/ 355 w 360"/>
              <a:gd name="T61" fmla="*/ 184 h 339"/>
              <a:gd name="T62" fmla="*/ 331 w 360"/>
              <a:gd name="T63" fmla="*/ 198 h 339"/>
              <a:gd name="T64" fmla="*/ 349 w 360"/>
              <a:gd name="T65" fmla="*/ 285 h 339"/>
              <a:gd name="T66" fmla="*/ 263 w 360"/>
              <a:gd name="T67" fmla="*/ 223 h 339"/>
              <a:gd name="T68" fmla="*/ 249 w 360"/>
              <a:gd name="T69" fmla="*/ 249 h 339"/>
              <a:gd name="T70" fmla="*/ 116 w 360"/>
              <a:gd name="T71" fmla="*/ 252 h 339"/>
              <a:gd name="T72" fmla="*/ 51 w 360"/>
              <a:gd name="T73" fmla="*/ 252 h 339"/>
              <a:gd name="T74" fmla="*/ 15 w 360"/>
              <a:gd name="T75" fmla="*/ 249 h 339"/>
              <a:gd name="T76" fmla="*/ 0 w 360"/>
              <a:gd name="T77" fmla="*/ 223 h 339"/>
              <a:gd name="T78" fmla="*/ 5 w 360"/>
              <a:gd name="T79" fmla="*/ 69 h 339"/>
              <a:gd name="T80" fmla="*/ 29 w 360"/>
              <a:gd name="T81" fmla="*/ 54 h 339"/>
              <a:gd name="T82" fmla="*/ 97 w 360"/>
              <a:gd name="T83" fmla="*/ 32 h 339"/>
              <a:gd name="T84" fmla="*/ 111 w 360"/>
              <a:gd name="T85" fmla="*/ 5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0" h="339">
                <a:moveTo>
                  <a:pt x="29" y="68"/>
                </a:moveTo>
                <a:lnTo>
                  <a:pt x="25" y="68"/>
                </a:lnTo>
                <a:lnTo>
                  <a:pt x="20" y="71"/>
                </a:lnTo>
                <a:lnTo>
                  <a:pt x="15" y="74"/>
                </a:lnTo>
                <a:lnTo>
                  <a:pt x="13" y="79"/>
                </a:lnTo>
                <a:lnTo>
                  <a:pt x="11" y="86"/>
                </a:lnTo>
                <a:lnTo>
                  <a:pt x="11" y="223"/>
                </a:lnTo>
                <a:lnTo>
                  <a:pt x="13" y="228"/>
                </a:lnTo>
                <a:lnTo>
                  <a:pt x="15" y="233"/>
                </a:lnTo>
                <a:lnTo>
                  <a:pt x="20" y="238"/>
                </a:lnTo>
                <a:lnTo>
                  <a:pt x="25" y="239"/>
                </a:lnTo>
                <a:lnTo>
                  <a:pt x="29" y="241"/>
                </a:lnTo>
                <a:lnTo>
                  <a:pt x="67" y="241"/>
                </a:lnTo>
                <a:lnTo>
                  <a:pt x="49" y="300"/>
                </a:lnTo>
                <a:lnTo>
                  <a:pt x="111" y="241"/>
                </a:lnTo>
                <a:lnTo>
                  <a:pt x="234" y="241"/>
                </a:lnTo>
                <a:lnTo>
                  <a:pt x="239" y="239"/>
                </a:lnTo>
                <a:lnTo>
                  <a:pt x="244" y="238"/>
                </a:lnTo>
                <a:lnTo>
                  <a:pt x="249" y="233"/>
                </a:lnTo>
                <a:lnTo>
                  <a:pt x="250" y="228"/>
                </a:lnTo>
                <a:lnTo>
                  <a:pt x="252" y="223"/>
                </a:lnTo>
                <a:lnTo>
                  <a:pt x="252" y="86"/>
                </a:lnTo>
                <a:lnTo>
                  <a:pt x="250" y="79"/>
                </a:lnTo>
                <a:lnTo>
                  <a:pt x="249" y="74"/>
                </a:lnTo>
                <a:lnTo>
                  <a:pt x="244" y="71"/>
                </a:lnTo>
                <a:lnTo>
                  <a:pt x="239" y="68"/>
                </a:lnTo>
                <a:lnTo>
                  <a:pt x="234" y="68"/>
                </a:lnTo>
                <a:lnTo>
                  <a:pt x="29" y="68"/>
                </a:lnTo>
                <a:close/>
                <a:moveTo>
                  <a:pt x="126" y="14"/>
                </a:moveTo>
                <a:lnTo>
                  <a:pt x="121" y="14"/>
                </a:lnTo>
                <a:lnTo>
                  <a:pt x="116" y="17"/>
                </a:lnTo>
                <a:lnTo>
                  <a:pt x="111" y="20"/>
                </a:lnTo>
                <a:lnTo>
                  <a:pt x="110" y="25"/>
                </a:lnTo>
                <a:lnTo>
                  <a:pt x="108" y="32"/>
                </a:lnTo>
                <a:lnTo>
                  <a:pt x="108" y="54"/>
                </a:lnTo>
                <a:lnTo>
                  <a:pt x="234" y="54"/>
                </a:lnTo>
                <a:lnTo>
                  <a:pt x="249" y="59"/>
                </a:lnTo>
                <a:lnTo>
                  <a:pt x="260" y="69"/>
                </a:lnTo>
                <a:lnTo>
                  <a:pt x="263" y="86"/>
                </a:lnTo>
                <a:lnTo>
                  <a:pt x="263" y="190"/>
                </a:lnTo>
                <a:lnTo>
                  <a:pt x="324" y="246"/>
                </a:lnTo>
                <a:lnTo>
                  <a:pt x="306" y="187"/>
                </a:lnTo>
                <a:lnTo>
                  <a:pt x="331" y="187"/>
                </a:lnTo>
                <a:lnTo>
                  <a:pt x="335" y="185"/>
                </a:lnTo>
                <a:lnTo>
                  <a:pt x="340" y="184"/>
                </a:lnTo>
                <a:lnTo>
                  <a:pt x="345" y="179"/>
                </a:lnTo>
                <a:lnTo>
                  <a:pt x="347" y="174"/>
                </a:lnTo>
                <a:lnTo>
                  <a:pt x="349" y="169"/>
                </a:lnTo>
                <a:lnTo>
                  <a:pt x="349" y="32"/>
                </a:lnTo>
                <a:lnTo>
                  <a:pt x="347" y="25"/>
                </a:lnTo>
                <a:lnTo>
                  <a:pt x="345" y="20"/>
                </a:lnTo>
                <a:lnTo>
                  <a:pt x="340" y="17"/>
                </a:lnTo>
                <a:lnTo>
                  <a:pt x="335" y="14"/>
                </a:lnTo>
                <a:lnTo>
                  <a:pt x="331" y="14"/>
                </a:lnTo>
                <a:lnTo>
                  <a:pt x="126" y="14"/>
                </a:lnTo>
                <a:close/>
                <a:moveTo>
                  <a:pt x="126" y="0"/>
                </a:moveTo>
                <a:lnTo>
                  <a:pt x="331" y="0"/>
                </a:lnTo>
                <a:lnTo>
                  <a:pt x="345" y="5"/>
                </a:lnTo>
                <a:lnTo>
                  <a:pt x="355" y="15"/>
                </a:lnTo>
                <a:lnTo>
                  <a:pt x="360" y="32"/>
                </a:lnTo>
                <a:lnTo>
                  <a:pt x="360" y="169"/>
                </a:lnTo>
                <a:lnTo>
                  <a:pt x="355" y="184"/>
                </a:lnTo>
                <a:lnTo>
                  <a:pt x="345" y="195"/>
                </a:lnTo>
                <a:lnTo>
                  <a:pt x="331" y="198"/>
                </a:lnTo>
                <a:lnTo>
                  <a:pt x="322" y="198"/>
                </a:lnTo>
                <a:lnTo>
                  <a:pt x="349" y="285"/>
                </a:lnTo>
                <a:lnTo>
                  <a:pt x="263" y="207"/>
                </a:lnTo>
                <a:lnTo>
                  <a:pt x="263" y="223"/>
                </a:lnTo>
                <a:lnTo>
                  <a:pt x="260" y="238"/>
                </a:lnTo>
                <a:lnTo>
                  <a:pt x="249" y="249"/>
                </a:lnTo>
                <a:lnTo>
                  <a:pt x="234" y="252"/>
                </a:lnTo>
                <a:lnTo>
                  <a:pt x="116" y="252"/>
                </a:lnTo>
                <a:lnTo>
                  <a:pt x="23" y="339"/>
                </a:lnTo>
                <a:lnTo>
                  <a:pt x="51" y="252"/>
                </a:lnTo>
                <a:lnTo>
                  <a:pt x="29" y="252"/>
                </a:lnTo>
                <a:lnTo>
                  <a:pt x="15" y="249"/>
                </a:lnTo>
                <a:lnTo>
                  <a:pt x="5" y="238"/>
                </a:lnTo>
                <a:lnTo>
                  <a:pt x="0" y="223"/>
                </a:lnTo>
                <a:lnTo>
                  <a:pt x="0" y="86"/>
                </a:lnTo>
                <a:lnTo>
                  <a:pt x="5" y="69"/>
                </a:lnTo>
                <a:lnTo>
                  <a:pt x="15" y="59"/>
                </a:lnTo>
                <a:lnTo>
                  <a:pt x="29" y="54"/>
                </a:lnTo>
                <a:lnTo>
                  <a:pt x="97" y="54"/>
                </a:lnTo>
                <a:lnTo>
                  <a:pt x="97" y="32"/>
                </a:lnTo>
                <a:lnTo>
                  <a:pt x="100" y="15"/>
                </a:lnTo>
                <a:lnTo>
                  <a:pt x="111" y="5"/>
                </a:lnTo>
                <a:lnTo>
                  <a:pt x="126" y="0"/>
                </a:lnTo>
                <a:close/>
              </a:path>
            </a:pathLst>
          </a:custGeom>
          <a:solidFill>
            <a:srgbClr val="42ADB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8" name="Freeform 321"/>
          <p:cNvSpPr>
            <a:spLocks noEditPoints="1"/>
          </p:cNvSpPr>
          <p:nvPr/>
        </p:nvSpPr>
        <p:spPr bwMode="auto">
          <a:xfrm>
            <a:off x="1584772" y="966634"/>
            <a:ext cx="288032" cy="268030"/>
          </a:xfrm>
          <a:custGeom>
            <a:avLst/>
            <a:gdLst>
              <a:gd name="T0" fmla="*/ 11 w 360"/>
              <a:gd name="T1" fmla="*/ 306 h 335"/>
              <a:gd name="T2" fmla="*/ 15 w 360"/>
              <a:gd name="T3" fmla="*/ 316 h 335"/>
              <a:gd name="T4" fmla="*/ 25 w 360"/>
              <a:gd name="T5" fmla="*/ 322 h 335"/>
              <a:gd name="T6" fmla="*/ 331 w 360"/>
              <a:gd name="T7" fmla="*/ 324 h 335"/>
              <a:gd name="T8" fmla="*/ 340 w 360"/>
              <a:gd name="T9" fmla="*/ 321 h 335"/>
              <a:gd name="T10" fmla="*/ 347 w 360"/>
              <a:gd name="T11" fmla="*/ 311 h 335"/>
              <a:gd name="T12" fmla="*/ 349 w 360"/>
              <a:gd name="T13" fmla="*/ 216 h 335"/>
              <a:gd name="T14" fmla="*/ 337 w 360"/>
              <a:gd name="T15" fmla="*/ 221 h 335"/>
              <a:gd name="T16" fmla="*/ 227 w 360"/>
              <a:gd name="T17" fmla="*/ 223 h 335"/>
              <a:gd name="T18" fmla="*/ 133 w 360"/>
              <a:gd name="T19" fmla="*/ 245 h 335"/>
              <a:gd name="T20" fmla="*/ 29 w 360"/>
              <a:gd name="T21" fmla="*/ 223 h 335"/>
              <a:gd name="T22" fmla="*/ 18 w 360"/>
              <a:gd name="T23" fmla="*/ 219 h 335"/>
              <a:gd name="T24" fmla="*/ 144 w 360"/>
              <a:gd name="T25" fmla="*/ 187 h 335"/>
              <a:gd name="T26" fmla="*/ 216 w 360"/>
              <a:gd name="T27" fmla="*/ 234 h 335"/>
              <a:gd name="T28" fmla="*/ 144 w 360"/>
              <a:gd name="T29" fmla="*/ 187 h 335"/>
              <a:gd name="T30" fmla="*/ 25 w 360"/>
              <a:gd name="T31" fmla="*/ 56 h 335"/>
              <a:gd name="T32" fmla="*/ 15 w 360"/>
              <a:gd name="T33" fmla="*/ 62 h 335"/>
              <a:gd name="T34" fmla="*/ 11 w 360"/>
              <a:gd name="T35" fmla="*/ 72 h 335"/>
              <a:gd name="T36" fmla="*/ 13 w 360"/>
              <a:gd name="T37" fmla="*/ 198 h 335"/>
              <a:gd name="T38" fmla="*/ 20 w 360"/>
              <a:gd name="T39" fmla="*/ 206 h 335"/>
              <a:gd name="T40" fmla="*/ 29 w 360"/>
              <a:gd name="T41" fmla="*/ 209 h 335"/>
              <a:gd name="T42" fmla="*/ 133 w 360"/>
              <a:gd name="T43" fmla="*/ 173 h 335"/>
              <a:gd name="T44" fmla="*/ 227 w 360"/>
              <a:gd name="T45" fmla="*/ 209 h 335"/>
              <a:gd name="T46" fmla="*/ 335 w 360"/>
              <a:gd name="T47" fmla="*/ 209 h 335"/>
              <a:gd name="T48" fmla="*/ 345 w 360"/>
              <a:gd name="T49" fmla="*/ 203 h 335"/>
              <a:gd name="T50" fmla="*/ 349 w 360"/>
              <a:gd name="T51" fmla="*/ 191 h 335"/>
              <a:gd name="T52" fmla="*/ 347 w 360"/>
              <a:gd name="T53" fmla="*/ 67 h 335"/>
              <a:gd name="T54" fmla="*/ 340 w 360"/>
              <a:gd name="T55" fmla="*/ 57 h 335"/>
              <a:gd name="T56" fmla="*/ 331 w 360"/>
              <a:gd name="T57" fmla="*/ 54 h 335"/>
              <a:gd name="T58" fmla="*/ 144 w 360"/>
              <a:gd name="T59" fmla="*/ 11 h 335"/>
              <a:gd name="T60" fmla="*/ 136 w 360"/>
              <a:gd name="T61" fmla="*/ 15 h 335"/>
              <a:gd name="T62" fmla="*/ 129 w 360"/>
              <a:gd name="T63" fmla="*/ 23 h 335"/>
              <a:gd name="T64" fmla="*/ 118 w 360"/>
              <a:gd name="T65" fmla="*/ 43 h 335"/>
              <a:gd name="T66" fmla="*/ 234 w 360"/>
              <a:gd name="T67" fmla="*/ 28 h 335"/>
              <a:gd name="T68" fmla="*/ 227 w 360"/>
              <a:gd name="T69" fmla="*/ 18 h 335"/>
              <a:gd name="T70" fmla="*/ 221 w 360"/>
              <a:gd name="T71" fmla="*/ 13 h 335"/>
              <a:gd name="T72" fmla="*/ 144 w 360"/>
              <a:gd name="T73" fmla="*/ 11 h 335"/>
              <a:gd name="T74" fmla="*/ 216 w 360"/>
              <a:gd name="T75" fmla="*/ 0 h 335"/>
              <a:gd name="T76" fmla="*/ 234 w 360"/>
              <a:gd name="T77" fmla="*/ 8 h 335"/>
              <a:gd name="T78" fmla="*/ 244 w 360"/>
              <a:gd name="T79" fmla="*/ 23 h 335"/>
              <a:gd name="T80" fmla="*/ 255 w 360"/>
              <a:gd name="T81" fmla="*/ 43 h 335"/>
              <a:gd name="T82" fmla="*/ 345 w 360"/>
              <a:gd name="T83" fmla="*/ 46 h 335"/>
              <a:gd name="T84" fmla="*/ 360 w 360"/>
              <a:gd name="T85" fmla="*/ 72 h 335"/>
              <a:gd name="T86" fmla="*/ 355 w 360"/>
              <a:gd name="T87" fmla="*/ 321 h 335"/>
              <a:gd name="T88" fmla="*/ 331 w 360"/>
              <a:gd name="T89" fmla="*/ 335 h 335"/>
              <a:gd name="T90" fmla="*/ 15 w 360"/>
              <a:gd name="T91" fmla="*/ 332 h 335"/>
              <a:gd name="T92" fmla="*/ 0 w 360"/>
              <a:gd name="T93" fmla="*/ 306 h 335"/>
              <a:gd name="T94" fmla="*/ 5 w 360"/>
              <a:gd name="T95" fmla="*/ 57 h 335"/>
              <a:gd name="T96" fmla="*/ 29 w 360"/>
              <a:gd name="T97" fmla="*/ 43 h 335"/>
              <a:gd name="T98" fmla="*/ 115 w 360"/>
              <a:gd name="T99" fmla="*/ 25 h 335"/>
              <a:gd name="T100" fmla="*/ 124 w 360"/>
              <a:gd name="T101" fmla="*/ 8 h 335"/>
              <a:gd name="T102" fmla="*/ 144 w 360"/>
              <a:gd name="T103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60" h="335">
                <a:moveTo>
                  <a:pt x="11" y="216"/>
                </a:moveTo>
                <a:lnTo>
                  <a:pt x="11" y="306"/>
                </a:lnTo>
                <a:lnTo>
                  <a:pt x="13" y="311"/>
                </a:lnTo>
                <a:lnTo>
                  <a:pt x="15" y="316"/>
                </a:lnTo>
                <a:lnTo>
                  <a:pt x="20" y="321"/>
                </a:lnTo>
                <a:lnTo>
                  <a:pt x="25" y="322"/>
                </a:lnTo>
                <a:lnTo>
                  <a:pt x="29" y="324"/>
                </a:lnTo>
                <a:lnTo>
                  <a:pt x="331" y="324"/>
                </a:lnTo>
                <a:lnTo>
                  <a:pt x="335" y="322"/>
                </a:lnTo>
                <a:lnTo>
                  <a:pt x="340" y="321"/>
                </a:lnTo>
                <a:lnTo>
                  <a:pt x="345" y="316"/>
                </a:lnTo>
                <a:lnTo>
                  <a:pt x="347" y="311"/>
                </a:lnTo>
                <a:lnTo>
                  <a:pt x="349" y="306"/>
                </a:lnTo>
                <a:lnTo>
                  <a:pt x="349" y="216"/>
                </a:lnTo>
                <a:lnTo>
                  <a:pt x="342" y="219"/>
                </a:lnTo>
                <a:lnTo>
                  <a:pt x="337" y="221"/>
                </a:lnTo>
                <a:lnTo>
                  <a:pt x="331" y="223"/>
                </a:lnTo>
                <a:lnTo>
                  <a:pt x="227" y="223"/>
                </a:lnTo>
                <a:lnTo>
                  <a:pt x="227" y="245"/>
                </a:lnTo>
                <a:lnTo>
                  <a:pt x="133" y="245"/>
                </a:lnTo>
                <a:lnTo>
                  <a:pt x="133" y="223"/>
                </a:lnTo>
                <a:lnTo>
                  <a:pt x="29" y="223"/>
                </a:lnTo>
                <a:lnTo>
                  <a:pt x="23" y="221"/>
                </a:lnTo>
                <a:lnTo>
                  <a:pt x="18" y="219"/>
                </a:lnTo>
                <a:lnTo>
                  <a:pt x="11" y="216"/>
                </a:lnTo>
                <a:close/>
                <a:moveTo>
                  <a:pt x="144" y="187"/>
                </a:moveTo>
                <a:lnTo>
                  <a:pt x="144" y="234"/>
                </a:lnTo>
                <a:lnTo>
                  <a:pt x="216" y="234"/>
                </a:lnTo>
                <a:lnTo>
                  <a:pt x="216" y="187"/>
                </a:lnTo>
                <a:lnTo>
                  <a:pt x="144" y="187"/>
                </a:lnTo>
                <a:close/>
                <a:moveTo>
                  <a:pt x="29" y="54"/>
                </a:moveTo>
                <a:lnTo>
                  <a:pt x="25" y="56"/>
                </a:lnTo>
                <a:lnTo>
                  <a:pt x="20" y="57"/>
                </a:lnTo>
                <a:lnTo>
                  <a:pt x="15" y="62"/>
                </a:lnTo>
                <a:lnTo>
                  <a:pt x="13" y="67"/>
                </a:lnTo>
                <a:lnTo>
                  <a:pt x="11" y="72"/>
                </a:lnTo>
                <a:lnTo>
                  <a:pt x="11" y="191"/>
                </a:lnTo>
                <a:lnTo>
                  <a:pt x="13" y="198"/>
                </a:lnTo>
                <a:lnTo>
                  <a:pt x="15" y="203"/>
                </a:lnTo>
                <a:lnTo>
                  <a:pt x="20" y="206"/>
                </a:lnTo>
                <a:lnTo>
                  <a:pt x="25" y="209"/>
                </a:lnTo>
                <a:lnTo>
                  <a:pt x="29" y="209"/>
                </a:lnTo>
                <a:lnTo>
                  <a:pt x="133" y="209"/>
                </a:lnTo>
                <a:lnTo>
                  <a:pt x="133" y="173"/>
                </a:lnTo>
                <a:lnTo>
                  <a:pt x="227" y="173"/>
                </a:lnTo>
                <a:lnTo>
                  <a:pt x="227" y="209"/>
                </a:lnTo>
                <a:lnTo>
                  <a:pt x="331" y="209"/>
                </a:lnTo>
                <a:lnTo>
                  <a:pt x="335" y="209"/>
                </a:lnTo>
                <a:lnTo>
                  <a:pt x="340" y="206"/>
                </a:lnTo>
                <a:lnTo>
                  <a:pt x="345" y="203"/>
                </a:lnTo>
                <a:lnTo>
                  <a:pt x="347" y="198"/>
                </a:lnTo>
                <a:lnTo>
                  <a:pt x="349" y="191"/>
                </a:lnTo>
                <a:lnTo>
                  <a:pt x="349" y="72"/>
                </a:lnTo>
                <a:lnTo>
                  <a:pt x="347" y="67"/>
                </a:lnTo>
                <a:lnTo>
                  <a:pt x="345" y="62"/>
                </a:lnTo>
                <a:lnTo>
                  <a:pt x="340" y="57"/>
                </a:lnTo>
                <a:lnTo>
                  <a:pt x="335" y="56"/>
                </a:lnTo>
                <a:lnTo>
                  <a:pt x="331" y="54"/>
                </a:lnTo>
                <a:lnTo>
                  <a:pt x="29" y="54"/>
                </a:lnTo>
                <a:close/>
                <a:moveTo>
                  <a:pt x="144" y="11"/>
                </a:moveTo>
                <a:lnTo>
                  <a:pt x="139" y="13"/>
                </a:lnTo>
                <a:lnTo>
                  <a:pt x="136" y="15"/>
                </a:lnTo>
                <a:lnTo>
                  <a:pt x="133" y="18"/>
                </a:lnTo>
                <a:lnTo>
                  <a:pt x="129" y="23"/>
                </a:lnTo>
                <a:lnTo>
                  <a:pt x="126" y="29"/>
                </a:lnTo>
                <a:lnTo>
                  <a:pt x="118" y="43"/>
                </a:lnTo>
                <a:lnTo>
                  <a:pt x="242" y="43"/>
                </a:lnTo>
                <a:lnTo>
                  <a:pt x="234" y="28"/>
                </a:lnTo>
                <a:lnTo>
                  <a:pt x="231" y="23"/>
                </a:lnTo>
                <a:lnTo>
                  <a:pt x="227" y="18"/>
                </a:lnTo>
                <a:lnTo>
                  <a:pt x="224" y="15"/>
                </a:lnTo>
                <a:lnTo>
                  <a:pt x="221" y="13"/>
                </a:lnTo>
                <a:lnTo>
                  <a:pt x="216" y="11"/>
                </a:lnTo>
                <a:lnTo>
                  <a:pt x="144" y="11"/>
                </a:lnTo>
                <a:close/>
                <a:moveTo>
                  <a:pt x="144" y="0"/>
                </a:moveTo>
                <a:lnTo>
                  <a:pt x="216" y="0"/>
                </a:lnTo>
                <a:lnTo>
                  <a:pt x="226" y="2"/>
                </a:lnTo>
                <a:lnTo>
                  <a:pt x="234" y="8"/>
                </a:lnTo>
                <a:lnTo>
                  <a:pt x="241" y="15"/>
                </a:lnTo>
                <a:lnTo>
                  <a:pt x="244" y="23"/>
                </a:lnTo>
                <a:lnTo>
                  <a:pt x="245" y="25"/>
                </a:lnTo>
                <a:lnTo>
                  <a:pt x="255" y="43"/>
                </a:lnTo>
                <a:lnTo>
                  <a:pt x="331" y="43"/>
                </a:lnTo>
                <a:lnTo>
                  <a:pt x="345" y="46"/>
                </a:lnTo>
                <a:lnTo>
                  <a:pt x="355" y="57"/>
                </a:lnTo>
                <a:lnTo>
                  <a:pt x="360" y="72"/>
                </a:lnTo>
                <a:lnTo>
                  <a:pt x="360" y="306"/>
                </a:lnTo>
                <a:lnTo>
                  <a:pt x="355" y="321"/>
                </a:lnTo>
                <a:lnTo>
                  <a:pt x="345" y="332"/>
                </a:lnTo>
                <a:lnTo>
                  <a:pt x="331" y="335"/>
                </a:lnTo>
                <a:lnTo>
                  <a:pt x="29" y="335"/>
                </a:lnTo>
                <a:lnTo>
                  <a:pt x="15" y="332"/>
                </a:lnTo>
                <a:lnTo>
                  <a:pt x="5" y="321"/>
                </a:lnTo>
                <a:lnTo>
                  <a:pt x="0" y="306"/>
                </a:lnTo>
                <a:lnTo>
                  <a:pt x="0" y="72"/>
                </a:lnTo>
                <a:lnTo>
                  <a:pt x="5" y="57"/>
                </a:lnTo>
                <a:lnTo>
                  <a:pt x="15" y="46"/>
                </a:lnTo>
                <a:lnTo>
                  <a:pt x="29" y="43"/>
                </a:lnTo>
                <a:lnTo>
                  <a:pt x="105" y="43"/>
                </a:lnTo>
                <a:lnTo>
                  <a:pt x="115" y="25"/>
                </a:lnTo>
                <a:lnTo>
                  <a:pt x="119" y="16"/>
                </a:lnTo>
                <a:lnTo>
                  <a:pt x="124" y="8"/>
                </a:lnTo>
                <a:lnTo>
                  <a:pt x="133" y="2"/>
                </a:lnTo>
                <a:lnTo>
                  <a:pt x="144" y="0"/>
                </a:lnTo>
                <a:close/>
              </a:path>
            </a:pathLst>
          </a:custGeom>
          <a:solidFill>
            <a:srgbClr val="42ADB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9" name="Freeform 2578"/>
          <p:cNvSpPr>
            <a:spLocks noEditPoints="1"/>
          </p:cNvSpPr>
          <p:nvPr/>
        </p:nvSpPr>
        <p:spPr bwMode="auto">
          <a:xfrm>
            <a:off x="2789424" y="1009702"/>
            <a:ext cx="172939" cy="216024"/>
          </a:xfrm>
          <a:custGeom>
            <a:avLst/>
            <a:gdLst>
              <a:gd name="T0" fmla="*/ 192 w 289"/>
              <a:gd name="T1" fmla="*/ 18 h 361"/>
              <a:gd name="T2" fmla="*/ 192 w 289"/>
              <a:gd name="T3" fmla="*/ 97 h 361"/>
              <a:gd name="T4" fmla="*/ 272 w 289"/>
              <a:gd name="T5" fmla="*/ 97 h 361"/>
              <a:gd name="T6" fmla="*/ 192 w 289"/>
              <a:gd name="T7" fmla="*/ 18 h 361"/>
              <a:gd name="T8" fmla="*/ 13 w 289"/>
              <a:gd name="T9" fmla="*/ 12 h 361"/>
              <a:gd name="T10" fmla="*/ 13 w 289"/>
              <a:gd name="T11" fmla="*/ 349 h 361"/>
              <a:gd name="T12" fmla="*/ 277 w 289"/>
              <a:gd name="T13" fmla="*/ 349 h 361"/>
              <a:gd name="T14" fmla="*/ 277 w 289"/>
              <a:gd name="T15" fmla="*/ 109 h 361"/>
              <a:gd name="T16" fmla="*/ 182 w 289"/>
              <a:gd name="T17" fmla="*/ 109 h 361"/>
              <a:gd name="T18" fmla="*/ 182 w 289"/>
              <a:gd name="T19" fmla="*/ 12 h 361"/>
              <a:gd name="T20" fmla="*/ 13 w 289"/>
              <a:gd name="T21" fmla="*/ 12 h 361"/>
              <a:gd name="T22" fmla="*/ 0 w 289"/>
              <a:gd name="T23" fmla="*/ 0 h 361"/>
              <a:gd name="T24" fmla="*/ 192 w 289"/>
              <a:gd name="T25" fmla="*/ 0 h 361"/>
              <a:gd name="T26" fmla="*/ 192 w 289"/>
              <a:gd name="T27" fmla="*/ 1 h 361"/>
              <a:gd name="T28" fmla="*/ 289 w 289"/>
              <a:gd name="T29" fmla="*/ 97 h 361"/>
              <a:gd name="T30" fmla="*/ 289 w 289"/>
              <a:gd name="T31" fmla="*/ 97 h 361"/>
              <a:gd name="T32" fmla="*/ 289 w 289"/>
              <a:gd name="T33" fmla="*/ 361 h 361"/>
              <a:gd name="T34" fmla="*/ 0 w 289"/>
              <a:gd name="T35" fmla="*/ 361 h 361"/>
              <a:gd name="T36" fmla="*/ 0 w 289"/>
              <a:gd name="T37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9" h="361">
                <a:moveTo>
                  <a:pt x="192" y="18"/>
                </a:moveTo>
                <a:lnTo>
                  <a:pt x="192" y="97"/>
                </a:lnTo>
                <a:lnTo>
                  <a:pt x="272" y="97"/>
                </a:lnTo>
                <a:lnTo>
                  <a:pt x="192" y="18"/>
                </a:lnTo>
                <a:close/>
                <a:moveTo>
                  <a:pt x="13" y="12"/>
                </a:moveTo>
                <a:lnTo>
                  <a:pt x="13" y="349"/>
                </a:lnTo>
                <a:lnTo>
                  <a:pt x="277" y="349"/>
                </a:lnTo>
                <a:lnTo>
                  <a:pt x="277" y="109"/>
                </a:lnTo>
                <a:lnTo>
                  <a:pt x="182" y="109"/>
                </a:lnTo>
                <a:lnTo>
                  <a:pt x="182" y="12"/>
                </a:lnTo>
                <a:lnTo>
                  <a:pt x="13" y="12"/>
                </a:lnTo>
                <a:close/>
                <a:moveTo>
                  <a:pt x="0" y="0"/>
                </a:moveTo>
                <a:lnTo>
                  <a:pt x="192" y="0"/>
                </a:lnTo>
                <a:lnTo>
                  <a:pt x="192" y="1"/>
                </a:lnTo>
                <a:lnTo>
                  <a:pt x="289" y="97"/>
                </a:lnTo>
                <a:lnTo>
                  <a:pt x="289" y="97"/>
                </a:lnTo>
                <a:lnTo>
                  <a:pt x="289" y="361"/>
                </a:lnTo>
                <a:lnTo>
                  <a:pt x="0" y="361"/>
                </a:lnTo>
                <a:lnTo>
                  <a:pt x="0" y="0"/>
                </a:lnTo>
                <a:close/>
              </a:path>
            </a:pathLst>
          </a:custGeom>
          <a:solidFill>
            <a:srgbClr val="42ADB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0" name="Freeform 373"/>
          <p:cNvSpPr>
            <a:spLocks noEditPoints="1"/>
          </p:cNvSpPr>
          <p:nvPr/>
        </p:nvSpPr>
        <p:spPr bwMode="auto">
          <a:xfrm>
            <a:off x="3863412" y="940506"/>
            <a:ext cx="264941" cy="288032"/>
          </a:xfrm>
          <a:custGeom>
            <a:avLst/>
            <a:gdLst>
              <a:gd name="T0" fmla="*/ 9 w 218"/>
              <a:gd name="T1" fmla="*/ 137 h 237"/>
              <a:gd name="T2" fmla="*/ 10 w 218"/>
              <a:gd name="T3" fmla="*/ 227 h 237"/>
              <a:gd name="T4" fmla="*/ 67 w 218"/>
              <a:gd name="T5" fmla="*/ 227 h 237"/>
              <a:gd name="T6" fmla="*/ 50 w 218"/>
              <a:gd name="T7" fmla="*/ 137 h 237"/>
              <a:gd name="T8" fmla="*/ 127 w 218"/>
              <a:gd name="T9" fmla="*/ 9 h 237"/>
              <a:gd name="T10" fmla="*/ 123 w 218"/>
              <a:gd name="T11" fmla="*/ 30 h 237"/>
              <a:gd name="T12" fmla="*/ 119 w 218"/>
              <a:gd name="T13" fmla="*/ 46 h 237"/>
              <a:gd name="T14" fmla="*/ 98 w 218"/>
              <a:gd name="T15" fmla="*/ 85 h 237"/>
              <a:gd name="T16" fmla="*/ 76 w 218"/>
              <a:gd name="T17" fmla="*/ 122 h 237"/>
              <a:gd name="T18" fmla="*/ 60 w 218"/>
              <a:gd name="T19" fmla="*/ 133 h 237"/>
              <a:gd name="T20" fmla="*/ 60 w 218"/>
              <a:gd name="T21" fmla="*/ 138 h 237"/>
              <a:gd name="T22" fmla="*/ 90 w 218"/>
              <a:gd name="T23" fmla="*/ 223 h 237"/>
              <a:gd name="T24" fmla="*/ 113 w 218"/>
              <a:gd name="T25" fmla="*/ 226 h 237"/>
              <a:gd name="T26" fmla="*/ 120 w 218"/>
              <a:gd name="T27" fmla="*/ 227 h 237"/>
              <a:gd name="T28" fmla="*/ 155 w 218"/>
              <a:gd name="T29" fmla="*/ 228 h 237"/>
              <a:gd name="T30" fmla="*/ 185 w 218"/>
              <a:gd name="T31" fmla="*/ 221 h 237"/>
              <a:gd name="T32" fmla="*/ 199 w 218"/>
              <a:gd name="T33" fmla="*/ 207 h 237"/>
              <a:gd name="T34" fmla="*/ 197 w 218"/>
              <a:gd name="T35" fmla="*/ 198 h 237"/>
              <a:gd name="T36" fmla="*/ 199 w 218"/>
              <a:gd name="T37" fmla="*/ 191 h 237"/>
              <a:gd name="T38" fmla="*/ 205 w 218"/>
              <a:gd name="T39" fmla="*/ 185 h 237"/>
              <a:gd name="T40" fmla="*/ 205 w 218"/>
              <a:gd name="T41" fmla="*/ 169 h 237"/>
              <a:gd name="T42" fmla="*/ 202 w 218"/>
              <a:gd name="T43" fmla="*/ 164 h 237"/>
              <a:gd name="T44" fmla="*/ 203 w 218"/>
              <a:gd name="T45" fmla="*/ 155 h 237"/>
              <a:gd name="T46" fmla="*/ 209 w 218"/>
              <a:gd name="T47" fmla="*/ 144 h 237"/>
              <a:gd name="T48" fmla="*/ 204 w 218"/>
              <a:gd name="T49" fmla="*/ 129 h 237"/>
              <a:gd name="T50" fmla="*/ 199 w 218"/>
              <a:gd name="T51" fmla="*/ 120 h 237"/>
              <a:gd name="T52" fmla="*/ 203 w 218"/>
              <a:gd name="T53" fmla="*/ 109 h 237"/>
              <a:gd name="T54" fmla="*/ 201 w 218"/>
              <a:gd name="T55" fmla="*/ 99 h 237"/>
              <a:gd name="T56" fmla="*/ 179 w 218"/>
              <a:gd name="T57" fmla="*/ 93 h 237"/>
              <a:gd name="T58" fmla="*/ 135 w 218"/>
              <a:gd name="T59" fmla="*/ 97 h 237"/>
              <a:gd name="T60" fmla="*/ 138 w 218"/>
              <a:gd name="T61" fmla="*/ 73 h 237"/>
              <a:gd name="T62" fmla="*/ 143 w 218"/>
              <a:gd name="T63" fmla="*/ 55 h 237"/>
              <a:gd name="T64" fmla="*/ 146 w 218"/>
              <a:gd name="T65" fmla="*/ 40 h 237"/>
              <a:gd name="T66" fmla="*/ 136 w 218"/>
              <a:gd name="T67" fmla="*/ 10 h 237"/>
              <a:gd name="T68" fmla="*/ 135 w 218"/>
              <a:gd name="T69" fmla="*/ 1 h 237"/>
              <a:gd name="T70" fmla="*/ 154 w 218"/>
              <a:gd name="T71" fmla="*/ 29 h 237"/>
              <a:gd name="T72" fmla="*/ 150 w 218"/>
              <a:gd name="T73" fmla="*/ 59 h 237"/>
              <a:gd name="T74" fmla="*/ 147 w 218"/>
              <a:gd name="T75" fmla="*/ 73 h 237"/>
              <a:gd name="T76" fmla="*/ 167 w 218"/>
              <a:gd name="T77" fmla="*/ 85 h 237"/>
              <a:gd name="T78" fmla="*/ 205 w 218"/>
              <a:gd name="T79" fmla="*/ 93 h 237"/>
              <a:gd name="T80" fmla="*/ 211 w 218"/>
              <a:gd name="T81" fmla="*/ 112 h 237"/>
              <a:gd name="T82" fmla="*/ 211 w 218"/>
              <a:gd name="T83" fmla="*/ 126 h 237"/>
              <a:gd name="T84" fmla="*/ 213 w 218"/>
              <a:gd name="T85" fmla="*/ 155 h 237"/>
              <a:gd name="T86" fmla="*/ 214 w 218"/>
              <a:gd name="T87" fmla="*/ 171 h 237"/>
              <a:gd name="T88" fmla="*/ 205 w 218"/>
              <a:gd name="T89" fmla="*/ 197 h 237"/>
              <a:gd name="T90" fmla="*/ 204 w 218"/>
              <a:gd name="T91" fmla="*/ 215 h 237"/>
              <a:gd name="T92" fmla="*/ 172 w 218"/>
              <a:gd name="T93" fmla="*/ 235 h 237"/>
              <a:gd name="T94" fmla="*/ 141 w 218"/>
              <a:gd name="T95" fmla="*/ 237 h 237"/>
              <a:gd name="T96" fmla="*/ 119 w 218"/>
              <a:gd name="T97" fmla="*/ 236 h 237"/>
              <a:gd name="T98" fmla="*/ 111 w 218"/>
              <a:gd name="T99" fmla="*/ 234 h 237"/>
              <a:gd name="T100" fmla="*/ 84 w 218"/>
              <a:gd name="T101" fmla="*/ 229 h 237"/>
              <a:gd name="T102" fmla="*/ 71 w 218"/>
              <a:gd name="T103" fmla="*/ 234 h 237"/>
              <a:gd name="T104" fmla="*/ 12 w 218"/>
              <a:gd name="T105" fmla="*/ 235 h 237"/>
              <a:gd name="T106" fmla="*/ 1 w 218"/>
              <a:gd name="T107" fmla="*/ 228 h 237"/>
              <a:gd name="T108" fmla="*/ 3 w 218"/>
              <a:gd name="T109" fmla="*/ 131 h 237"/>
              <a:gd name="T110" fmla="*/ 46 w 218"/>
              <a:gd name="T111" fmla="*/ 127 h 237"/>
              <a:gd name="T112" fmla="*/ 58 w 218"/>
              <a:gd name="T113" fmla="*/ 126 h 237"/>
              <a:gd name="T114" fmla="*/ 66 w 218"/>
              <a:gd name="T115" fmla="*/ 121 h 237"/>
              <a:gd name="T116" fmla="*/ 76 w 218"/>
              <a:gd name="T117" fmla="*/ 101 h 237"/>
              <a:gd name="T118" fmla="*/ 97 w 218"/>
              <a:gd name="T119" fmla="*/ 73 h 237"/>
              <a:gd name="T120" fmla="*/ 114 w 218"/>
              <a:gd name="T121" fmla="*/ 37 h 237"/>
              <a:gd name="T122" fmla="*/ 115 w 218"/>
              <a:gd name="T123" fmla="*/ 22 h 237"/>
              <a:gd name="T124" fmla="*/ 126 w 218"/>
              <a:gd name="T125" fmla="*/ 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8" h="237">
                <a:moveTo>
                  <a:pt x="46" y="135"/>
                </a:moveTo>
                <a:lnTo>
                  <a:pt x="13" y="135"/>
                </a:lnTo>
                <a:lnTo>
                  <a:pt x="11" y="135"/>
                </a:lnTo>
                <a:lnTo>
                  <a:pt x="9" y="137"/>
                </a:lnTo>
                <a:lnTo>
                  <a:pt x="7" y="139"/>
                </a:lnTo>
                <a:lnTo>
                  <a:pt x="7" y="224"/>
                </a:lnTo>
                <a:lnTo>
                  <a:pt x="9" y="226"/>
                </a:lnTo>
                <a:lnTo>
                  <a:pt x="10" y="227"/>
                </a:lnTo>
                <a:lnTo>
                  <a:pt x="12" y="227"/>
                </a:lnTo>
                <a:lnTo>
                  <a:pt x="67" y="228"/>
                </a:lnTo>
                <a:lnTo>
                  <a:pt x="67" y="227"/>
                </a:lnTo>
                <a:lnTo>
                  <a:pt x="67" y="227"/>
                </a:lnTo>
                <a:lnTo>
                  <a:pt x="68" y="225"/>
                </a:lnTo>
                <a:lnTo>
                  <a:pt x="68" y="223"/>
                </a:lnTo>
                <a:lnTo>
                  <a:pt x="51" y="139"/>
                </a:lnTo>
                <a:lnTo>
                  <a:pt x="50" y="137"/>
                </a:lnTo>
                <a:lnTo>
                  <a:pt x="48" y="135"/>
                </a:lnTo>
                <a:lnTo>
                  <a:pt x="46" y="135"/>
                </a:lnTo>
                <a:close/>
                <a:moveTo>
                  <a:pt x="130" y="9"/>
                </a:moveTo>
                <a:lnTo>
                  <a:pt x="127" y="9"/>
                </a:lnTo>
                <a:lnTo>
                  <a:pt x="126" y="10"/>
                </a:lnTo>
                <a:lnTo>
                  <a:pt x="123" y="17"/>
                </a:lnTo>
                <a:lnTo>
                  <a:pt x="123" y="23"/>
                </a:lnTo>
                <a:lnTo>
                  <a:pt x="123" y="30"/>
                </a:lnTo>
                <a:lnTo>
                  <a:pt x="123" y="31"/>
                </a:lnTo>
                <a:lnTo>
                  <a:pt x="123" y="32"/>
                </a:lnTo>
                <a:lnTo>
                  <a:pt x="122" y="38"/>
                </a:lnTo>
                <a:lnTo>
                  <a:pt x="119" y="46"/>
                </a:lnTo>
                <a:lnTo>
                  <a:pt x="114" y="57"/>
                </a:lnTo>
                <a:lnTo>
                  <a:pt x="109" y="67"/>
                </a:lnTo>
                <a:lnTo>
                  <a:pt x="103" y="77"/>
                </a:lnTo>
                <a:lnTo>
                  <a:pt x="98" y="85"/>
                </a:lnTo>
                <a:lnTo>
                  <a:pt x="92" y="92"/>
                </a:lnTo>
                <a:lnTo>
                  <a:pt x="86" y="101"/>
                </a:lnTo>
                <a:lnTo>
                  <a:pt x="80" y="112"/>
                </a:lnTo>
                <a:lnTo>
                  <a:pt x="76" y="122"/>
                </a:lnTo>
                <a:lnTo>
                  <a:pt x="70" y="129"/>
                </a:lnTo>
                <a:lnTo>
                  <a:pt x="64" y="132"/>
                </a:lnTo>
                <a:lnTo>
                  <a:pt x="60" y="133"/>
                </a:lnTo>
                <a:lnTo>
                  <a:pt x="60" y="133"/>
                </a:lnTo>
                <a:lnTo>
                  <a:pt x="60" y="135"/>
                </a:lnTo>
                <a:lnTo>
                  <a:pt x="59" y="135"/>
                </a:lnTo>
                <a:lnTo>
                  <a:pt x="59" y="136"/>
                </a:lnTo>
                <a:lnTo>
                  <a:pt x="60" y="138"/>
                </a:lnTo>
                <a:lnTo>
                  <a:pt x="60" y="139"/>
                </a:lnTo>
                <a:lnTo>
                  <a:pt x="76" y="219"/>
                </a:lnTo>
                <a:lnTo>
                  <a:pt x="81" y="220"/>
                </a:lnTo>
                <a:lnTo>
                  <a:pt x="90" y="223"/>
                </a:lnTo>
                <a:lnTo>
                  <a:pt x="99" y="225"/>
                </a:lnTo>
                <a:lnTo>
                  <a:pt x="106" y="225"/>
                </a:lnTo>
                <a:lnTo>
                  <a:pt x="110" y="226"/>
                </a:lnTo>
                <a:lnTo>
                  <a:pt x="113" y="226"/>
                </a:lnTo>
                <a:lnTo>
                  <a:pt x="114" y="226"/>
                </a:lnTo>
                <a:lnTo>
                  <a:pt x="116" y="227"/>
                </a:lnTo>
                <a:lnTo>
                  <a:pt x="117" y="227"/>
                </a:lnTo>
                <a:lnTo>
                  <a:pt x="120" y="227"/>
                </a:lnTo>
                <a:lnTo>
                  <a:pt x="123" y="228"/>
                </a:lnTo>
                <a:lnTo>
                  <a:pt x="133" y="228"/>
                </a:lnTo>
                <a:lnTo>
                  <a:pt x="147" y="228"/>
                </a:lnTo>
                <a:lnTo>
                  <a:pt x="155" y="228"/>
                </a:lnTo>
                <a:lnTo>
                  <a:pt x="163" y="228"/>
                </a:lnTo>
                <a:lnTo>
                  <a:pt x="170" y="227"/>
                </a:lnTo>
                <a:lnTo>
                  <a:pt x="178" y="225"/>
                </a:lnTo>
                <a:lnTo>
                  <a:pt x="185" y="221"/>
                </a:lnTo>
                <a:lnTo>
                  <a:pt x="193" y="215"/>
                </a:lnTo>
                <a:lnTo>
                  <a:pt x="197" y="213"/>
                </a:lnTo>
                <a:lnTo>
                  <a:pt x="198" y="210"/>
                </a:lnTo>
                <a:lnTo>
                  <a:pt x="199" y="207"/>
                </a:lnTo>
                <a:lnTo>
                  <a:pt x="199" y="204"/>
                </a:lnTo>
                <a:lnTo>
                  <a:pt x="198" y="202"/>
                </a:lnTo>
                <a:lnTo>
                  <a:pt x="198" y="199"/>
                </a:lnTo>
                <a:lnTo>
                  <a:pt x="197" y="198"/>
                </a:lnTo>
                <a:lnTo>
                  <a:pt x="197" y="197"/>
                </a:lnTo>
                <a:lnTo>
                  <a:pt x="193" y="193"/>
                </a:lnTo>
                <a:lnTo>
                  <a:pt x="199" y="191"/>
                </a:lnTo>
                <a:lnTo>
                  <a:pt x="199" y="191"/>
                </a:lnTo>
                <a:lnTo>
                  <a:pt x="201" y="191"/>
                </a:lnTo>
                <a:lnTo>
                  <a:pt x="202" y="188"/>
                </a:lnTo>
                <a:lnTo>
                  <a:pt x="204" y="187"/>
                </a:lnTo>
                <a:lnTo>
                  <a:pt x="205" y="185"/>
                </a:lnTo>
                <a:lnTo>
                  <a:pt x="207" y="181"/>
                </a:lnTo>
                <a:lnTo>
                  <a:pt x="207" y="176"/>
                </a:lnTo>
                <a:lnTo>
                  <a:pt x="207" y="172"/>
                </a:lnTo>
                <a:lnTo>
                  <a:pt x="205" y="169"/>
                </a:lnTo>
                <a:lnTo>
                  <a:pt x="204" y="166"/>
                </a:lnTo>
                <a:lnTo>
                  <a:pt x="203" y="165"/>
                </a:lnTo>
                <a:lnTo>
                  <a:pt x="202" y="164"/>
                </a:lnTo>
                <a:lnTo>
                  <a:pt x="202" y="164"/>
                </a:lnTo>
                <a:lnTo>
                  <a:pt x="196" y="160"/>
                </a:lnTo>
                <a:lnTo>
                  <a:pt x="202" y="157"/>
                </a:lnTo>
                <a:lnTo>
                  <a:pt x="202" y="157"/>
                </a:lnTo>
                <a:lnTo>
                  <a:pt x="203" y="155"/>
                </a:lnTo>
                <a:lnTo>
                  <a:pt x="205" y="153"/>
                </a:lnTo>
                <a:lnTo>
                  <a:pt x="207" y="151"/>
                </a:lnTo>
                <a:lnTo>
                  <a:pt x="209" y="148"/>
                </a:lnTo>
                <a:lnTo>
                  <a:pt x="209" y="144"/>
                </a:lnTo>
                <a:lnTo>
                  <a:pt x="210" y="140"/>
                </a:lnTo>
                <a:lnTo>
                  <a:pt x="209" y="137"/>
                </a:lnTo>
                <a:lnTo>
                  <a:pt x="207" y="132"/>
                </a:lnTo>
                <a:lnTo>
                  <a:pt x="204" y="129"/>
                </a:lnTo>
                <a:lnTo>
                  <a:pt x="202" y="127"/>
                </a:lnTo>
                <a:lnTo>
                  <a:pt x="200" y="125"/>
                </a:lnTo>
                <a:lnTo>
                  <a:pt x="197" y="122"/>
                </a:lnTo>
                <a:lnTo>
                  <a:pt x="199" y="120"/>
                </a:lnTo>
                <a:lnTo>
                  <a:pt x="200" y="117"/>
                </a:lnTo>
                <a:lnTo>
                  <a:pt x="201" y="114"/>
                </a:lnTo>
                <a:lnTo>
                  <a:pt x="202" y="111"/>
                </a:lnTo>
                <a:lnTo>
                  <a:pt x="203" y="109"/>
                </a:lnTo>
                <a:lnTo>
                  <a:pt x="203" y="107"/>
                </a:lnTo>
                <a:lnTo>
                  <a:pt x="202" y="105"/>
                </a:lnTo>
                <a:lnTo>
                  <a:pt x="202" y="101"/>
                </a:lnTo>
                <a:lnTo>
                  <a:pt x="201" y="99"/>
                </a:lnTo>
                <a:lnTo>
                  <a:pt x="199" y="96"/>
                </a:lnTo>
                <a:lnTo>
                  <a:pt x="196" y="94"/>
                </a:lnTo>
                <a:lnTo>
                  <a:pt x="189" y="93"/>
                </a:lnTo>
                <a:lnTo>
                  <a:pt x="179" y="93"/>
                </a:lnTo>
                <a:lnTo>
                  <a:pt x="166" y="93"/>
                </a:lnTo>
                <a:lnTo>
                  <a:pt x="153" y="95"/>
                </a:lnTo>
                <a:lnTo>
                  <a:pt x="141" y="96"/>
                </a:lnTo>
                <a:lnTo>
                  <a:pt x="135" y="97"/>
                </a:lnTo>
                <a:lnTo>
                  <a:pt x="136" y="92"/>
                </a:lnTo>
                <a:lnTo>
                  <a:pt x="136" y="88"/>
                </a:lnTo>
                <a:lnTo>
                  <a:pt x="137" y="82"/>
                </a:lnTo>
                <a:lnTo>
                  <a:pt x="138" y="73"/>
                </a:lnTo>
                <a:lnTo>
                  <a:pt x="141" y="65"/>
                </a:lnTo>
                <a:lnTo>
                  <a:pt x="141" y="61"/>
                </a:lnTo>
                <a:lnTo>
                  <a:pt x="142" y="57"/>
                </a:lnTo>
                <a:lnTo>
                  <a:pt x="143" y="55"/>
                </a:lnTo>
                <a:lnTo>
                  <a:pt x="144" y="53"/>
                </a:lnTo>
                <a:lnTo>
                  <a:pt x="145" y="50"/>
                </a:lnTo>
                <a:lnTo>
                  <a:pt x="146" y="45"/>
                </a:lnTo>
                <a:lnTo>
                  <a:pt x="146" y="40"/>
                </a:lnTo>
                <a:lnTo>
                  <a:pt x="145" y="29"/>
                </a:lnTo>
                <a:lnTo>
                  <a:pt x="143" y="19"/>
                </a:lnTo>
                <a:lnTo>
                  <a:pt x="138" y="12"/>
                </a:lnTo>
                <a:lnTo>
                  <a:pt x="136" y="10"/>
                </a:lnTo>
                <a:lnTo>
                  <a:pt x="133" y="9"/>
                </a:lnTo>
                <a:lnTo>
                  <a:pt x="130" y="9"/>
                </a:lnTo>
                <a:close/>
                <a:moveTo>
                  <a:pt x="130" y="0"/>
                </a:moveTo>
                <a:lnTo>
                  <a:pt x="135" y="1"/>
                </a:lnTo>
                <a:lnTo>
                  <a:pt x="139" y="4"/>
                </a:lnTo>
                <a:lnTo>
                  <a:pt x="144" y="6"/>
                </a:lnTo>
                <a:lnTo>
                  <a:pt x="150" y="17"/>
                </a:lnTo>
                <a:lnTo>
                  <a:pt x="154" y="29"/>
                </a:lnTo>
                <a:lnTo>
                  <a:pt x="154" y="40"/>
                </a:lnTo>
                <a:lnTo>
                  <a:pt x="154" y="49"/>
                </a:lnTo>
                <a:lnTo>
                  <a:pt x="152" y="54"/>
                </a:lnTo>
                <a:lnTo>
                  <a:pt x="150" y="59"/>
                </a:lnTo>
                <a:lnTo>
                  <a:pt x="149" y="61"/>
                </a:lnTo>
                <a:lnTo>
                  <a:pt x="149" y="62"/>
                </a:lnTo>
                <a:lnTo>
                  <a:pt x="148" y="65"/>
                </a:lnTo>
                <a:lnTo>
                  <a:pt x="147" y="73"/>
                </a:lnTo>
                <a:lnTo>
                  <a:pt x="146" y="81"/>
                </a:lnTo>
                <a:lnTo>
                  <a:pt x="145" y="87"/>
                </a:lnTo>
                <a:lnTo>
                  <a:pt x="155" y="86"/>
                </a:lnTo>
                <a:lnTo>
                  <a:pt x="167" y="85"/>
                </a:lnTo>
                <a:lnTo>
                  <a:pt x="180" y="84"/>
                </a:lnTo>
                <a:lnTo>
                  <a:pt x="191" y="85"/>
                </a:lnTo>
                <a:lnTo>
                  <a:pt x="199" y="87"/>
                </a:lnTo>
                <a:lnTo>
                  <a:pt x="205" y="93"/>
                </a:lnTo>
                <a:lnTo>
                  <a:pt x="210" y="99"/>
                </a:lnTo>
                <a:lnTo>
                  <a:pt x="211" y="105"/>
                </a:lnTo>
                <a:lnTo>
                  <a:pt x="211" y="109"/>
                </a:lnTo>
                <a:lnTo>
                  <a:pt x="211" y="112"/>
                </a:lnTo>
                <a:lnTo>
                  <a:pt x="210" y="115"/>
                </a:lnTo>
                <a:lnTo>
                  <a:pt x="209" y="118"/>
                </a:lnTo>
                <a:lnTo>
                  <a:pt x="208" y="121"/>
                </a:lnTo>
                <a:lnTo>
                  <a:pt x="211" y="126"/>
                </a:lnTo>
                <a:lnTo>
                  <a:pt x="215" y="132"/>
                </a:lnTo>
                <a:lnTo>
                  <a:pt x="218" y="139"/>
                </a:lnTo>
                <a:lnTo>
                  <a:pt x="216" y="149"/>
                </a:lnTo>
                <a:lnTo>
                  <a:pt x="213" y="155"/>
                </a:lnTo>
                <a:lnTo>
                  <a:pt x="210" y="160"/>
                </a:lnTo>
                <a:lnTo>
                  <a:pt x="212" y="163"/>
                </a:lnTo>
                <a:lnTo>
                  <a:pt x="213" y="166"/>
                </a:lnTo>
                <a:lnTo>
                  <a:pt x="214" y="171"/>
                </a:lnTo>
                <a:lnTo>
                  <a:pt x="215" y="176"/>
                </a:lnTo>
                <a:lnTo>
                  <a:pt x="213" y="186"/>
                </a:lnTo>
                <a:lnTo>
                  <a:pt x="210" y="193"/>
                </a:lnTo>
                <a:lnTo>
                  <a:pt x="205" y="197"/>
                </a:lnTo>
                <a:lnTo>
                  <a:pt x="207" y="199"/>
                </a:lnTo>
                <a:lnTo>
                  <a:pt x="207" y="203"/>
                </a:lnTo>
                <a:lnTo>
                  <a:pt x="207" y="208"/>
                </a:lnTo>
                <a:lnTo>
                  <a:pt x="204" y="215"/>
                </a:lnTo>
                <a:lnTo>
                  <a:pt x="198" y="221"/>
                </a:lnTo>
                <a:lnTo>
                  <a:pt x="189" y="228"/>
                </a:lnTo>
                <a:lnTo>
                  <a:pt x="180" y="232"/>
                </a:lnTo>
                <a:lnTo>
                  <a:pt x="172" y="235"/>
                </a:lnTo>
                <a:lnTo>
                  <a:pt x="163" y="236"/>
                </a:lnTo>
                <a:lnTo>
                  <a:pt x="155" y="236"/>
                </a:lnTo>
                <a:lnTo>
                  <a:pt x="147" y="236"/>
                </a:lnTo>
                <a:lnTo>
                  <a:pt x="141" y="237"/>
                </a:lnTo>
                <a:lnTo>
                  <a:pt x="133" y="237"/>
                </a:lnTo>
                <a:lnTo>
                  <a:pt x="126" y="237"/>
                </a:lnTo>
                <a:lnTo>
                  <a:pt x="121" y="236"/>
                </a:lnTo>
                <a:lnTo>
                  <a:pt x="119" y="236"/>
                </a:lnTo>
                <a:lnTo>
                  <a:pt x="116" y="235"/>
                </a:lnTo>
                <a:lnTo>
                  <a:pt x="114" y="235"/>
                </a:lnTo>
                <a:lnTo>
                  <a:pt x="113" y="234"/>
                </a:lnTo>
                <a:lnTo>
                  <a:pt x="111" y="234"/>
                </a:lnTo>
                <a:lnTo>
                  <a:pt x="109" y="234"/>
                </a:lnTo>
                <a:lnTo>
                  <a:pt x="105" y="234"/>
                </a:lnTo>
                <a:lnTo>
                  <a:pt x="97" y="231"/>
                </a:lnTo>
                <a:lnTo>
                  <a:pt x="84" y="229"/>
                </a:lnTo>
                <a:lnTo>
                  <a:pt x="76" y="228"/>
                </a:lnTo>
                <a:lnTo>
                  <a:pt x="75" y="230"/>
                </a:lnTo>
                <a:lnTo>
                  <a:pt x="73" y="231"/>
                </a:lnTo>
                <a:lnTo>
                  <a:pt x="71" y="234"/>
                </a:lnTo>
                <a:lnTo>
                  <a:pt x="69" y="235"/>
                </a:lnTo>
                <a:lnTo>
                  <a:pt x="67" y="235"/>
                </a:lnTo>
                <a:lnTo>
                  <a:pt x="67" y="235"/>
                </a:lnTo>
                <a:lnTo>
                  <a:pt x="12" y="235"/>
                </a:lnTo>
                <a:lnTo>
                  <a:pt x="9" y="235"/>
                </a:lnTo>
                <a:lnTo>
                  <a:pt x="5" y="232"/>
                </a:lnTo>
                <a:lnTo>
                  <a:pt x="2" y="230"/>
                </a:lnTo>
                <a:lnTo>
                  <a:pt x="1" y="228"/>
                </a:lnTo>
                <a:lnTo>
                  <a:pt x="0" y="224"/>
                </a:lnTo>
                <a:lnTo>
                  <a:pt x="0" y="138"/>
                </a:lnTo>
                <a:lnTo>
                  <a:pt x="1" y="135"/>
                </a:lnTo>
                <a:lnTo>
                  <a:pt x="3" y="131"/>
                </a:lnTo>
                <a:lnTo>
                  <a:pt x="5" y="129"/>
                </a:lnTo>
                <a:lnTo>
                  <a:pt x="9" y="127"/>
                </a:lnTo>
                <a:lnTo>
                  <a:pt x="13" y="127"/>
                </a:lnTo>
                <a:lnTo>
                  <a:pt x="46" y="127"/>
                </a:lnTo>
                <a:lnTo>
                  <a:pt x="50" y="127"/>
                </a:lnTo>
                <a:lnTo>
                  <a:pt x="54" y="129"/>
                </a:lnTo>
                <a:lnTo>
                  <a:pt x="56" y="127"/>
                </a:lnTo>
                <a:lnTo>
                  <a:pt x="58" y="126"/>
                </a:lnTo>
                <a:lnTo>
                  <a:pt x="59" y="126"/>
                </a:lnTo>
                <a:lnTo>
                  <a:pt x="61" y="125"/>
                </a:lnTo>
                <a:lnTo>
                  <a:pt x="64" y="124"/>
                </a:lnTo>
                <a:lnTo>
                  <a:pt x="66" y="121"/>
                </a:lnTo>
                <a:lnTo>
                  <a:pt x="69" y="119"/>
                </a:lnTo>
                <a:lnTo>
                  <a:pt x="71" y="115"/>
                </a:lnTo>
                <a:lnTo>
                  <a:pt x="72" y="111"/>
                </a:lnTo>
                <a:lnTo>
                  <a:pt x="76" y="101"/>
                </a:lnTo>
                <a:lnTo>
                  <a:pt x="80" y="94"/>
                </a:lnTo>
                <a:lnTo>
                  <a:pt x="87" y="87"/>
                </a:lnTo>
                <a:lnTo>
                  <a:pt x="91" y="81"/>
                </a:lnTo>
                <a:lnTo>
                  <a:pt x="97" y="73"/>
                </a:lnTo>
                <a:lnTo>
                  <a:pt x="102" y="63"/>
                </a:lnTo>
                <a:lnTo>
                  <a:pt x="106" y="53"/>
                </a:lnTo>
                <a:lnTo>
                  <a:pt x="111" y="43"/>
                </a:lnTo>
                <a:lnTo>
                  <a:pt x="114" y="37"/>
                </a:lnTo>
                <a:lnTo>
                  <a:pt x="115" y="32"/>
                </a:lnTo>
                <a:lnTo>
                  <a:pt x="115" y="31"/>
                </a:lnTo>
                <a:lnTo>
                  <a:pt x="115" y="30"/>
                </a:lnTo>
                <a:lnTo>
                  <a:pt x="115" y="22"/>
                </a:lnTo>
                <a:lnTo>
                  <a:pt x="115" y="13"/>
                </a:lnTo>
                <a:lnTo>
                  <a:pt x="120" y="6"/>
                </a:lnTo>
                <a:lnTo>
                  <a:pt x="123" y="2"/>
                </a:lnTo>
                <a:lnTo>
                  <a:pt x="126" y="1"/>
                </a:lnTo>
                <a:lnTo>
                  <a:pt x="130" y="0"/>
                </a:lnTo>
                <a:close/>
              </a:path>
            </a:pathLst>
          </a:custGeom>
          <a:solidFill>
            <a:srgbClr val="42ADB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1" name="Freeform 2576"/>
          <p:cNvSpPr>
            <a:spLocks noEditPoints="1"/>
          </p:cNvSpPr>
          <p:nvPr/>
        </p:nvSpPr>
        <p:spPr bwMode="auto">
          <a:xfrm>
            <a:off x="5024220" y="994298"/>
            <a:ext cx="246076" cy="246760"/>
          </a:xfrm>
          <a:custGeom>
            <a:avLst/>
            <a:gdLst>
              <a:gd name="T0" fmla="*/ 36 w 360"/>
              <a:gd name="T1" fmla="*/ 121 h 361"/>
              <a:gd name="T2" fmla="*/ 36 w 360"/>
              <a:gd name="T3" fmla="*/ 349 h 361"/>
              <a:gd name="T4" fmla="*/ 324 w 360"/>
              <a:gd name="T5" fmla="*/ 349 h 361"/>
              <a:gd name="T6" fmla="*/ 324 w 360"/>
              <a:gd name="T7" fmla="*/ 121 h 361"/>
              <a:gd name="T8" fmla="*/ 36 w 360"/>
              <a:gd name="T9" fmla="*/ 121 h 361"/>
              <a:gd name="T10" fmla="*/ 12 w 360"/>
              <a:gd name="T11" fmla="*/ 12 h 361"/>
              <a:gd name="T12" fmla="*/ 12 w 360"/>
              <a:gd name="T13" fmla="*/ 109 h 361"/>
              <a:gd name="T14" fmla="*/ 348 w 360"/>
              <a:gd name="T15" fmla="*/ 109 h 361"/>
              <a:gd name="T16" fmla="*/ 348 w 360"/>
              <a:gd name="T17" fmla="*/ 12 h 361"/>
              <a:gd name="T18" fmla="*/ 12 w 360"/>
              <a:gd name="T19" fmla="*/ 12 h 361"/>
              <a:gd name="T20" fmla="*/ 0 w 360"/>
              <a:gd name="T21" fmla="*/ 0 h 361"/>
              <a:gd name="T22" fmla="*/ 360 w 360"/>
              <a:gd name="T23" fmla="*/ 0 h 361"/>
              <a:gd name="T24" fmla="*/ 360 w 360"/>
              <a:gd name="T25" fmla="*/ 121 h 361"/>
              <a:gd name="T26" fmla="*/ 336 w 360"/>
              <a:gd name="T27" fmla="*/ 121 h 361"/>
              <a:gd name="T28" fmla="*/ 336 w 360"/>
              <a:gd name="T29" fmla="*/ 361 h 361"/>
              <a:gd name="T30" fmla="*/ 24 w 360"/>
              <a:gd name="T31" fmla="*/ 361 h 361"/>
              <a:gd name="T32" fmla="*/ 24 w 360"/>
              <a:gd name="T33" fmla="*/ 121 h 361"/>
              <a:gd name="T34" fmla="*/ 0 w 360"/>
              <a:gd name="T35" fmla="*/ 121 h 361"/>
              <a:gd name="T36" fmla="*/ 0 w 360"/>
              <a:gd name="T37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0" h="361">
                <a:moveTo>
                  <a:pt x="36" y="121"/>
                </a:moveTo>
                <a:lnTo>
                  <a:pt x="36" y="349"/>
                </a:lnTo>
                <a:lnTo>
                  <a:pt x="324" y="349"/>
                </a:lnTo>
                <a:lnTo>
                  <a:pt x="324" y="121"/>
                </a:lnTo>
                <a:lnTo>
                  <a:pt x="36" y="121"/>
                </a:lnTo>
                <a:close/>
                <a:moveTo>
                  <a:pt x="12" y="12"/>
                </a:moveTo>
                <a:lnTo>
                  <a:pt x="12" y="109"/>
                </a:lnTo>
                <a:lnTo>
                  <a:pt x="348" y="109"/>
                </a:lnTo>
                <a:lnTo>
                  <a:pt x="348" y="12"/>
                </a:lnTo>
                <a:lnTo>
                  <a:pt x="12" y="12"/>
                </a:lnTo>
                <a:close/>
                <a:moveTo>
                  <a:pt x="0" y="0"/>
                </a:moveTo>
                <a:lnTo>
                  <a:pt x="360" y="0"/>
                </a:lnTo>
                <a:lnTo>
                  <a:pt x="360" y="121"/>
                </a:lnTo>
                <a:lnTo>
                  <a:pt x="336" y="121"/>
                </a:lnTo>
                <a:lnTo>
                  <a:pt x="336" y="361"/>
                </a:lnTo>
                <a:lnTo>
                  <a:pt x="24" y="361"/>
                </a:lnTo>
                <a:lnTo>
                  <a:pt x="24" y="121"/>
                </a:lnTo>
                <a:lnTo>
                  <a:pt x="0" y="121"/>
                </a:lnTo>
                <a:lnTo>
                  <a:pt x="0" y="0"/>
                </a:lnTo>
                <a:close/>
              </a:path>
            </a:pathLst>
          </a:custGeom>
          <a:solidFill>
            <a:srgbClr val="42ADB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2" name="Freeform 389"/>
          <p:cNvSpPr>
            <a:spLocks/>
          </p:cNvSpPr>
          <p:nvPr/>
        </p:nvSpPr>
        <p:spPr bwMode="auto">
          <a:xfrm>
            <a:off x="6228184" y="1059582"/>
            <a:ext cx="169524" cy="108307"/>
          </a:xfrm>
          <a:custGeom>
            <a:avLst/>
            <a:gdLst>
              <a:gd name="T0" fmla="*/ 271 w 288"/>
              <a:gd name="T1" fmla="*/ 0 h 184"/>
              <a:gd name="T2" fmla="*/ 283 w 288"/>
              <a:gd name="T3" fmla="*/ 9 h 184"/>
              <a:gd name="T4" fmla="*/ 288 w 288"/>
              <a:gd name="T5" fmla="*/ 22 h 184"/>
              <a:gd name="T6" fmla="*/ 283 w 288"/>
              <a:gd name="T7" fmla="*/ 37 h 184"/>
              <a:gd name="T8" fmla="*/ 271 w 288"/>
              <a:gd name="T9" fmla="*/ 45 h 184"/>
              <a:gd name="T10" fmla="*/ 258 w 288"/>
              <a:gd name="T11" fmla="*/ 47 h 184"/>
              <a:gd name="T12" fmla="*/ 191 w 288"/>
              <a:gd name="T13" fmla="*/ 134 h 184"/>
              <a:gd name="T14" fmla="*/ 196 w 288"/>
              <a:gd name="T15" fmla="*/ 144 h 184"/>
              <a:gd name="T16" fmla="*/ 196 w 288"/>
              <a:gd name="T17" fmla="*/ 157 h 184"/>
              <a:gd name="T18" fmla="*/ 188 w 288"/>
              <a:gd name="T19" fmla="*/ 168 h 184"/>
              <a:gd name="T20" fmla="*/ 173 w 288"/>
              <a:gd name="T21" fmla="*/ 173 h 184"/>
              <a:gd name="T22" fmla="*/ 158 w 288"/>
              <a:gd name="T23" fmla="*/ 168 h 184"/>
              <a:gd name="T24" fmla="*/ 150 w 288"/>
              <a:gd name="T25" fmla="*/ 157 h 184"/>
              <a:gd name="T26" fmla="*/ 150 w 288"/>
              <a:gd name="T27" fmla="*/ 144 h 184"/>
              <a:gd name="T28" fmla="*/ 114 w 288"/>
              <a:gd name="T29" fmla="*/ 103 h 184"/>
              <a:gd name="T30" fmla="*/ 101 w 288"/>
              <a:gd name="T31" fmla="*/ 108 h 184"/>
              <a:gd name="T32" fmla="*/ 90 w 288"/>
              <a:gd name="T33" fmla="*/ 104 h 184"/>
              <a:gd name="T34" fmla="*/ 45 w 288"/>
              <a:gd name="T35" fmla="*/ 155 h 184"/>
              <a:gd name="T36" fmla="*/ 45 w 288"/>
              <a:gd name="T37" fmla="*/ 168 h 184"/>
              <a:gd name="T38" fmla="*/ 37 w 288"/>
              <a:gd name="T39" fmla="*/ 181 h 184"/>
              <a:gd name="T40" fmla="*/ 22 w 288"/>
              <a:gd name="T41" fmla="*/ 184 h 184"/>
              <a:gd name="T42" fmla="*/ 9 w 288"/>
              <a:gd name="T43" fmla="*/ 181 h 184"/>
              <a:gd name="T44" fmla="*/ 0 w 288"/>
              <a:gd name="T45" fmla="*/ 168 h 184"/>
              <a:gd name="T46" fmla="*/ 0 w 288"/>
              <a:gd name="T47" fmla="*/ 153 h 184"/>
              <a:gd name="T48" fmla="*/ 9 w 288"/>
              <a:gd name="T49" fmla="*/ 142 h 184"/>
              <a:gd name="T50" fmla="*/ 22 w 288"/>
              <a:gd name="T51" fmla="*/ 137 h 184"/>
              <a:gd name="T52" fmla="*/ 36 w 288"/>
              <a:gd name="T53" fmla="*/ 140 h 184"/>
              <a:gd name="T54" fmla="*/ 78 w 288"/>
              <a:gd name="T55" fmla="*/ 90 h 184"/>
              <a:gd name="T56" fmla="*/ 78 w 288"/>
              <a:gd name="T57" fmla="*/ 75 h 184"/>
              <a:gd name="T58" fmla="*/ 86 w 288"/>
              <a:gd name="T59" fmla="*/ 63 h 184"/>
              <a:gd name="T60" fmla="*/ 101 w 288"/>
              <a:gd name="T61" fmla="*/ 58 h 184"/>
              <a:gd name="T62" fmla="*/ 116 w 288"/>
              <a:gd name="T63" fmla="*/ 63 h 184"/>
              <a:gd name="T64" fmla="*/ 124 w 288"/>
              <a:gd name="T65" fmla="*/ 75 h 184"/>
              <a:gd name="T66" fmla="*/ 124 w 288"/>
              <a:gd name="T67" fmla="*/ 90 h 184"/>
              <a:gd name="T68" fmla="*/ 160 w 288"/>
              <a:gd name="T69" fmla="*/ 129 h 184"/>
              <a:gd name="T70" fmla="*/ 173 w 288"/>
              <a:gd name="T71" fmla="*/ 126 h 184"/>
              <a:gd name="T72" fmla="*/ 181 w 288"/>
              <a:gd name="T73" fmla="*/ 127 h 184"/>
              <a:gd name="T74" fmla="*/ 242 w 288"/>
              <a:gd name="T75" fmla="*/ 34 h 184"/>
              <a:gd name="T76" fmla="*/ 238 w 288"/>
              <a:gd name="T77" fmla="*/ 22 h 184"/>
              <a:gd name="T78" fmla="*/ 243 w 288"/>
              <a:gd name="T79" fmla="*/ 9 h 184"/>
              <a:gd name="T80" fmla="*/ 255 w 288"/>
              <a:gd name="T81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8" h="184">
                <a:moveTo>
                  <a:pt x="263" y="0"/>
                </a:moveTo>
                <a:lnTo>
                  <a:pt x="271" y="0"/>
                </a:lnTo>
                <a:lnTo>
                  <a:pt x="278" y="3"/>
                </a:lnTo>
                <a:lnTo>
                  <a:pt x="283" y="9"/>
                </a:lnTo>
                <a:lnTo>
                  <a:pt x="286" y="16"/>
                </a:lnTo>
                <a:lnTo>
                  <a:pt x="288" y="22"/>
                </a:lnTo>
                <a:lnTo>
                  <a:pt x="286" y="31"/>
                </a:lnTo>
                <a:lnTo>
                  <a:pt x="283" y="37"/>
                </a:lnTo>
                <a:lnTo>
                  <a:pt x="278" y="42"/>
                </a:lnTo>
                <a:lnTo>
                  <a:pt x="271" y="45"/>
                </a:lnTo>
                <a:lnTo>
                  <a:pt x="263" y="47"/>
                </a:lnTo>
                <a:lnTo>
                  <a:pt x="258" y="47"/>
                </a:lnTo>
                <a:lnTo>
                  <a:pt x="255" y="45"/>
                </a:lnTo>
                <a:lnTo>
                  <a:pt x="191" y="134"/>
                </a:lnTo>
                <a:lnTo>
                  <a:pt x="194" y="139"/>
                </a:lnTo>
                <a:lnTo>
                  <a:pt x="196" y="144"/>
                </a:lnTo>
                <a:lnTo>
                  <a:pt x="198" y="148"/>
                </a:lnTo>
                <a:lnTo>
                  <a:pt x="196" y="157"/>
                </a:lnTo>
                <a:lnTo>
                  <a:pt x="193" y="163"/>
                </a:lnTo>
                <a:lnTo>
                  <a:pt x="188" y="168"/>
                </a:lnTo>
                <a:lnTo>
                  <a:pt x="181" y="171"/>
                </a:lnTo>
                <a:lnTo>
                  <a:pt x="173" y="173"/>
                </a:lnTo>
                <a:lnTo>
                  <a:pt x="165" y="171"/>
                </a:lnTo>
                <a:lnTo>
                  <a:pt x="158" y="168"/>
                </a:lnTo>
                <a:lnTo>
                  <a:pt x="153" y="163"/>
                </a:lnTo>
                <a:lnTo>
                  <a:pt x="150" y="157"/>
                </a:lnTo>
                <a:lnTo>
                  <a:pt x="148" y="148"/>
                </a:lnTo>
                <a:lnTo>
                  <a:pt x="150" y="144"/>
                </a:lnTo>
                <a:lnTo>
                  <a:pt x="152" y="137"/>
                </a:lnTo>
                <a:lnTo>
                  <a:pt x="114" y="103"/>
                </a:lnTo>
                <a:lnTo>
                  <a:pt x="108" y="106"/>
                </a:lnTo>
                <a:lnTo>
                  <a:pt x="101" y="108"/>
                </a:lnTo>
                <a:lnTo>
                  <a:pt x="94" y="106"/>
                </a:lnTo>
                <a:lnTo>
                  <a:pt x="90" y="104"/>
                </a:lnTo>
                <a:lnTo>
                  <a:pt x="44" y="148"/>
                </a:lnTo>
                <a:lnTo>
                  <a:pt x="45" y="155"/>
                </a:lnTo>
                <a:lnTo>
                  <a:pt x="47" y="162"/>
                </a:lnTo>
                <a:lnTo>
                  <a:pt x="45" y="168"/>
                </a:lnTo>
                <a:lnTo>
                  <a:pt x="42" y="175"/>
                </a:lnTo>
                <a:lnTo>
                  <a:pt x="37" y="181"/>
                </a:lnTo>
                <a:lnTo>
                  <a:pt x="31" y="184"/>
                </a:lnTo>
                <a:lnTo>
                  <a:pt x="22" y="184"/>
                </a:lnTo>
                <a:lnTo>
                  <a:pt x="16" y="184"/>
                </a:lnTo>
                <a:lnTo>
                  <a:pt x="9" y="181"/>
                </a:lnTo>
                <a:lnTo>
                  <a:pt x="3" y="175"/>
                </a:lnTo>
                <a:lnTo>
                  <a:pt x="0" y="168"/>
                </a:lnTo>
                <a:lnTo>
                  <a:pt x="0" y="162"/>
                </a:lnTo>
                <a:lnTo>
                  <a:pt x="0" y="153"/>
                </a:lnTo>
                <a:lnTo>
                  <a:pt x="3" y="147"/>
                </a:lnTo>
                <a:lnTo>
                  <a:pt x="9" y="142"/>
                </a:lnTo>
                <a:lnTo>
                  <a:pt x="16" y="139"/>
                </a:lnTo>
                <a:lnTo>
                  <a:pt x="22" y="137"/>
                </a:lnTo>
                <a:lnTo>
                  <a:pt x="29" y="139"/>
                </a:lnTo>
                <a:lnTo>
                  <a:pt x="36" y="140"/>
                </a:lnTo>
                <a:lnTo>
                  <a:pt x="80" y="94"/>
                </a:lnTo>
                <a:lnTo>
                  <a:pt x="78" y="90"/>
                </a:lnTo>
                <a:lnTo>
                  <a:pt x="76" y="83"/>
                </a:lnTo>
                <a:lnTo>
                  <a:pt x="78" y="75"/>
                </a:lnTo>
                <a:lnTo>
                  <a:pt x="81" y="68"/>
                </a:lnTo>
                <a:lnTo>
                  <a:pt x="86" y="63"/>
                </a:lnTo>
                <a:lnTo>
                  <a:pt x="93" y="60"/>
                </a:lnTo>
                <a:lnTo>
                  <a:pt x="101" y="58"/>
                </a:lnTo>
                <a:lnTo>
                  <a:pt x="109" y="60"/>
                </a:lnTo>
                <a:lnTo>
                  <a:pt x="116" y="63"/>
                </a:lnTo>
                <a:lnTo>
                  <a:pt x="121" y="68"/>
                </a:lnTo>
                <a:lnTo>
                  <a:pt x="124" y="75"/>
                </a:lnTo>
                <a:lnTo>
                  <a:pt x="126" y="83"/>
                </a:lnTo>
                <a:lnTo>
                  <a:pt x="124" y="90"/>
                </a:lnTo>
                <a:lnTo>
                  <a:pt x="122" y="94"/>
                </a:lnTo>
                <a:lnTo>
                  <a:pt x="160" y="129"/>
                </a:lnTo>
                <a:lnTo>
                  <a:pt x="166" y="126"/>
                </a:lnTo>
                <a:lnTo>
                  <a:pt x="173" y="126"/>
                </a:lnTo>
                <a:lnTo>
                  <a:pt x="178" y="126"/>
                </a:lnTo>
                <a:lnTo>
                  <a:pt x="181" y="127"/>
                </a:lnTo>
                <a:lnTo>
                  <a:pt x="245" y="39"/>
                </a:lnTo>
                <a:lnTo>
                  <a:pt x="242" y="34"/>
                </a:lnTo>
                <a:lnTo>
                  <a:pt x="240" y="29"/>
                </a:lnTo>
                <a:lnTo>
                  <a:pt x="238" y="22"/>
                </a:lnTo>
                <a:lnTo>
                  <a:pt x="240" y="16"/>
                </a:lnTo>
                <a:lnTo>
                  <a:pt x="243" y="9"/>
                </a:lnTo>
                <a:lnTo>
                  <a:pt x="248" y="3"/>
                </a:lnTo>
                <a:lnTo>
                  <a:pt x="255" y="0"/>
                </a:lnTo>
                <a:lnTo>
                  <a:pt x="263" y="0"/>
                </a:lnTo>
                <a:close/>
              </a:path>
            </a:pathLst>
          </a:custGeom>
          <a:solidFill>
            <a:srgbClr val="42ADB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4" name="Freeform 320"/>
          <p:cNvSpPr>
            <a:spLocks noEditPoints="1"/>
          </p:cNvSpPr>
          <p:nvPr/>
        </p:nvSpPr>
        <p:spPr bwMode="auto">
          <a:xfrm>
            <a:off x="6084168" y="987574"/>
            <a:ext cx="231712" cy="231712"/>
          </a:xfrm>
          <a:custGeom>
            <a:avLst/>
            <a:gdLst>
              <a:gd name="T0" fmla="*/ 191 w 360"/>
              <a:gd name="T1" fmla="*/ 183 h 360"/>
              <a:gd name="T2" fmla="*/ 322 w 360"/>
              <a:gd name="T3" fmla="*/ 267 h 360"/>
              <a:gd name="T4" fmla="*/ 345 w 360"/>
              <a:gd name="T5" fmla="*/ 211 h 360"/>
              <a:gd name="T6" fmla="*/ 342 w 360"/>
              <a:gd name="T7" fmla="*/ 139 h 360"/>
              <a:gd name="T8" fmla="*/ 184 w 360"/>
              <a:gd name="T9" fmla="*/ 172 h 360"/>
              <a:gd name="T10" fmla="*/ 325 w 360"/>
              <a:gd name="T11" fmla="*/ 97 h 360"/>
              <a:gd name="T12" fmla="*/ 281 w 360"/>
              <a:gd name="T13" fmla="*/ 46 h 360"/>
              <a:gd name="T14" fmla="*/ 220 w 360"/>
              <a:gd name="T15" fmla="*/ 16 h 360"/>
              <a:gd name="T16" fmla="*/ 173 w 360"/>
              <a:gd name="T17" fmla="*/ 11 h 360"/>
              <a:gd name="T18" fmla="*/ 101 w 360"/>
              <a:gd name="T19" fmla="*/ 31 h 360"/>
              <a:gd name="T20" fmla="*/ 47 w 360"/>
              <a:gd name="T21" fmla="*/ 77 h 360"/>
              <a:gd name="T22" fmla="*/ 16 w 360"/>
              <a:gd name="T23" fmla="*/ 142 h 360"/>
              <a:gd name="T24" fmla="*/ 16 w 360"/>
              <a:gd name="T25" fmla="*/ 219 h 360"/>
              <a:gd name="T26" fmla="*/ 49 w 360"/>
              <a:gd name="T27" fmla="*/ 285 h 360"/>
              <a:gd name="T28" fmla="*/ 106 w 360"/>
              <a:gd name="T29" fmla="*/ 331 h 360"/>
              <a:gd name="T30" fmla="*/ 180 w 360"/>
              <a:gd name="T31" fmla="*/ 349 h 360"/>
              <a:gd name="T32" fmla="*/ 243 w 360"/>
              <a:gd name="T33" fmla="*/ 335 h 360"/>
              <a:gd name="T34" fmla="*/ 296 w 360"/>
              <a:gd name="T35" fmla="*/ 299 h 360"/>
              <a:gd name="T36" fmla="*/ 173 w 360"/>
              <a:gd name="T37" fmla="*/ 11 h 360"/>
              <a:gd name="T38" fmla="*/ 219 w 360"/>
              <a:gd name="T39" fmla="*/ 5 h 360"/>
              <a:gd name="T40" fmla="*/ 288 w 360"/>
              <a:gd name="T41" fmla="*/ 36 h 360"/>
              <a:gd name="T42" fmla="*/ 337 w 360"/>
              <a:gd name="T43" fmla="*/ 93 h 360"/>
              <a:gd name="T44" fmla="*/ 353 w 360"/>
              <a:gd name="T45" fmla="*/ 131 h 360"/>
              <a:gd name="T46" fmla="*/ 358 w 360"/>
              <a:gd name="T47" fmla="*/ 155 h 360"/>
              <a:gd name="T48" fmla="*/ 356 w 360"/>
              <a:gd name="T49" fmla="*/ 214 h 360"/>
              <a:gd name="T50" fmla="*/ 330 w 360"/>
              <a:gd name="T51" fmla="*/ 278 h 360"/>
              <a:gd name="T52" fmla="*/ 309 w 360"/>
              <a:gd name="T53" fmla="*/ 304 h 360"/>
              <a:gd name="T54" fmla="*/ 283 w 360"/>
              <a:gd name="T55" fmla="*/ 327 h 360"/>
              <a:gd name="T56" fmla="*/ 216 w 360"/>
              <a:gd name="T57" fmla="*/ 357 h 360"/>
              <a:gd name="T58" fmla="*/ 137 w 360"/>
              <a:gd name="T59" fmla="*/ 355 h 360"/>
              <a:gd name="T60" fmla="*/ 67 w 360"/>
              <a:gd name="T61" fmla="*/ 321 h 360"/>
              <a:gd name="T62" fmla="*/ 18 w 360"/>
              <a:gd name="T63" fmla="*/ 259 h 360"/>
              <a:gd name="T64" fmla="*/ 0 w 360"/>
              <a:gd name="T65" fmla="*/ 180 h 360"/>
              <a:gd name="T66" fmla="*/ 18 w 360"/>
              <a:gd name="T67" fmla="*/ 101 h 360"/>
              <a:gd name="T68" fmla="*/ 67 w 360"/>
              <a:gd name="T69" fmla="*/ 39 h 360"/>
              <a:gd name="T70" fmla="*/ 137 w 360"/>
              <a:gd name="T71" fmla="*/ 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60" h="360">
                <a:moveTo>
                  <a:pt x="342" y="139"/>
                </a:moveTo>
                <a:lnTo>
                  <a:pt x="191" y="183"/>
                </a:lnTo>
                <a:lnTo>
                  <a:pt x="304" y="291"/>
                </a:lnTo>
                <a:lnTo>
                  <a:pt x="322" y="267"/>
                </a:lnTo>
                <a:lnTo>
                  <a:pt x="335" y="241"/>
                </a:lnTo>
                <a:lnTo>
                  <a:pt x="345" y="211"/>
                </a:lnTo>
                <a:lnTo>
                  <a:pt x="346" y="180"/>
                </a:lnTo>
                <a:lnTo>
                  <a:pt x="342" y="139"/>
                </a:lnTo>
                <a:close/>
                <a:moveTo>
                  <a:pt x="184" y="11"/>
                </a:moveTo>
                <a:lnTo>
                  <a:pt x="184" y="172"/>
                </a:lnTo>
                <a:lnTo>
                  <a:pt x="338" y="128"/>
                </a:lnTo>
                <a:lnTo>
                  <a:pt x="325" y="97"/>
                </a:lnTo>
                <a:lnTo>
                  <a:pt x="306" y="69"/>
                </a:lnTo>
                <a:lnTo>
                  <a:pt x="281" y="46"/>
                </a:lnTo>
                <a:lnTo>
                  <a:pt x="252" y="29"/>
                </a:lnTo>
                <a:lnTo>
                  <a:pt x="220" y="16"/>
                </a:lnTo>
                <a:lnTo>
                  <a:pt x="184" y="11"/>
                </a:lnTo>
                <a:close/>
                <a:moveTo>
                  <a:pt x="173" y="11"/>
                </a:moveTo>
                <a:lnTo>
                  <a:pt x="135" y="18"/>
                </a:lnTo>
                <a:lnTo>
                  <a:pt x="101" y="31"/>
                </a:lnTo>
                <a:lnTo>
                  <a:pt x="72" y="51"/>
                </a:lnTo>
                <a:lnTo>
                  <a:pt x="47" y="77"/>
                </a:lnTo>
                <a:lnTo>
                  <a:pt x="27" y="106"/>
                </a:lnTo>
                <a:lnTo>
                  <a:pt x="16" y="142"/>
                </a:lnTo>
                <a:lnTo>
                  <a:pt x="11" y="180"/>
                </a:lnTo>
                <a:lnTo>
                  <a:pt x="16" y="219"/>
                </a:lnTo>
                <a:lnTo>
                  <a:pt x="27" y="254"/>
                </a:lnTo>
                <a:lnTo>
                  <a:pt x="49" y="285"/>
                </a:lnTo>
                <a:lnTo>
                  <a:pt x="73" y="311"/>
                </a:lnTo>
                <a:lnTo>
                  <a:pt x="106" y="331"/>
                </a:lnTo>
                <a:lnTo>
                  <a:pt x="140" y="344"/>
                </a:lnTo>
                <a:lnTo>
                  <a:pt x="180" y="349"/>
                </a:lnTo>
                <a:lnTo>
                  <a:pt x="212" y="345"/>
                </a:lnTo>
                <a:lnTo>
                  <a:pt x="243" y="335"/>
                </a:lnTo>
                <a:lnTo>
                  <a:pt x="271" y="321"/>
                </a:lnTo>
                <a:lnTo>
                  <a:pt x="296" y="299"/>
                </a:lnTo>
                <a:lnTo>
                  <a:pt x="173" y="183"/>
                </a:lnTo>
                <a:lnTo>
                  <a:pt x="173" y="11"/>
                </a:lnTo>
                <a:close/>
                <a:moveTo>
                  <a:pt x="180" y="0"/>
                </a:moveTo>
                <a:lnTo>
                  <a:pt x="219" y="5"/>
                </a:lnTo>
                <a:lnTo>
                  <a:pt x="255" y="16"/>
                </a:lnTo>
                <a:lnTo>
                  <a:pt x="288" y="36"/>
                </a:lnTo>
                <a:lnTo>
                  <a:pt x="315" y="62"/>
                </a:lnTo>
                <a:lnTo>
                  <a:pt x="337" y="93"/>
                </a:lnTo>
                <a:lnTo>
                  <a:pt x="351" y="128"/>
                </a:lnTo>
                <a:lnTo>
                  <a:pt x="353" y="131"/>
                </a:lnTo>
                <a:lnTo>
                  <a:pt x="353" y="133"/>
                </a:lnTo>
                <a:lnTo>
                  <a:pt x="358" y="155"/>
                </a:lnTo>
                <a:lnTo>
                  <a:pt x="360" y="180"/>
                </a:lnTo>
                <a:lnTo>
                  <a:pt x="356" y="214"/>
                </a:lnTo>
                <a:lnTo>
                  <a:pt x="346" y="247"/>
                </a:lnTo>
                <a:lnTo>
                  <a:pt x="330" y="278"/>
                </a:lnTo>
                <a:lnTo>
                  <a:pt x="310" y="304"/>
                </a:lnTo>
                <a:lnTo>
                  <a:pt x="309" y="304"/>
                </a:lnTo>
                <a:lnTo>
                  <a:pt x="309" y="304"/>
                </a:lnTo>
                <a:lnTo>
                  <a:pt x="283" y="327"/>
                </a:lnTo>
                <a:lnTo>
                  <a:pt x="250" y="345"/>
                </a:lnTo>
                <a:lnTo>
                  <a:pt x="216" y="357"/>
                </a:lnTo>
                <a:lnTo>
                  <a:pt x="180" y="360"/>
                </a:lnTo>
                <a:lnTo>
                  <a:pt x="137" y="355"/>
                </a:lnTo>
                <a:lnTo>
                  <a:pt x="99" y="342"/>
                </a:lnTo>
                <a:lnTo>
                  <a:pt x="67" y="321"/>
                </a:lnTo>
                <a:lnTo>
                  <a:pt x="39" y="293"/>
                </a:lnTo>
                <a:lnTo>
                  <a:pt x="18" y="259"/>
                </a:lnTo>
                <a:lnTo>
                  <a:pt x="4" y="221"/>
                </a:lnTo>
                <a:lnTo>
                  <a:pt x="0" y="180"/>
                </a:lnTo>
                <a:lnTo>
                  <a:pt x="4" y="139"/>
                </a:lnTo>
                <a:lnTo>
                  <a:pt x="18" y="101"/>
                </a:lnTo>
                <a:lnTo>
                  <a:pt x="39" y="67"/>
                </a:lnTo>
                <a:lnTo>
                  <a:pt x="67" y="39"/>
                </a:lnTo>
                <a:lnTo>
                  <a:pt x="99" y="18"/>
                </a:lnTo>
                <a:lnTo>
                  <a:pt x="137" y="5"/>
                </a:lnTo>
                <a:lnTo>
                  <a:pt x="180" y="0"/>
                </a:lnTo>
                <a:close/>
              </a:path>
            </a:pathLst>
          </a:custGeom>
          <a:solidFill>
            <a:srgbClr val="42ADB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5" name="Группа 304"/>
          <p:cNvGrpSpPr/>
          <p:nvPr/>
        </p:nvGrpSpPr>
        <p:grpSpPr>
          <a:xfrm>
            <a:off x="7263192" y="994298"/>
            <a:ext cx="288032" cy="235746"/>
            <a:chOff x="-6291263" y="4403725"/>
            <a:chExt cx="498476" cy="407988"/>
          </a:xfrm>
          <a:solidFill>
            <a:srgbClr val="42ADB8"/>
          </a:solidFill>
        </p:grpSpPr>
        <p:sp>
          <p:nvSpPr>
            <p:cNvPr id="306" name="Freeform 452"/>
            <p:cNvSpPr>
              <a:spLocks noEditPoints="1"/>
            </p:cNvSpPr>
            <p:nvPr/>
          </p:nvSpPr>
          <p:spPr bwMode="auto">
            <a:xfrm>
              <a:off x="-6291263" y="4554538"/>
              <a:ext cx="104775" cy="106363"/>
            </a:xfrm>
            <a:custGeom>
              <a:avLst/>
              <a:gdLst>
                <a:gd name="T0" fmla="*/ 33 w 66"/>
                <a:gd name="T1" fmla="*/ 13 h 67"/>
                <a:gd name="T2" fmla="*/ 26 w 66"/>
                <a:gd name="T3" fmla="*/ 13 h 67"/>
                <a:gd name="T4" fmla="*/ 20 w 66"/>
                <a:gd name="T5" fmla="*/ 17 h 67"/>
                <a:gd name="T6" fmla="*/ 17 w 66"/>
                <a:gd name="T7" fmla="*/ 21 h 67"/>
                <a:gd name="T8" fmla="*/ 13 w 66"/>
                <a:gd name="T9" fmla="*/ 28 h 67"/>
                <a:gd name="T10" fmla="*/ 12 w 66"/>
                <a:gd name="T11" fmla="*/ 35 h 67"/>
                <a:gd name="T12" fmla="*/ 13 w 66"/>
                <a:gd name="T13" fmla="*/ 41 h 67"/>
                <a:gd name="T14" fmla="*/ 17 w 66"/>
                <a:gd name="T15" fmla="*/ 46 h 67"/>
                <a:gd name="T16" fmla="*/ 20 w 66"/>
                <a:gd name="T17" fmla="*/ 51 h 67"/>
                <a:gd name="T18" fmla="*/ 26 w 66"/>
                <a:gd name="T19" fmla="*/ 54 h 67"/>
                <a:gd name="T20" fmla="*/ 33 w 66"/>
                <a:gd name="T21" fmla="*/ 54 h 67"/>
                <a:gd name="T22" fmla="*/ 40 w 66"/>
                <a:gd name="T23" fmla="*/ 54 h 67"/>
                <a:gd name="T24" fmla="*/ 46 w 66"/>
                <a:gd name="T25" fmla="*/ 51 h 67"/>
                <a:gd name="T26" fmla="*/ 49 w 66"/>
                <a:gd name="T27" fmla="*/ 46 h 67"/>
                <a:gd name="T28" fmla="*/ 53 w 66"/>
                <a:gd name="T29" fmla="*/ 41 h 67"/>
                <a:gd name="T30" fmla="*/ 54 w 66"/>
                <a:gd name="T31" fmla="*/ 35 h 67"/>
                <a:gd name="T32" fmla="*/ 53 w 66"/>
                <a:gd name="T33" fmla="*/ 28 h 67"/>
                <a:gd name="T34" fmla="*/ 49 w 66"/>
                <a:gd name="T35" fmla="*/ 21 h 67"/>
                <a:gd name="T36" fmla="*/ 46 w 66"/>
                <a:gd name="T37" fmla="*/ 17 h 67"/>
                <a:gd name="T38" fmla="*/ 40 w 66"/>
                <a:gd name="T39" fmla="*/ 13 h 67"/>
                <a:gd name="T40" fmla="*/ 33 w 66"/>
                <a:gd name="T41" fmla="*/ 13 h 67"/>
                <a:gd name="T42" fmla="*/ 33 w 66"/>
                <a:gd name="T43" fmla="*/ 0 h 67"/>
                <a:gd name="T44" fmla="*/ 49 w 66"/>
                <a:gd name="T45" fmla="*/ 5 h 67"/>
                <a:gd name="T46" fmla="*/ 61 w 66"/>
                <a:gd name="T47" fmla="*/ 17 h 67"/>
                <a:gd name="T48" fmla="*/ 66 w 66"/>
                <a:gd name="T49" fmla="*/ 35 h 67"/>
                <a:gd name="T50" fmla="*/ 61 w 66"/>
                <a:gd name="T51" fmla="*/ 51 h 67"/>
                <a:gd name="T52" fmla="*/ 49 w 66"/>
                <a:gd name="T53" fmla="*/ 62 h 67"/>
                <a:gd name="T54" fmla="*/ 33 w 66"/>
                <a:gd name="T55" fmla="*/ 67 h 67"/>
                <a:gd name="T56" fmla="*/ 17 w 66"/>
                <a:gd name="T57" fmla="*/ 62 h 67"/>
                <a:gd name="T58" fmla="*/ 5 w 66"/>
                <a:gd name="T59" fmla="*/ 51 h 67"/>
                <a:gd name="T60" fmla="*/ 0 w 66"/>
                <a:gd name="T61" fmla="*/ 35 h 67"/>
                <a:gd name="T62" fmla="*/ 5 w 66"/>
                <a:gd name="T63" fmla="*/ 17 h 67"/>
                <a:gd name="T64" fmla="*/ 17 w 66"/>
                <a:gd name="T65" fmla="*/ 5 h 67"/>
                <a:gd name="T66" fmla="*/ 33 w 66"/>
                <a:gd name="T6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67">
                  <a:moveTo>
                    <a:pt x="33" y="13"/>
                  </a:moveTo>
                  <a:lnTo>
                    <a:pt x="26" y="13"/>
                  </a:lnTo>
                  <a:lnTo>
                    <a:pt x="20" y="17"/>
                  </a:lnTo>
                  <a:lnTo>
                    <a:pt x="17" y="21"/>
                  </a:lnTo>
                  <a:lnTo>
                    <a:pt x="13" y="28"/>
                  </a:lnTo>
                  <a:lnTo>
                    <a:pt x="12" y="35"/>
                  </a:lnTo>
                  <a:lnTo>
                    <a:pt x="13" y="41"/>
                  </a:lnTo>
                  <a:lnTo>
                    <a:pt x="17" y="46"/>
                  </a:lnTo>
                  <a:lnTo>
                    <a:pt x="20" y="51"/>
                  </a:lnTo>
                  <a:lnTo>
                    <a:pt x="26" y="54"/>
                  </a:lnTo>
                  <a:lnTo>
                    <a:pt x="33" y="54"/>
                  </a:lnTo>
                  <a:lnTo>
                    <a:pt x="40" y="54"/>
                  </a:lnTo>
                  <a:lnTo>
                    <a:pt x="46" y="51"/>
                  </a:lnTo>
                  <a:lnTo>
                    <a:pt x="49" y="46"/>
                  </a:lnTo>
                  <a:lnTo>
                    <a:pt x="53" y="41"/>
                  </a:lnTo>
                  <a:lnTo>
                    <a:pt x="54" y="35"/>
                  </a:lnTo>
                  <a:lnTo>
                    <a:pt x="53" y="28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0" y="13"/>
                  </a:lnTo>
                  <a:lnTo>
                    <a:pt x="33" y="13"/>
                  </a:lnTo>
                  <a:close/>
                  <a:moveTo>
                    <a:pt x="33" y="0"/>
                  </a:moveTo>
                  <a:lnTo>
                    <a:pt x="49" y="5"/>
                  </a:lnTo>
                  <a:lnTo>
                    <a:pt x="61" y="17"/>
                  </a:lnTo>
                  <a:lnTo>
                    <a:pt x="66" y="35"/>
                  </a:lnTo>
                  <a:lnTo>
                    <a:pt x="61" y="51"/>
                  </a:lnTo>
                  <a:lnTo>
                    <a:pt x="49" y="62"/>
                  </a:lnTo>
                  <a:lnTo>
                    <a:pt x="33" y="67"/>
                  </a:lnTo>
                  <a:lnTo>
                    <a:pt x="17" y="62"/>
                  </a:lnTo>
                  <a:lnTo>
                    <a:pt x="5" y="51"/>
                  </a:lnTo>
                  <a:lnTo>
                    <a:pt x="0" y="35"/>
                  </a:lnTo>
                  <a:lnTo>
                    <a:pt x="5" y="17"/>
                  </a:lnTo>
                  <a:lnTo>
                    <a:pt x="17" y="5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Freeform 453"/>
            <p:cNvSpPr>
              <a:spLocks noEditPoints="1"/>
            </p:cNvSpPr>
            <p:nvPr/>
          </p:nvSpPr>
          <p:spPr bwMode="auto">
            <a:xfrm>
              <a:off x="-6291263" y="4403725"/>
              <a:ext cx="104775" cy="104775"/>
            </a:xfrm>
            <a:custGeom>
              <a:avLst/>
              <a:gdLst>
                <a:gd name="T0" fmla="*/ 33 w 66"/>
                <a:gd name="T1" fmla="*/ 12 h 66"/>
                <a:gd name="T2" fmla="*/ 26 w 66"/>
                <a:gd name="T3" fmla="*/ 13 h 66"/>
                <a:gd name="T4" fmla="*/ 20 w 66"/>
                <a:gd name="T5" fmla="*/ 17 h 66"/>
                <a:gd name="T6" fmla="*/ 17 w 66"/>
                <a:gd name="T7" fmla="*/ 20 h 66"/>
                <a:gd name="T8" fmla="*/ 13 w 66"/>
                <a:gd name="T9" fmla="*/ 26 h 66"/>
                <a:gd name="T10" fmla="*/ 12 w 66"/>
                <a:gd name="T11" fmla="*/ 33 h 66"/>
                <a:gd name="T12" fmla="*/ 13 w 66"/>
                <a:gd name="T13" fmla="*/ 40 h 66"/>
                <a:gd name="T14" fmla="*/ 17 w 66"/>
                <a:gd name="T15" fmla="*/ 46 h 66"/>
                <a:gd name="T16" fmla="*/ 20 w 66"/>
                <a:gd name="T17" fmla="*/ 49 h 66"/>
                <a:gd name="T18" fmla="*/ 26 w 66"/>
                <a:gd name="T19" fmla="*/ 53 h 66"/>
                <a:gd name="T20" fmla="*/ 33 w 66"/>
                <a:gd name="T21" fmla="*/ 54 h 66"/>
                <a:gd name="T22" fmla="*/ 40 w 66"/>
                <a:gd name="T23" fmla="*/ 53 h 66"/>
                <a:gd name="T24" fmla="*/ 46 w 66"/>
                <a:gd name="T25" fmla="*/ 49 h 66"/>
                <a:gd name="T26" fmla="*/ 49 w 66"/>
                <a:gd name="T27" fmla="*/ 46 h 66"/>
                <a:gd name="T28" fmla="*/ 53 w 66"/>
                <a:gd name="T29" fmla="*/ 40 h 66"/>
                <a:gd name="T30" fmla="*/ 54 w 66"/>
                <a:gd name="T31" fmla="*/ 33 h 66"/>
                <a:gd name="T32" fmla="*/ 53 w 66"/>
                <a:gd name="T33" fmla="*/ 26 h 66"/>
                <a:gd name="T34" fmla="*/ 49 w 66"/>
                <a:gd name="T35" fmla="*/ 20 h 66"/>
                <a:gd name="T36" fmla="*/ 46 w 66"/>
                <a:gd name="T37" fmla="*/ 17 h 66"/>
                <a:gd name="T38" fmla="*/ 40 w 66"/>
                <a:gd name="T39" fmla="*/ 13 h 66"/>
                <a:gd name="T40" fmla="*/ 33 w 66"/>
                <a:gd name="T41" fmla="*/ 12 h 66"/>
                <a:gd name="T42" fmla="*/ 33 w 66"/>
                <a:gd name="T43" fmla="*/ 0 h 66"/>
                <a:gd name="T44" fmla="*/ 49 w 66"/>
                <a:gd name="T45" fmla="*/ 5 h 66"/>
                <a:gd name="T46" fmla="*/ 61 w 66"/>
                <a:gd name="T47" fmla="*/ 17 h 66"/>
                <a:gd name="T48" fmla="*/ 66 w 66"/>
                <a:gd name="T49" fmla="*/ 33 h 66"/>
                <a:gd name="T50" fmla="*/ 61 w 66"/>
                <a:gd name="T51" fmla="*/ 49 h 66"/>
                <a:gd name="T52" fmla="*/ 49 w 66"/>
                <a:gd name="T53" fmla="*/ 61 h 66"/>
                <a:gd name="T54" fmla="*/ 33 w 66"/>
                <a:gd name="T55" fmla="*/ 66 h 66"/>
                <a:gd name="T56" fmla="*/ 17 w 66"/>
                <a:gd name="T57" fmla="*/ 61 h 66"/>
                <a:gd name="T58" fmla="*/ 5 w 66"/>
                <a:gd name="T59" fmla="*/ 49 h 66"/>
                <a:gd name="T60" fmla="*/ 0 w 66"/>
                <a:gd name="T61" fmla="*/ 33 h 66"/>
                <a:gd name="T62" fmla="*/ 5 w 66"/>
                <a:gd name="T63" fmla="*/ 17 h 66"/>
                <a:gd name="T64" fmla="*/ 17 w 66"/>
                <a:gd name="T65" fmla="*/ 5 h 66"/>
                <a:gd name="T66" fmla="*/ 33 w 66"/>
                <a:gd name="T6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66">
                  <a:moveTo>
                    <a:pt x="33" y="12"/>
                  </a:moveTo>
                  <a:lnTo>
                    <a:pt x="26" y="13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6"/>
                  </a:lnTo>
                  <a:lnTo>
                    <a:pt x="12" y="33"/>
                  </a:lnTo>
                  <a:lnTo>
                    <a:pt x="13" y="40"/>
                  </a:lnTo>
                  <a:lnTo>
                    <a:pt x="17" y="46"/>
                  </a:lnTo>
                  <a:lnTo>
                    <a:pt x="20" y="49"/>
                  </a:lnTo>
                  <a:lnTo>
                    <a:pt x="26" y="53"/>
                  </a:lnTo>
                  <a:lnTo>
                    <a:pt x="33" y="54"/>
                  </a:lnTo>
                  <a:lnTo>
                    <a:pt x="40" y="53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3" y="40"/>
                  </a:lnTo>
                  <a:lnTo>
                    <a:pt x="54" y="33"/>
                  </a:lnTo>
                  <a:lnTo>
                    <a:pt x="53" y="26"/>
                  </a:lnTo>
                  <a:lnTo>
                    <a:pt x="49" y="20"/>
                  </a:lnTo>
                  <a:lnTo>
                    <a:pt x="46" y="17"/>
                  </a:lnTo>
                  <a:lnTo>
                    <a:pt x="40" y="13"/>
                  </a:lnTo>
                  <a:lnTo>
                    <a:pt x="33" y="12"/>
                  </a:lnTo>
                  <a:close/>
                  <a:moveTo>
                    <a:pt x="33" y="0"/>
                  </a:moveTo>
                  <a:lnTo>
                    <a:pt x="49" y="5"/>
                  </a:lnTo>
                  <a:lnTo>
                    <a:pt x="61" y="17"/>
                  </a:lnTo>
                  <a:lnTo>
                    <a:pt x="66" y="33"/>
                  </a:lnTo>
                  <a:lnTo>
                    <a:pt x="61" y="49"/>
                  </a:lnTo>
                  <a:lnTo>
                    <a:pt x="49" y="61"/>
                  </a:lnTo>
                  <a:lnTo>
                    <a:pt x="33" y="66"/>
                  </a:lnTo>
                  <a:lnTo>
                    <a:pt x="17" y="61"/>
                  </a:lnTo>
                  <a:lnTo>
                    <a:pt x="5" y="49"/>
                  </a:lnTo>
                  <a:lnTo>
                    <a:pt x="0" y="33"/>
                  </a:lnTo>
                  <a:lnTo>
                    <a:pt x="5" y="17"/>
                  </a:lnTo>
                  <a:lnTo>
                    <a:pt x="17" y="5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" name="Freeform 454"/>
            <p:cNvSpPr>
              <a:spLocks noEditPoints="1"/>
            </p:cNvSpPr>
            <p:nvPr/>
          </p:nvSpPr>
          <p:spPr bwMode="auto">
            <a:xfrm>
              <a:off x="-6291263" y="4708525"/>
              <a:ext cx="104775" cy="103188"/>
            </a:xfrm>
            <a:custGeom>
              <a:avLst/>
              <a:gdLst>
                <a:gd name="T0" fmla="*/ 33 w 66"/>
                <a:gd name="T1" fmla="*/ 11 h 65"/>
                <a:gd name="T2" fmla="*/ 26 w 66"/>
                <a:gd name="T3" fmla="*/ 13 h 65"/>
                <a:gd name="T4" fmla="*/ 20 w 66"/>
                <a:gd name="T5" fmla="*/ 16 h 65"/>
                <a:gd name="T6" fmla="*/ 17 w 66"/>
                <a:gd name="T7" fmla="*/ 21 h 65"/>
                <a:gd name="T8" fmla="*/ 13 w 66"/>
                <a:gd name="T9" fmla="*/ 26 h 65"/>
                <a:gd name="T10" fmla="*/ 12 w 66"/>
                <a:gd name="T11" fmla="*/ 32 h 65"/>
                <a:gd name="T12" fmla="*/ 13 w 66"/>
                <a:gd name="T13" fmla="*/ 39 h 65"/>
                <a:gd name="T14" fmla="*/ 17 w 66"/>
                <a:gd name="T15" fmla="*/ 46 h 65"/>
                <a:gd name="T16" fmla="*/ 20 w 66"/>
                <a:gd name="T17" fmla="*/ 50 h 65"/>
                <a:gd name="T18" fmla="*/ 26 w 66"/>
                <a:gd name="T19" fmla="*/ 54 h 65"/>
                <a:gd name="T20" fmla="*/ 33 w 66"/>
                <a:gd name="T21" fmla="*/ 54 h 65"/>
                <a:gd name="T22" fmla="*/ 40 w 66"/>
                <a:gd name="T23" fmla="*/ 54 h 65"/>
                <a:gd name="T24" fmla="*/ 46 w 66"/>
                <a:gd name="T25" fmla="*/ 50 h 65"/>
                <a:gd name="T26" fmla="*/ 49 w 66"/>
                <a:gd name="T27" fmla="*/ 46 h 65"/>
                <a:gd name="T28" fmla="*/ 53 w 66"/>
                <a:gd name="T29" fmla="*/ 39 h 65"/>
                <a:gd name="T30" fmla="*/ 54 w 66"/>
                <a:gd name="T31" fmla="*/ 32 h 65"/>
                <a:gd name="T32" fmla="*/ 53 w 66"/>
                <a:gd name="T33" fmla="*/ 26 h 65"/>
                <a:gd name="T34" fmla="*/ 49 w 66"/>
                <a:gd name="T35" fmla="*/ 21 h 65"/>
                <a:gd name="T36" fmla="*/ 46 w 66"/>
                <a:gd name="T37" fmla="*/ 16 h 65"/>
                <a:gd name="T38" fmla="*/ 40 w 66"/>
                <a:gd name="T39" fmla="*/ 13 h 65"/>
                <a:gd name="T40" fmla="*/ 33 w 66"/>
                <a:gd name="T41" fmla="*/ 11 h 65"/>
                <a:gd name="T42" fmla="*/ 33 w 66"/>
                <a:gd name="T43" fmla="*/ 0 h 65"/>
                <a:gd name="T44" fmla="*/ 49 w 66"/>
                <a:gd name="T45" fmla="*/ 5 h 65"/>
                <a:gd name="T46" fmla="*/ 61 w 66"/>
                <a:gd name="T47" fmla="*/ 16 h 65"/>
                <a:gd name="T48" fmla="*/ 66 w 66"/>
                <a:gd name="T49" fmla="*/ 32 h 65"/>
                <a:gd name="T50" fmla="*/ 61 w 66"/>
                <a:gd name="T51" fmla="*/ 50 h 65"/>
                <a:gd name="T52" fmla="*/ 49 w 66"/>
                <a:gd name="T53" fmla="*/ 62 h 65"/>
                <a:gd name="T54" fmla="*/ 33 w 66"/>
                <a:gd name="T55" fmla="*/ 65 h 65"/>
                <a:gd name="T56" fmla="*/ 17 w 66"/>
                <a:gd name="T57" fmla="*/ 62 h 65"/>
                <a:gd name="T58" fmla="*/ 5 w 66"/>
                <a:gd name="T59" fmla="*/ 50 h 65"/>
                <a:gd name="T60" fmla="*/ 0 w 66"/>
                <a:gd name="T61" fmla="*/ 32 h 65"/>
                <a:gd name="T62" fmla="*/ 5 w 66"/>
                <a:gd name="T63" fmla="*/ 16 h 65"/>
                <a:gd name="T64" fmla="*/ 17 w 66"/>
                <a:gd name="T65" fmla="*/ 5 h 65"/>
                <a:gd name="T66" fmla="*/ 33 w 66"/>
                <a:gd name="T6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65">
                  <a:moveTo>
                    <a:pt x="33" y="11"/>
                  </a:moveTo>
                  <a:lnTo>
                    <a:pt x="26" y="13"/>
                  </a:lnTo>
                  <a:lnTo>
                    <a:pt x="20" y="16"/>
                  </a:lnTo>
                  <a:lnTo>
                    <a:pt x="17" y="21"/>
                  </a:lnTo>
                  <a:lnTo>
                    <a:pt x="13" y="26"/>
                  </a:lnTo>
                  <a:lnTo>
                    <a:pt x="12" y="32"/>
                  </a:lnTo>
                  <a:lnTo>
                    <a:pt x="13" y="39"/>
                  </a:lnTo>
                  <a:lnTo>
                    <a:pt x="17" y="46"/>
                  </a:lnTo>
                  <a:lnTo>
                    <a:pt x="20" y="50"/>
                  </a:lnTo>
                  <a:lnTo>
                    <a:pt x="26" y="54"/>
                  </a:lnTo>
                  <a:lnTo>
                    <a:pt x="33" y="54"/>
                  </a:lnTo>
                  <a:lnTo>
                    <a:pt x="40" y="54"/>
                  </a:lnTo>
                  <a:lnTo>
                    <a:pt x="46" y="50"/>
                  </a:lnTo>
                  <a:lnTo>
                    <a:pt x="49" y="46"/>
                  </a:lnTo>
                  <a:lnTo>
                    <a:pt x="53" y="39"/>
                  </a:lnTo>
                  <a:lnTo>
                    <a:pt x="54" y="32"/>
                  </a:lnTo>
                  <a:lnTo>
                    <a:pt x="53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0" y="13"/>
                  </a:lnTo>
                  <a:lnTo>
                    <a:pt x="33" y="11"/>
                  </a:lnTo>
                  <a:close/>
                  <a:moveTo>
                    <a:pt x="33" y="0"/>
                  </a:moveTo>
                  <a:lnTo>
                    <a:pt x="49" y="5"/>
                  </a:lnTo>
                  <a:lnTo>
                    <a:pt x="61" y="16"/>
                  </a:lnTo>
                  <a:lnTo>
                    <a:pt x="66" y="32"/>
                  </a:lnTo>
                  <a:lnTo>
                    <a:pt x="61" y="50"/>
                  </a:lnTo>
                  <a:lnTo>
                    <a:pt x="49" y="62"/>
                  </a:lnTo>
                  <a:lnTo>
                    <a:pt x="33" y="65"/>
                  </a:lnTo>
                  <a:lnTo>
                    <a:pt x="17" y="62"/>
                  </a:lnTo>
                  <a:lnTo>
                    <a:pt x="5" y="50"/>
                  </a:lnTo>
                  <a:lnTo>
                    <a:pt x="0" y="32"/>
                  </a:lnTo>
                  <a:lnTo>
                    <a:pt x="5" y="16"/>
                  </a:lnTo>
                  <a:lnTo>
                    <a:pt x="17" y="5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" name="Freeform 455"/>
            <p:cNvSpPr>
              <a:spLocks/>
            </p:cNvSpPr>
            <p:nvPr/>
          </p:nvSpPr>
          <p:spPr bwMode="auto">
            <a:xfrm>
              <a:off x="-6124575" y="4445000"/>
              <a:ext cx="331788" cy="22225"/>
            </a:xfrm>
            <a:custGeom>
              <a:avLst/>
              <a:gdLst>
                <a:gd name="T0" fmla="*/ 7 w 209"/>
                <a:gd name="T1" fmla="*/ 0 h 14"/>
                <a:gd name="T2" fmla="*/ 205 w 209"/>
                <a:gd name="T3" fmla="*/ 0 h 14"/>
                <a:gd name="T4" fmla="*/ 208 w 209"/>
                <a:gd name="T5" fmla="*/ 2 h 14"/>
                <a:gd name="T6" fmla="*/ 209 w 209"/>
                <a:gd name="T7" fmla="*/ 4 h 14"/>
                <a:gd name="T8" fmla="*/ 209 w 209"/>
                <a:gd name="T9" fmla="*/ 7 h 14"/>
                <a:gd name="T10" fmla="*/ 209 w 209"/>
                <a:gd name="T11" fmla="*/ 10 h 14"/>
                <a:gd name="T12" fmla="*/ 208 w 209"/>
                <a:gd name="T13" fmla="*/ 12 h 14"/>
                <a:gd name="T14" fmla="*/ 205 w 209"/>
                <a:gd name="T15" fmla="*/ 14 h 14"/>
                <a:gd name="T16" fmla="*/ 7 w 209"/>
                <a:gd name="T17" fmla="*/ 14 h 14"/>
                <a:gd name="T18" fmla="*/ 3 w 209"/>
                <a:gd name="T19" fmla="*/ 12 h 14"/>
                <a:gd name="T20" fmla="*/ 2 w 209"/>
                <a:gd name="T21" fmla="*/ 10 h 14"/>
                <a:gd name="T22" fmla="*/ 0 w 209"/>
                <a:gd name="T23" fmla="*/ 7 h 14"/>
                <a:gd name="T24" fmla="*/ 2 w 209"/>
                <a:gd name="T25" fmla="*/ 4 h 14"/>
                <a:gd name="T26" fmla="*/ 3 w 209"/>
                <a:gd name="T27" fmla="*/ 2 h 14"/>
                <a:gd name="T28" fmla="*/ 7 w 209"/>
                <a:gd name="T2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14">
                  <a:moveTo>
                    <a:pt x="7" y="0"/>
                  </a:moveTo>
                  <a:lnTo>
                    <a:pt x="205" y="0"/>
                  </a:lnTo>
                  <a:lnTo>
                    <a:pt x="208" y="2"/>
                  </a:lnTo>
                  <a:lnTo>
                    <a:pt x="209" y="4"/>
                  </a:lnTo>
                  <a:lnTo>
                    <a:pt x="209" y="7"/>
                  </a:lnTo>
                  <a:lnTo>
                    <a:pt x="209" y="10"/>
                  </a:lnTo>
                  <a:lnTo>
                    <a:pt x="208" y="12"/>
                  </a:lnTo>
                  <a:lnTo>
                    <a:pt x="205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" name="Freeform 456"/>
            <p:cNvSpPr>
              <a:spLocks/>
            </p:cNvSpPr>
            <p:nvPr/>
          </p:nvSpPr>
          <p:spPr bwMode="auto">
            <a:xfrm>
              <a:off x="-6124575" y="4598988"/>
              <a:ext cx="331788" cy="17463"/>
            </a:xfrm>
            <a:custGeom>
              <a:avLst/>
              <a:gdLst>
                <a:gd name="T0" fmla="*/ 7 w 209"/>
                <a:gd name="T1" fmla="*/ 0 h 11"/>
                <a:gd name="T2" fmla="*/ 205 w 209"/>
                <a:gd name="T3" fmla="*/ 0 h 11"/>
                <a:gd name="T4" fmla="*/ 208 w 209"/>
                <a:gd name="T5" fmla="*/ 0 h 11"/>
                <a:gd name="T6" fmla="*/ 209 w 209"/>
                <a:gd name="T7" fmla="*/ 3 h 11"/>
                <a:gd name="T8" fmla="*/ 209 w 209"/>
                <a:gd name="T9" fmla="*/ 7 h 11"/>
                <a:gd name="T10" fmla="*/ 209 w 209"/>
                <a:gd name="T11" fmla="*/ 10 h 11"/>
                <a:gd name="T12" fmla="*/ 208 w 209"/>
                <a:gd name="T13" fmla="*/ 11 h 11"/>
                <a:gd name="T14" fmla="*/ 205 w 209"/>
                <a:gd name="T15" fmla="*/ 11 h 11"/>
                <a:gd name="T16" fmla="*/ 7 w 209"/>
                <a:gd name="T17" fmla="*/ 11 h 11"/>
                <a:gd name="T18" fmla="*/ 3 w 209"/>
                <a:gd name="T19" fmla="*/ 11 h 11"/>
                <a:gd name="T20" fmla="*/ 2 w 209"/>
                <a:gd name="T21" fmla="*/ 10 h 11"/>
                <a:gd name="T22" fmla="*/ 0 w 209"/>
                <a:gd name="T23" fmla="*/ 7 h 11"/>
                <a:gd name="T24" fmla="*/ 2 w 209"/>
                <a:gd name="T25" fmla="*/ 3 h 11"/>
                <a:gd name="T26" fmla="*/ 3 w 209"/>
                <a:gd name="T27" fmla="*/ 2 h 11"/>
                <a:gd name="T28" fmla="*/ 7 w 209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11">
                  <a:moveTo>
                    <a:pt x="7" y="0"/>
                  </a:moveTo>
                  <a:lnTo>
                    <a:pt x="205" y="0"/>
                  </a:lnTo>
                  <a:lnTo>
                    <a:pt x="208" y="0"/>
                  </a:lnTo>
                  <a:lnTo>
                    <a:pt x="209" y="3"/>
                  </a:lnTo>
                  <a:lnTo>
                    <a:pt x="209" y="7"/>
                  </a:lnTo>
                  <a:lnTo>
                    <a:pt x="209" y="10"/>
                  </a:lnTo>
                  <a:lnTo>
                    <a:pt x="208" y="11"/>
                  </a:lnTo>
                  <a:lnTo>
                    <a:pt x="205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3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" name="Freeform 457"/>
            <p:cNvSpPr>
              <a:spLocks/>
            </p:cNvSpPr>
            <p:nvPr/>
          </p:nvSpPr>
          <p:spPr bwMode="auto">
            <a:xfrm>
              <a:off x="-6124575" y="4752975"/>
              <a:ext cx="331788" cy="17463"/>
            </a:xfrm>
            <a:custGeom>
              <a:avLst/>
              <a:gdLst>
                <a:gd name="T0" fmla="*/ 7 w 209"/>
                <a:gd name="T1" fmla="*/ 0 h 11"/>
                <a:gd name="T2" fmla="*/ 205 w 209"/>
                <a:gd name="T3" fmla="*/ 0 h 11"/>
                <a:gd name="T4" fmla="*/ 208 w 209"/>
                <a:gd name="T5" fmla="*/ 0 h 11"/>
                <a:gd name="T6" fmla="*/ 209 w 209"/>
                <a:gd name="T7" fmla="*/ 1 h 11"/>
                <a:gd name="T8" fmla="*/ 209 w 209"/>
                <a:gd name="T9" fmla="*/ 4 h 11"/>
                <a:gd name="T10" fmla="*/ 209 w 209"/>
                <a:gd name="T11" fmla="*/ 8 h 11"/>
                <a:gd name="T12" fmla="*/ 208 w 209"/>
                <a:gd name="T13" fmla="*/ 9 h 11"/>
                <a:gd name="T14" fmla="*/ 205 w 209"/>
                <a:gd name="T15" fmla="*/ 11 h 11"/>
                <a:gd name="T16" fmla="*/ 7 w 209"/>
                <a:gd name="T17" fmla="*/ 11 h 11"/>
                <a:gd name="T18" fmla="*/ 3 w 209"/>
                <a:gd name="T19" fmla="*/ 9 h 11"/>
                <a:gd name="T20" fmla="*/ 2 w 209"/>
                <a:gd name="T21" fmla="*/ 8 h 11"/>
                <a:gd name="T22" fmla="*/ 0 w 209"/>
                <a:gd name="T23" fmla="*/ 4 h 11"/>
                <a:gd name="T24" fmla="*/ 2 w 209"/>
                <a:gd name="T25" fmla="*/ 1 h 11"/>
                <a:gd name="T26" fmla="*/ 3 w 209"/>
                <a:gd name="T27" fmla="*/ 0 h 11"/>
                <a:gd name="T28" fmla="*/ 7 w 209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11">
                  <a:moveTo>
                    <a:pt x="7" y="0"/>
                  </a:moveTo>
                  <a:lnTo>
                    <a:pt x="205" y="0"/>
                  </a:lnTo>
                  <a:lnTo>
                    <a:pt x="208" y="0"/>
                  </a:lnTo>
                  <a:lnTo>
                    <a:pt x="209" y="1"/>
                  </a:lnTo>
                  <a:lnTo>
                    <a:pt x="209" y="4"/>
                  </a:lnTo>
                  <a:lnTo>
                    <a:pt x="209" y="8"/>
                  </a:lnTo>
                  <a:lnTo>
                    <a:pt x="208" y="9"/>
                  </a:lnTo>
                  <a:lnTo>
                    <a:pt x="205" y="11"/>
                  </a:lnTo>
                  <a:lnTo>
                    <a:pt x="7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2" name="Freeform 283"/>
          <p:cNvSpPr>
            <a:spLocks noEditPoints="1"/>
          </p:cNvSpPr>
          <p:nvPr/>
        </p:nvSpPr>
        <p:spPr bwMode="auto">
          <a:xfrm>
            <a:off x="8388424" y="987574"/>
            <a:ext cx="216583" cy="216583"/>
          </a:xfrm>
          <a:custGeom>
            <a:avLst/>
            <a:gdLst>
              <a:gd name="T0" fmla="*/ 239 w 360"/>
              <a:gd name="T1" fmla="*/ 324 h 360"/>
              <a:gd name="T2" fmla="*/ 282 w 360"/>
              <a:gd name="T3" fmla="*/ 315 h 360"/>
              <a:gd name="T4" fmla="*/ 285 w 360"/>
              <a:gd name="T5" fmla="*/ 279 h 360"/>
              <a:gd name="T6" fmla="*/ 77 w 360"/>
              <a:gd name="T7" fmla="*/ 279 h 360"/>
              <a:gd name="T8" fmla="*/ 79 w 360"/>
              <a:gd name="T9" fmla="*/ 315 h 360"/>
              <a:gd name="T10" fmla="*/ 123 w 360"/>
              <a:gd name="T11" fmla="*/ 324 h 360"/>
              <a:gd name="T12" fmla="*/ 187 w 360"/>
              <a:gd name="T13" fmla="*/ 259 h 360"/>
              <a:gd name="T14" fmla="*/ 225 w 360"/>
              <a:gd name="T15" fmla="*/ 324 h 360"/>
              <a:gd name="T16" fmla="*/ 223 w 360"/>
              <a:gd name="T17" fmla="*/ 262 h 360"/>
              <a:gd name="T18" fmla="*/ 140 w 360"/>
              <a:gd name="T19" fmla="*/ 261 h 360"/>
              <a:gd name="T20" fmla="*/ 136 w 360"/>
              <a:gd name="T21" fmla="*/ 324 h 360"/>
              <a:gd name="T22" fmla="*/ 176 w 360"/>
              <a:gd name="T23" fmla="*/ 259 h 360"/>
              <a:gd name="T24" fmla="*/ 267 w 360"/>
              <a:gd name="T25" fmla="*/ 259 h 360"/>
              <a:gd name="T26" fmla="*/ 315 w 360"/>
              <a:gd name="T27" fmla="*/ 284 h 360"/>
              <a:gd name="T28" fmla="*/ 349 w 360"/>
              <a:gd name="T29" fmla="*/ 187 h 360"/>
              <a:gd name="T30" fmla="*/ 187 w 360"/>
              <a:gd name="T31" fmla="*/ 246 h 360"/>
              <a:gd name="T32" fmla="*/ 262 w 360"/>
              <a:gd name="T33" fmla="*/ 223 h 360"/>
              <a:gd name="T34" fmla="*/ 97 w 360"/>
              <a:gd name="T35" fmla="*/ 187 h 360"/>
              <a:gd name="T36" fmla="*/ 136 w 360"/>
              <a:gd name="T37" fmla="*/ 249 h 360"/>
              <a:gd name="T38" fmla="*/ 97 w 360"/>
              <a:gd name="T39" fmla="*/ 187 h 360"/>
              <a:gd name="T40" fmla="*/ 30 w 360"/>
              <a:gd name="T41" fmla="*/ 254 h 360"/>
              <a:gd name="T42" fmla="*/ 72 w 360"/>
              <a:gd name="T43" fmla="*/ 269 h 360"/>
              <a:gd name="T44" fmla="*/ 86 w 360"/>
              <a:gd name="T45" fmla="*/ 187 h 360"/>
              <a:gd name="T46" fmla="*/ 225 w 360"/>
              <a:gd name="T47" fmla="*/ 113 h 360"/>
              <a:gd name="T48" fmla="*/ 266 w 360"/>
              <a:gd name="T49" fmla="*/ 176 h 360"/>
              <a:gd name="T50" fmla="*/ 105 w 360"/>
              <a:gd name="T51" fmla="*/ 107 h 360"/>
              <a:gd name="T52" fmla="*/ 176 w 360"/>
              <a:gd name="T53" fmla="*/ 176 h 360"/>
              <a:gd name="T54" fmla="*/ 105 w 360"/>
              <a:gd name="T55" fmla="*/ 107 h 360"/>
              <a:gd name="T56" fmla="*/ 290 w 360"/>
              <a:gd name="T57" fmla="*/ 94 h 360"/>
              <a:gd name="T58" fmla="*/ 277 w 360"/>
              <a:gd name="T59" fmla="*/ 176 h 360"/>
              <a:gd name="T60" fmla="*/ 333 w 360"/>
              <a:gd name="T61" fmla="*/ 108 h 360"/>
              <a:gd name="T62" fmla="*/ 30 w 360"/>
              <a:gd name="T63" fmla="*/ 108 h 360"/>
              <a:gd name="T64" fmla="*/ 86 w 360"/>
              <a:gd name="T65" fmla="*/ 176 h 360"/>
              <a:gd name="T66" fmla="*/ 72 w 360"/>
              <a:gd name="T67" fmla="*/ 94 h 360"/>
              <a:gd name="T68" fmla="*/ 223 w 360"/>
              <a:gd name="T69" fmla="*/ 18 h 360"/>
              <a:gd name="T70" fmla="*/ 264 w 360"/>
              <a:gd name="T71" fmla="*/ 92 h 360"/>
              <a:gd name="T72" fmla="*/ 306 w 360"/>
              <a:gd name="T73" fmla="*/ 71 h 360"/>
              <a:gd name="T74" fmla="*/ 223 w 360"/>
              <a:gd name="T75" fmla="*/ 18 h 360"/>
              <a:gd name="T76" fmla="*/ 79 w 360"/>
              <a:gd name="T77" fmla="*/ 48 h 360"/>
              <a:gd name="T78" fmla="*/ 77 w 360"/>
              <a:gd name="T79" fmla="*/ 82 h 360"/>
              <a:gd name="T80" fmla="*/ 123 w 360"/>
              <a:gd name="T81" fmla="*/ 36 h 360"/>
              <a:gd name="T82" fmla="*/ 187 w 360"/>
              <a:gd name="T83" fmla="*/ 104 h 360"/>
              <a:gd name="T84" fmla="*/ 241 w 360"/>
              <a:gd name="T85" fmla="*/ 63 h 360"/>
              <a:gd name="T86" fmla="*/ 187 w 360"/>
              <a:gd name="T87" fmla="*/ 14 h 360"/>
              <a:gd name="T88" fmla="*/ 136 w 360"/>
              <a:gd name="T89" fmla="*/ 38 h 360"/>
              <a:gd name="T90" fmla="*/ 138 w 360"/>
              <a:gd name="T91" fmla="*/ 102 h 360"/>
              <a:gd name="T92" fmla="*/ 180 w 360"/>
              <a:gd name="T93" fmla="*/ 0 h 360"/>
              <a:gd name="T94" fmla="*/ 293 w 360"/>
              <a:gd name="T95" fmla="*/ 41 h 360"/>
              <a:gd name="T96" fmla="*/ 356 w 360"/>
              <a:gd name="T97" fmla="*/ 140 h 360"/>
              <a:gd name="T98" fmla="*/ 342 w 360"/>
              <a:gd name="T99" fmla="*/ 261 h 360"/>
              <a:gd name="T100" fmla="*/ 261 w 360"/>
              <a:gd name="T101" fmla="*/ 342 h 360"/>
              <a:gd name="T102" fmla="*/ 140 w 360"/>
              <a:gd name="T103" fmla="*/ 356 h 360"/>
              <a:gd name="T104" fmla="*/ 41 w 360"/>
              <a:gd name="T105" fmla="*/ 293 h 360"/>
              <a:gd name="T106" fmla="*/ 0 w 360"/>
              <a:gd name="T107" fmla="*/ 180 h 360"/>
              <a:gd name="T108" fmla="*/ 41 w 360"/>
              <a:gd name="T109" fmla="*/ 69 h 360"/>
              <a:gd name="T110" fmla="*/ 140 w 360"/>
              <a:gd name="T111" fmla="*/ 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0" h="360">
                <a:moveTo>
                  <a:pt x="264" y="272"/>
                </a:moveTo>
                <a:lnTo>
                  <a:pt x="252" y="300"/>
                </a:lnTo>
                <a:lnTo>
                  <a:pt x="239" y="324"/>
                </a:lnTo>
                <a:lnTo>
                  <a:pt x="223" y="344"/>
                </a:lnTo>
                <a:lnTo>
                  <a:pt x="254" y="333"/>
                </a:lnTo>
                <a:lnTo>
                  <a:pt x="282" y="315"/>
                </a:lnTo>
                <a:lnTo>
                  <a:pt x="306" y="292"/>
                </a:lnTo>
                <a:lnTo>
                  <a:pt x="298" y="287"/>
                </a:lnTo>
                <a:lnTo>
                  <a:pt x="285" y="279"/>
                </a:lnTo>
                <a:lnTo>
                  <a:pt x="264" y="272"/>
                </a:lnTo>
                <a:close/>
                <a:moveTo>
                  <a:pt x="97" y="270"/>
                </a:moveTo>
                <a:lnTo>
                  <a:pt x="77" y="279"/>
                </a:lnTo>
                <a:lnTo>
                  <a:pt x="63" y="287"/>
                </a:lnTo>
                <a:lnTo>
                  <a:pt x="56" y="292"/>
                </a:lnTo>
                <a:lnTo>
                  <a:pt x="79" y="315"/>
                </a:lnTo>
                <a:lnTo>
                  <a:pt x="108" y="333"/>
                </a:lnTo>
                <a:lnTo>
                  <a:pt x="140" y="344"/>
                </a:lnTo>
                <a:lnTo>
                  <a:pt x="123" y="324"/>
                </a:lnTo>
                <a:lnTo>
                  <a:pt x="108" y="300"/>
                </a:lnTo>
                <a:lnTo>
                  <a:pt x="97" y="270"/>
                </a:lnTo>
                <a:close/>
                <a:moveTo>
                  <a:pt x="187" y="259"/>
                </a:moveTo>
                <a:lnTo>
                  <a:pt x="187" y="349"/>
                </a:lnTo>
                <a:lnTo>
                  <a:pt x="207" y="341"/>
                </a:lnTo>
                <a:lnTo>
                  <a:pt x="225" y="324"/>
                </a:lnTo>
                <a:lnTo>
                  <a:pt x="241" y="298"/>
                </a:lnTo>
                <a:lnTo>
                  <a:pt x="252" y="267"/>
                </a:lnTo>
                <a:lnTo>
                  <a:pt x="223" y="262"/>
                </a:lnTo>
                <a:lnTo>
                  <a:pt x="187" y="259"/>
                </a:lnTo>
                <a:close/>
                <a:moveTo>
                  <a:pt x="176" y="259"/>
                </a:moveTo>
                <a:lnTo>
                  <a:pt x="140" y="261"/>
                </a:lnTo>
                <a:lnTo>
                  <a:pt x="108" y="267"/>
                </a:lnTo>
                <a:lnTo>
                  <a:pt x="122" y="298"/>
                </a:lnTo>
                <a:lnTo>
                  <a:pt x="136" y="324"/>
                </a:lnTo>
                <a:lnTo>
                  <a:pt x="154" y="341"/>
                </a:lnTo>
                <a:lnTo>
                  <a:pt x="176" y="349"/>
                </a:lnTo>
                <a:lnTo>
                  <a:pt x="176" y="259"/>
                </a:lnTo>
                <a:close/>
                <a:moveTo>
                  <a:pt x="277" y="187"/>
                </a:moveTo>
                <a:lnTo>
                  <a:pt x="274" y="225"/>
                </a:lnTo>
                <a:lnTo>
                  <a:pt x="267" y="259"/>
                </a:lnTo>
                <a:lnTo>
                  <a:pt x="290" y="269"/>
                </a:lnTo>
                <a:lnTo>
                  <a:pt x="305" y="277"/>
                </a:lnTo>
                <a:lnTo>
                  <a:pt x="315" y="284"/>
                </a:lnTo>
                <a:lnTo>
                  <a:pt x="333" y="254"/>
                </a:lnTo>
                <a:lnTo>
                  <a:pt x="344" y="221"/>
                </a:lnTo>
                <a:lnTo>
                  <a:pt x="349" y="187"/>
                </a:lnTo>
                <a:lnTo>
                  <a:pt x="277" y="187"/>
                </a:lnTo>
                <a:close/>
                <a:moveTo>
                  <a:pt x="187" y="187"/>
                </a:moveTo>
                <a:lnTo>
                  <a:pt x="187" y="246"/>
                </a:lnTo>
                <a:lnTo>
                  <a:pt x="225" y="249"/>
                </a:lnTo>
                <a:lnTo>
                  <a:pt x="256" y="256"/>
                </a:lnTo>
                <a:lnTo>
                  <a:pt x="262" y="223"/>
                </a:lnTo>
                <a:lnTo>
                  <a:pt x="266" y="187"/>
                </a:lnTo>
                <a:lnTo>
                  <a:pt x="187" y="187"/>
                </a:lnTo>
                <a:close/>
                <a:moveTo>
                  <a:pt x="97" y="187"/>
                </a:moveTo>
                <a:lnTo>
                  <a:pt x="100" y="223"/>
                </a:lnTo>
                <a:lnTo>
                  <a:pt x="105" y="256"/>
                </a:lnTo>
                <a:lnTo>
                  <a:pt x="136" y="249"/>
                </a:lnTo>
                <a:lnTo>
                  <a:pt x="176" y="246"/>
                </a:lnTo>
                <a:lnTo>
                  <a:pt x="176" y="187"/>
                </a:lnTo>
                <a:lnTo>
                  <a:pt x="97" y="187"/>
                </a:lnTo>
                <a:close/>
                <a:moveTo>
                  <a:pt x="14" y="187"/>
                </a:moveTo>
                <a:lnTo>
                  <a:pt x="18" y="221"/>
                </a:lnTo>
                <a:lnTo>
                  <a:pt x="30" y="254"/>
                </a:lnTo>
                <a:lnTo>
                  <a:pt x="48" y="284"/>
                </a:lnTo>
                <a:lnTo>
                  <a:pt x="56" y="277"/>
                </a:lnTo>
                <a:lnTo>
                  <a:pt x="72" y="269"/>
                </a:lnTo>
                <a:lnTo>
                  <a:pt x="94" y="259"/>
                </a:lnTo>
                <a:lnTo>
                  <a:pt x="87" y="225"/>
                </a:lnTo>
                <a:lnTo>
                  <a:pt x="86" y="187"/>
                </a:lnTo>
                <a:lnTo>
                  <a:pt x="14" y="187"/>
                </a:lnTo>
                <a:close/>
                <a:moveTo>
                  <a:pt x="256" y="107"/>
                </a:moveTo>
                <a:lnTo>
                  <a:pt x="225" y="113"/>
                </a:lnTo>
                <a:lnTo>
                  <a:pt x="187" y="117"/>
                </a:lnTo>
                <a:lnTo>
                  <a:pt x="187" y="176"/>
                </a:lnTo>
                <a:lnTo>
                  <a:pt x="266" y="176"/>
                </a:lnTo>
                <a:lnTo>
                  <a:pt x="262" y="140"/>
                </a:lnTo>
                <a:lnTo>
                  <a:pt x="256" y="107"/>
                </a:lnTo>
                <a:close/>
                <a:moveTo>
                  <a:pt x="105" y="107"/>
                </a:moveTo>
                <a:lnTo>
                  <a:pt x="100" y="140"/>
                </a:lnTo>
                <a:lnTo>
                  <a:pt x="97" y="176"/>
                </a:lnTo>
                <a:lnTo>
                  <a:pt x="176" y="176"/>
                </a:lnTo>
                <a:lnTo>
                  <a:pt x="176" y="117"/>
                </a:lnTo>
                <a:lnTo>
                  <a:pt x="136" y="113"/>
                </a:lnTo>
                <a:lnTo>
                  <a:pt x="105" y="107"/>
                </a:lnTo>
                <a:close/>
                <a:moveTo>
                  <a:pt x="315" y="79"/>
                </a:moveTo>
                <a:lnTo>
                  <a:pt x="306" y="86"/>
                </a:lnTo>
                <a:lnTo>
                  <a:pt x="290" y="94"/>
                </a:lnTo>
                <a:lnTo>
                  <a:pt x="267" y="104"/>
                </a:lnTo>
                <a:lnTo>
                  <a:pt x="274" y="138"/>
                </a:lnTo>
                <a:lnTo>
                  <a:pt x="277" y="176"/>
                </a:lnTo>
                <a:lnTo>
                  <a:pt x="349" y="176"/>
                </a:lnTo>
                <a:lnTo>
                  <a:pt x="344" y="140"/>
                </a:lnTo>
                <a:lnTo>
                  <a:pt x="333" y="108"/>
                </a:lnTo>
                <a:lnTo>
                  <a:pt x="315" y="79"/>
                </a:lnTo>
                <a:close/>
                <a:moveTo>
                  <a:pt x="48" y="79"/>
                </a:moveTo>
                <a:lnTo>
                  <a:pt x="30" y="108"/>
                </a:lnTo>
                <a:lnTo>
                  <a:pt x="18" y="140"/>
                </a:lnTo>
                <a:lnTo>
                  <a:pt x="14" y="176"/>
                </a:lnTo>
                <a:lnTo>
                  <a:pt x="86" y="176"/>
                </a:lnTo>
                <a:lnTo>
                  <a:pt x="87" y="138"/>
                </a:lnTo>
                <a:lnTo>
                  <a:pt x="94" y="104"/>
                </a:lnTo>
                <a:lnTo>
                  <a:pt x="72" y="94"/>
                </a:lnTo>
                <a:lnTo>
                  <a:pt x="56" y="86"/>
                </a:lnTo>
                <a:lnTo>
                  <a:pt x="48" y="79"/>
                </a:lnTo>
                <a:close/>
                <a:moveTo>
                  <a:pt x="223" y="18"/>
                </a:moveTo>
                <a:lnTo>
                  <a:pt x="239" y="36"/>
                </a:lnTo>
                <a:lnTo>
                  <a:pt x="254" y="61"/>
                </a:lnTo>
                <a:lnTo>
                  <a:pt x="264" y="92"/>
                </a:lnTo>
                <a:lnTo>
                  <a:pt x="285" y="82"/>
                </a:lnTo>
                <a:lnTo>
                  <a:pt x="300" y="76"/>
                </a:lnTo>
                <a:lnTo>
                  <a:pt x="306" y="71"/>
                </a:lnTo>
                <a:lnTo>
                  <a:pt x="284" y="48"/>
                </a:lnTo>
                <a:lnTo>
                  <a:pt x="254" y="30"/>
                </a:lnTo>
                <a:lnTo>
                  <a:pt x="223" y="18"/>
                </a:lnTo>
                <a:close/>
                <a:moveTo>
                  <a:pt x="140" y="18"/>
                </a:moveTo>
                <a:lnTo>
                  <a:pt x="107" y="30"/>
                </a:lnTo>
                <a:lnTo>
                  <a:pt x="79" y="48"/>
                </a:lnTo>
                <a:lnTo>
                  <a:pt x="54" y="71"/>
                </a:lnTo>
                <a:lnTo>
                  <a:pt x="63" y="76"/>
                </a:lnTo>
                <a:lnTo>
                  <a:pt x="77" y="82"/>
                </a:lnTo>
                <a:lnTo>
                  <a:pt x="97" y="92"/>
                </a:lnTo>
                <a:lnTo>
                  <a:pt x="108" y="61"/>
                </a:lnTo>
                <a:lnTo>
                  <a:pt x="123" y="36"/>
                </a:lnTo>
                <a:lnTo>
                  <a:pt x="140" y="18"/>
                </a:lnTo>
                <a:close/>
                <a:moveTo>
                  <a:pt x="187" y="14"/>
                </a:moveTo>
                <a:lnTo>
                  <a:pt x="187" y="104"/>
                </a:lnTo>
                <a:lnTo>
                  <a:pt x="223" y="102"/>
                </a:lnTo>
                <a:lnTo>
                  <a:pt x="252" y="95"/>
                </a:lnTo>
                <a:lnTo>
                  <a:pt x="241" y="63"/>
                </a:lnTo>
                <a:lnTo>
                  <a:pt x="225" y="38"/>
                </a:lnTo>
                <a:lnTo>
                  <a:pt x="207" y="22"/>
                </a:lnTo>
                <a:lnTo>
                  <a:pt x="187" y="14"/>
                </a:lnTo>
                <a:close/>
                <a:moveTo>
                  <a:pt x="176" y="14"/>
                </a:moveTo>
                <a:lnTo>
                  <a:pt x="154" y="22"/>
                </a:lnTo>
                <a:lnTo>
                  <a:pt x="136" y="38"/>
                </a:lnTo>
                <a:lnTo>
                  <a:pt x="122" y="63"/>
                </a:lnTo>
                <a:lnTo>
                  <a:pt x="108" y="95"/>
                </a:lnTo>
                <a:lnTo>
                  <a:pt x="138" y="102"/>
                </a:lnTo>
                <a:lnTo>
                  <a:pt x="176" y="104"/>
                </a:lnTo>
                <a:lnTo>
                  <a:pt x="176" y="14"/>
                </a:lnTo>
                <a:close/>
                <a:moveTo>
                  <a:pt x="180" y="0"/>
                </a:moveTo>
                <a:lnTo>
                  <a:pt x="223" y="5"/>
                </a:lnTo>
                <a:lnTo>
                  <a:pt x="261" y="20"/>
                </a:lnTo>
                <a:lnTo>
                  <a:pt x="293" y="41"/>
                </a:lnTo>
                <a:lnTo>
                  <a:pt x="321" y="69"/>
                </a:lnTo>
                <a:lnTo>
                  <a:pt x="342" y="102"/>
                </a:lnTo>
                <a:lnTo>
                  <a:pt x="356" y="140"/>
                </a:lnTo>
                <a:lnTo>
                  <a:pt x="360" y="180"/>
                </a:lnTo>
                <a:lnTo>
                  <a:pt x="356" y="223"/>
                </a:lnTo>
                <a:lnTo>
                  <a:pt x="342" y="261"/>
                </a:lnTo>
                <a:lnTo>
                  <a:pt x="321" y="293"/>
                </a:lnTo>
                <a:lnTo>
                  <a:pt x="293" y="321"/>
                </a:lnTo>
                <a:lnTo>
                  <a:pt x="261" y="342"/>
                </a:lnTo>
                <a:lnTo>
                  <a:pt x="223" y="356"/>
                </a:lnTo>
                <a:lnTo>
                  <a:pt x="180" y="360"/>
                </a:lnTo>
                <a:lnTo>
                  <a:pt x="140" y="356"/>
                </a:lnTo>
                <a:lnTo>
                  <a:pt x="102" y="342"/>
                </a:lnTo>
                <a:lnTo>
                  <a:pt x="69" y="321"/>
                </a:lnTo>
                <a:lnTo>
                  <a:pt x="41" y="293"/>
                </a:lnTo>
                <a:lnTo>
                  <a:pt x="20" y="261"/>
                </a:lnTo>
                <a:lnTo>
                  <a:pt x="5" y="223"/>
                </a:lnTo>
                <a:lnTo>
                  <a:pt x="0" y="180"/>
                </a:lnTo>
                <a:lnTo>
                  <a:pt x="5" y="140"/>
                </a:lnTo>
                <a:lnTo>
                  <a:pt x="20" y="102"/>
                </a:lnTo>
                <a:lnTo>
                  <a:pt x="41" y="69"/>
                </a:lnTo>
                <a:lnTo>
                  <a:pt x="69" y="41"/>
                </a:lnTo>
                <a:lnTo>
                  <a:pt x="102" y="20"/>
                </a:lnTo>
                <a:lnTo>
                  <a:pt x="140" y="5"/>
                </a:lnTo>
                <a:lnTo>
                  <a:pt x="180" y="0"/>
                </a:lnTo>
                <a:close/>
              </a:path>
            </a:pathLst>
          </a:custGeom>
          <a:solidFill>
            <a:srgbClr val="42ADB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13" name="Группа 312"/>
          <p:cNvGrpSpPr/>
          <p:nvPr/>
        </p:nvGrpSpPr>
        <p:grpSpPr>
          <a:xfrm>
            <a:off x="8604448" y="987574"/>
            <a:ext cx="152487" cy="216024"/>
            <a:chOff x="-4724400" y="1276350"/>
            <a:chExt cx="400050" cy="566738"/>
          </a:xfrm>
          <a:solidFill>
            <a:srgbClr val="42ADB8"/>
          </a:solidFill>
        </p:grpSpPr>
        <p:sp>
          <p:nvSpPr>
            <p:cNvPr id="314" name="Freeform 275"/>
            <p:cNvSpPr>
              <a:spLocks noEditPoints="1"/>
            </p:cNvSpPr>
            <p:nvPr/>
          </p:nvSpPr>
          <p:spPr bwMode="auto">
            <a:xfrm>
              <a:off x="-4724400" y="1276350"/>
              <a:ext cx="400050" cy="566738"/>
            </a:xfrm>
            <a:custGeom>
              <a:avLst/>
              <a:gdLst>
                <a:gd name="T0" fmla="*/ 97 w 252"/>
                <a:gd name="T1" fmla="*/ 16 h 357"/>
                <a:gd name="T2" fmla="*/ 46 w 252"/>
                <a:gd name="T3" fmla="*/ 46 h 357"/>
                <a:gd name="T4" fmla="*/ 16 w 252"/>
                <a:gd name="T5" fmla="*/ 95 h 357"/>
                <a:gd name="T6" fmla="*/ 15 w 252"/>
                <a:gd name="T7" fmla="*/ 151 h 357"/>
                <a:gd name="T8" fmla="*/ 38 w 252"/>
                <a:gd name="T9" fmla="*/ 205 h 357"/>
                <a:gd name="T10" fmla="*/ 72 w 252"/>
                <a:gd name="T11" fmla="*/ 262 h 357"/>
                <a:gd name="T12" fmla="*/ 105 w 252"/>
                <a:gd name="T13" fmla="*/ 309 h 357"/>
                <a:gd name="T14" fmla="*/ 126 w 252"/>
                <a:gd name="T15" fmla="*/ 337 h 357"/>
                <a:gd name="T16" fmla="*/ 147 w 252"/>
                <a:gd name="T17" fmla="*/ 309 h 357"/>
                <a:gd name="T18" fmla="*/ 180 w 252"/>
                <a:gd name="T19" fmla="*/ 262 h 357"/>
                <a:gd name="T20" fmla="*/ 214 w 252"/>
                <a:gd name="T21" fmla="*/ 205 h 357"/>
                <a:gd name="T22" fmla="*/ 237 w 252"/>
                <a:gd name="T23" fmla="*/ 151 h 357"/>
                <a:gd name="T24" fmla="*/ 236 w 252"/>
                <a:gd name="T25" fmla="*/ 95 h 357"/>
                <a:gd name="T26" fmla="*/ 206 w 252"/>
                <a:gd name="T27" fmla="*/ 46 h 357"/>
                <a:gd name="T28" fmla="*/ 157 w 252"/>
                <a:gd name="T29" fmla="*/ 16 h 357"/>
                <a:gd name="T30" fmla="*/ 126 w 252"/>
                <a:gd name="T31" fmla="*/ 0 h 357"/>
                <a:gd name="T32" fmla="*/ 190 w 252"/>
                <a:gd name="T33" fmla="*/ 18 h 357"/>
                <a:gd name="T34" fmla="*/ 234 w 252"/>
                <a:gd name="T35" fmla="*/ 62 h 357"/>
                <a:gd name="T36" fmla="*/ 252 w 252"/>
                <a:gd name="T37" fmla="*/ 126 h 357"/>
                <a:gd name="T38" fmla="*/ 239 w 252"/>
                <a:gd name="T39" fmla="*/ 178 h 357"/>
                <a:gd name="T40" fmla="*/ 211 w 252"/>
                <a:gd name="T41" fmla="*/ 236 h 357"/>
                <a:gd name="T42" fmla="*/ 178 w 252"/>
                <a:gd name="T43" fmla="*/ 286 h 357"/>
                <a:gd name="T44" fmla="*/ 151 w 252"/>
                <a:gd name="T45" fmla="*/ 326 h 357"/>
                <a:gd name="T46" fmla="*/ 133 w 252"/>
                <a:gd name="T47" fmla="*/ 347 h 357"/>
                <a:gd name="T48" fmla="*/ 126 w 252"/>
                <a:gd name="T49" fmla="*/ 357 h 357"/>
                <a:gd name="T50" fmla="*/ 119 w 252"/>
                <a:gd name="T51" fmla="*/ 347 h 357"/>
                <a:gd name="T52" fmla="*/ 101 w 252"/>
                <a:gd name="T53" fmla="*/ 326 h 357"/>
                <a:gd name="T54" fmla="*/ 74 w 252"/>
                <a:gd name="T55" fmla="*/ 286 h 357"/>
                <a:gd name="T56" fmla="*/ 41 w 252"/>
                <a:gd name="T57" fmla="*/ 236 h 357"/>
                <a:gd name="T58" fmla="*/ 11 w 252"/>
                <a:gd name="T59" fmla="*/ 178 h 357"/>
                <a:gd name="T60" fmla="*/ 0 w 252"/>
                <a:gd name="T61" fmla="*/ 126 h 357"/>
                <a:gd name="T62" fmla="*/ 18 w 252"/>
                <a:gd name="T63" fmla="*/ 62 h 357"/>
                <a:gd name="T64" fmla="*/ 62 w 252"/>
                <a:gd name="T65" fmla="*/ 18 h 357"/>
                <a:gd name="T66" fmla="*/ 126 w 252"/>
                <a:gd name="T67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2" h="357">
                  <a:moveTo>
                    <a:pt x="126" y="12"/>
                  </a:moveTo>
                  <a:lnTo>
                    <a:pt x="97" y="16"/>
                  </a:lnTo>
                  <a:lnTo>
                    <a:pt x="69" y="28"/>
                  </a:lnTo>
                  <a:lnTo>
                    <a:pt x="46" y="46"/>
                  </a:lnTo>
                  <a:lnTo>
                    <a:pt x="28" y="69"/>
                  </a:lnTo>
                  <a:lnTo>
                    <a:pt x="16" y="95"/>
                  </a:lnTo>
                  <a:lnTo>
                    <a:pt x="11" y="126"/>
                  </a:lnTo>
                  <a:lnTo>
                    <a:pt x="15" y="151"/>
                  </a:lnTo>
                  <a:lnTo>
                    <a:pt x="23" y="174"/>
                  </a:lnTo>
                  <a:lnTo>
                    <a:pt x="38" y="205"/>
                  </a:lnTo>
                  <a:lnTo>
                    <a:pt x="54" y="234"/>
                  </a:lnTo>
                  <a:lnTo>
                    <a:pt x="72" y="262"/>
                  </a:lnTo>
                  <a:lnTo>
                    <a:pt x="88" y="288"/>
                  </a:lnTo>
                  <a:lnTo>
                    <a:pt x="105" y="309"/>
                  </a:lnTo>
                  <a:lnTo>
                    <a:pt x="116" y="326"/>
                  </a:lnTo>
                  <a:lnTo>
                    <a:pt x="126" y="337"/>
                  </a:lnTo>
                  <a:lnTo>
                    <a:pt x="136" y="326"/>
                  </a:lnTo>
                  <a:lnTo>
                    <a:pt x="147" y="309"/>
                  </a:lnTo>
                  <a:lnTo>
                    <a:pt x="164" y="288"/>
                  </a:lnTo>
                  <a:lnTo>
                    <a:pt x="180" y="262"/>
                  </a:lnTo>
                  <a:lnTo>
                    <a:pt x="198" y="234"/>
                  </a:lnTo>
                  <a:lnTo>
                    <a:pt x="214" y="205"/>
                  </a:lnTo>
                  <a:lnTo>
                    <a:pt x="229" y="174"/>
                  </a:lnTo>
                  <a:lnTo>
                    <a:pt x="237" y="151"/>
                  </a:lnTo>
                  <a:lnTo>
                    <a:pt x="241" y="126"/>
                  </a:lnTo>
                  <a:lnTo>
                    <a:pt x="236" y="95"/>
                  </a:lnTo>
                  <a:lnTo>
                    <a:pt x="224" y="69"/>
                  </a:lnTo>
                  <a:lnTo>
                    <a:pt x="206" y="46"/>
                  </a:lnTo>
                  <a:lnTo>
                    <a:pt x="183" y="28"/>
                  </a:lnTo>
                  <a:lnTo>
                    <a:pt x="157" y="16"/>
                  </a:lnTo>
                  <a:lnTo>
                    <a:pt x="126" y="12"/>
                  </a:lnTo>
                  <a:close/>
                  <a:moveTo>
                    <a:pt x="126" y="0"/>
                  </a:moveTo>
                  <a:lnTo>
                    <a:pt x="159" y="5"/>
                  </a:lnTo>
                  <a:lnTo>
                    <a:pt x="190" y="18"/>
                  </a:lnTo>
                  <a:lnTo>
                    <a:pt x="214" y="38"/>
                  </a:lnTo>
                  <a:lnTo>
                    <a:pt x="234" y="62"/>
                  </a:lnTo>
                  <a:lnTo>
                    <a:pt x="247" y="92"/>
                  </a:lnTo>
                  <a:lnTo>
                    <a:pt x="252" y="126"/>
                  </a:lnTo>
                  <a:lnTo>
                    <a:pt x="249" y="152"/>
                  </a:lnTo>
                  <a:lnTo>
                    <a:pt x="239" y="178"/>
                  </a:lnTo>
                  <a:lnTo>
                    <a:pt x="226" y="208"/>
                  </a:lnTo>
                  <a:lnTo>
                    <a:pt x="211" y="236"/>
                  </a:lnTo>
                  <a:lnTo>
                    <a:pt x="195" y="262"/>
                  </a:lnTo>
                  <a:lnTo>
                    <a:pt x="178" y="286"/>
                  </a:lnTo>
                  <a:lnTo>
                    <a:pt x="164" y="308"/>
                  </a:lnTo>
                  <a:lnTo>
                    <a:pt x="151" y="326"/>
                  </a:lnTo>
                  <a:lnTo>
                    <a:pt x="141" y="339"/>
                  </a:lnTo>
                  <a:lnTo>
                    <a:pt x="133" y="347"/>
                  </a:lnTo>
                  <a:lnTo>
                    <a:pt x="131" y="350"/>
                  </a:lnTo>
                  <a:lnTo>
                    <a:pt x="126" y="357"/>
                  </a:lnTo>
                  <a:lnTo>
                    <a:pt x="121" y="350"/>
                  </a:lnTo>
                  <a:lnTo>
                    <a:pt x="119" y="347"/>
                  </a:lnTo>
                  <a:lnTo>
                    <a:pt x="111" y="339"/>
                  </a:lnTo>
                  <a:lnTo>
                    <a:pt x="101" y="326"/>
                  </a:lnTo>
                  <a:lnTo>
                    <a:pt x="88" y="308"/>
                  </a:lnTo>
                  <a:lnTo>
                    <a:pt x="74" y="286"/>
                  </a:lnTo>
                  <a:lnTo>
                    <a:pt x="57" y="262"/>
                  </a:lnTo>
                  <a:lnTo>
                    <a:pt x="41" y="236"/>
                  </a:lnTo>
                  <a:lnTo>
                    <a:pt x="26" y="208"/>
                  </a:lnTo>
                  <a:lnTo>
                    <a:pt x="11" y="178"/>
                  </a:lnTo>
                  <a:lnTo>
                    <a:pt x="3" y="154"/>
                  </a:lnTo>
                  <a:lnTo>
                    <a:pt x="0" y="126"/>
                  </a:lnTo>
                  <a:lnTo>
                    <a:pt x="5" y="92"/>
                  </a:lnTo>
                  <a:lnTo>
                    <a:pt x="18" y="62"/>
                  </a:lnTo>
                  <a:lnTo>
                    <a:pt x="38" y="38"/>
                  </a:lnTo>
                  <a:lnTo>
                    <a:pt x="62" y="18"/>
                  </a:lnTo>
                  <a:lnTo>
                    <a:pt x="93" y="5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" name="Freeform 276"/>
            <p:cNvSpPr>
              <a:spLocks noEditPoints="1"/>
            </p:cNvSpPr>
            <p:nvPr/>
          </p:nvSpPr>
          <p:spPr bwMode="auto">
            <a:xfrm>
              <a:off x="-4627563" y="1366838"/>
              <a:ext cx="206375" cy="211138"/>
            </a:xfrm>
            <a:custGeom>
              <a:avLst/>
              <a:gdLst>
                <a:gd name="T0" fmla="*/ 65 w 130"/>
                <a:gd name="T1" fmla="*/ 13 h 133"/>
                <a:gd name="T2" fmla="*/ 44 w 130"/>
                <a:gd name="T3" fmla="*/ 17 h 133"/>
                <a:gd name="T4" fmla="*/ 27 w 130"/>
                <a:gd name="T5" fmla="*/ 28 h 133"/>
                <a:gd name="T6" fmla="*/ 16 w 130"/>
                <a:gd name="T7" fmla="*/ 46 h 133"/>
                <a:gd name="T8" fmla="*/ 11 w 130"/>
                <a:gd name="T9" fmla="*/ 67 h 133"/>
                <a:gd name="T10" fmla="*/ 16 w 130"/>
                <a:gd name="T11" fmla="*/ 89 h 133"/>
                <a:gd name="T12" fmla="*/ 27 w 130"/>
                <a:gd name="T13" fmla="*/ 105 h 133"/>
                <a:gd name="T14" fmla="*/ 44 w 130"/>
                <a:gd name="T15" fmla="*/ 117 h 133"/>
                <a:gd name="T16" fmla="*/ 65 w 130"/>
                <a:gd name="T17" fmla="*/ 121 h 133"/>
                <a:gd name="T18" fmla="*/ 86 w 130"/>
                <a:gd name="T19" fmla="*/ 117 h 133"/>
                <a:gd name="T20" fmla="*/ 103 w 130"/>
                <a:gd name="T21" fmla="*/ 105 h 133"/>
                <a:gd name="T22" fmla="*/ 114 w 130"/>
                <a:gd name="T23" fmla="*/ 89 h 133"/>
                <a:gd name="T24" fmla="*/ 119 w 130"/>
                <a:gd name="T25" fmla="*/ 67 h 133"/>
                <a:gd name="T26" fmla="*/ 114 w 130"/>
                <a:gd name="T27" fmla="*/ 46 h 133"/>
                <a:gd name="T28" fmla="*/ 103 w 130"/>
                <a:gd name="T29" fmla="*/ 28 h 133"/>
                <a:gd name="T30" fmla="*/ 86 w 130"/>
                <a:gd name="T31" fmla="*/ 17 h 133"/>
                <a:gd name="T32" fmla="*/ 65 w 130"/>
                <a:gd name="T33" fmla="*/ 13 h 133"/>
                <a:gd name="T34" fmla="*/ 65 w 130"/>
                <a:gd name="T35" fmla="*/ 0 h 133"/>
                <a:gd name="T36" fmla="*/ 86 w 130"/>
                <a:gd name="T37" fmla="*/ 5 h 133"/>
                <a:gd name="T38" fmla="*/ 104 w 130"/>
                <a:gd name="T39" fmla="*/ 13 h 133"/>
                <a:gd name="T40" fmla="*/ 119 w 130"/>
                <a:gd name="T41" fmla="*/ 28 h 133"/>
                <a:gd name="T42" fmla="*/ 127 w 130"/>
                <a:gd name="T43" fmla="*/ 46 h 133"/>
                <a:gd name="T44" fmla="*/ 130 w 130"/>
                <a:gd name="T45" fmla="*/ 67 h 133"/>
                <a:gd name="T46" fmla="*/ 127 w 130"/>
                <a:gd name="T47" fmla="*/ 89 h 133"/>
                <a:gd name="T48" fmla="*/ 119 w 130"/>
                <a:gd name="T49" fmla="*/ 107 h 133"/>
                <a:gd name="T50" fmla="*/ 104 w 130"/>
                <a:gd name="T51" fmla="*/ 120 h 133"/>
                <a:gd name="T52" fmla="*/ 86 w 130"/>
                <a:gd name="T53" fmla="*/ 130 h 133"/>
                <a:gd name="T54" fmla="*/ 65 w 130"/>
                <a:gd name="T55" fmla="*/ 133 h 133"/>
                <a:gd name="T56" fmla="*/ 44 w 130"/>
                <a:gd name="T57" fmla="*/ 130 h 133"/>
                <a:gd name="T58" fmla="*/ 26 w 130"/>
                <a:gd name="T59" fmla="*/ 120 h 133"/>
                <a:gd name="T60" fmla="*/ 11 w 130"/>
                <a:gd name="T61" fmla="*/ 107 h 133"/>
                <a:gd name="T62" fmla="*/ 3 w 130"/>
                <a:gd name="T63" fmla="*/ 89 h 133"/>
                <a:gd name="T64" fmla="*/ 0 w 130"/>
                <a:gd name="T65" fmla="*/ 67 h 133"/>
                <a:gd name="T66" fmla="*/ 3 w 130"/>
                <a:gd name="T67" fmla="*/ 46 h 133"/>
                <a:gd name="T68" fmla="*/ 11 w 130"/>
                <a:gd name="T69" fmla="*/ 28 h 133"/>
                <a:gd name="T70" fmla="*/ 26 w 130"/>
                <a:gd name="T71" fmla="*/ 13 h 133"/>
                <a:gd name="T72" fmla="*/ 44 w 130"/>
                <a:gd name="T73" fmla="*/ 5 h 133"/>
                <a:gd name="T74" fmla="*/ 65 w 130"/>
                <a:gd name="T7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0" h="133">
                  <a:moveTo>
                    <a:pt x="65" y="13"/>
                  </a:moveTo>
                  <a:lnTo>
                    <a:pt x="44" y="17"/>
                  </a:lnTo>
                  <a:lnTo>
                    <a:pt x="27" y="28"/>
                  </a:lnTo>
                  <a:lnTo>
                    <a:pt x="16" y="46"/>
                  </a:lnTo>
                  <a:lnTo>
                    <a:pt x="11" y="67"/>
                  </a:lnTo>
                  <a:lnTo>
                    <a:pt x="16" y="89"/>
                  </a:lnTo>
                  <a:lnTo>
                    <a:pt x="27" y="105"/>
                  </a:lnTo>
                  <a:lnTo>
                    <a:pt x="44" y="117"/>
                  </a:lnTo>
                  <a:lnTo>
                    <a:pt x="65" y="121"/>
                  </a:lnTo>
                  <a:lnTo>
                    <a:pt x="86" y="117"/>
                  </a:lnTo>
                  <a:lnTo>
                    <a:pt x="103" y="105"/>
                  </a:lnTo>
                  <a:lnTo>
                    <a:pt x="114" y="89"/>
                  </a:lnTo>
                  <a:lnTo>
                    <a:pt x="119" y="67"/>
                  </a:lnTo>
                  <a:lnTo>
                    <a:pt x="114" y="46"/>
                  </a:lnTo>
                  <a:lnTo>
                    <a:pt x="103" y="28"/>
                  </a:lnTo>
                  <a:lnTo>
                    <a:pt x="86" y="17"/>
                  </a:lnTo>
                  <a:lnTo>
                    <a:pt x="65" y="13"/>
                  </a:lnTo>
                  <a:close/>
                  <a:moveTo>
                    <a:pt x="65" y="0"/>
                  </a:moveTo>
                  <a:lnTo>
                    <a:pt x="86" y="5"/>
                  </a:lnTo>
                  <a:lnTo>
                    <a:pt x="104" y="13"/>
                  </a:lnTo>
                  <a:lnTo>
                    <a:pt x="119" y="28"/>
                  </a:lnTo>
                  <a:lnTo>
                    <a:pt x="127" y="46"/>
                  </a:lnTo>
                  <a:lnTo>
                    <a:pt x="130" y="67"/>
                  </a:lnTo>
                  <a:lnTo>
                    <a:pt x="127" y="89"/>
                  </a:lnTo>
                  <a:lnTo>
                    <a:pt x="119" y="107"/>
                  </a:lnTo>
                  <a:lnTo>
                    <a:pt x="104" y="120"/>
                  </a:lnTo>
                  <a:lnTo>
                    <a:pt x="86" y="130"/>
                  </a:lnTo>
                  <a:lnTo>
                    <a:pt x="65" y="133"/>
                  </a:lnTo>
                  <a:lnTo>
                    <a:pt x="44" y="130"/>
                  </a:lnTo>
                  <a:lnTo>
                    <a:pt x="26" y="120"/>
                  </a:lnTo>
                  <a:lnTo>
                    <a:pt x="11" y="107"/>
                  </a:lnTo>
                  <a:lnTo>
                    <a:pt x="3" y="89"/>
                  </a:lnTo>
                  <a:lnTo>
                    <a:pt x="0" y="67"/>
                  </a:lnTo>
                  <a:lnTo>
                    <a:pt x="3" y="46"/>
                  </a:lnTo>
                  <a:lnTo>
                    <a:pt x="11" y="28"/>
                  </a:lnTo>
                  <a:lnTo>
                    <a:pt x="26" y="13"/>
                  </a:lnTo>
                  <a:lnTo>
                    <a:pt x="44" y="5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34391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Заголовок 1"/>
          <p:cNvSpPr txBox="1">
            <a:spLocks/>
          </p:cNvSpPr>
          <p:nvPr/>
        </p:nvSpPr>
        <p:spPr bwMode="auto">
          <a:xfrm>
            <a:off x="1187624" y="195486"/>
            <a:ext cx="4063933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400" b="1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defTabSz="457200"/>
            <a:r>
              <a:rPr lang="ru-RU" dirty="0"/>
              <a:t>УПРАВЛЕНИЕ В КРИЗИСНЫХ СИТУАЦИЯХ</a:t>
            </a:r>
          </a:p>
        </p:txBody>
      </p:sp>
      <p:sp>
        <p:nvSpPr>
          <p:cNvPr id="55" name="Прямоугольник 54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5400000">
            <a:off x="5720729" y="-1369641"/>
            <a:ext cx="1368152" cy="5506518"/>
          </a:xfrm>
          <a:prstGeom prst="rect">
            <a:avLst/>
          </a:prstGeom>
          <a:gradFill flip="none" rotWithShape="1">
            <a:gsLst>
              <a:gs pos="22100">
                <a:srgbClr val="B04289">
                  <a:alpha val="46000"/>
                </a:srgbClr>
              </a:gs>
              <a:gs pos="77900">
                <a:srgbClr val="76C4A4">
                  <a:alpha val="41000"/>
                </a:srgbClr>
              </a:gs>
              <a:gs pos="0">
                <a:srgbClr val="7F2157">
                  <a:alpha val="49000"/>
                </a:srgbClr>
              </a:gs>
              <a:gs pos="50000">
                <a:srgbClr val="6DC0FF">
                  <a:alpha val="48000"/>
                </a:srgbClr>
              </a:gs>
              <a:gs pos="100000">
                <a:schemeClr val="tx2">
                  <a:lumMod val="40000"/>
                  <a:lumOff val="60000"/>
                  <a:alpha val="7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Picture 2" descr="C:\Users\nigmatullina\Desktop\БАРС.Бизнес-Аналитика (лифлет) 2014_крив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9" t="61070" r="-1" b="812"/>
          <a:stretch/>
        </p:blipFill>
        <p:spPr bwMode="auto">
          <a:xfrm>
            <a:off x="0" y="695325"/>
            <a:ext cx="3683436" cy="44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Группа 62"/>
          <p:cNvGrpSpPr/>
          <p:nvPr/>
        </p:nvGrpSpPr>
        <p:grpSpPr>
          <a:xfrm>
            <a:off x="5789232" y="915566"/>
            <a:ext cx="936104" cy="936104"/>
            <a:chOff x="7596336" y="738783"/>
            <a:chExt cx="936104" cy="936104"/>
          </a:xfrm>
        </p:grpSpPr>
        <p:sp>
          <p:nvSpPr>
            <p:cNvPr id="64" name="Овал 63"/>
            <p:cNvSpPr/>
            <p:nvPr/>
          </p:nvSpPr>
          <p:spPr>
            <a:xfrm>
              <a:off x="7596336" y="738783"/>
              <a:ext cx="936104" cy="9361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  <a:effectLst>
              <a:innerShdw blurRad="38100" dist="25400" dir="162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5" name="Группа 64"/>
            <p:cNvGrpSpPr/>
            <p:nvPr/>
          </p:nvGrpSpPr>
          <p:grpSpPr>
            <a:xfrm>
              <a:off x="7821885" y="1031007"/>
              <a:ext cx="511811" cy="402864"/>
              <a:chOff x="-1620688" y="-855450"/>
              <a:chExt cx="877736" cy="690896"/>
            </a:xfrm>
          </p:grpSpPr>
          <p:sp>
            <p:nvSpPr>
              <p:cNvPr id="67" name="Freeform 321"/>
              <p:cNvSpPr>
                <a:spLocks noEditPoints="1"/>
              </p:cNvSpPr>
              <p:nvPr/>
            </p:nvSpPr>
            <p:spPr bwMode="auto">
              <a:xfrm>
                <a:off x="-1247008" y="-855450"/>
                <a:ext cx="504056" cy="469053"/>
              </a:xfrm>
              <a:custGeom>
                <a:avLst/>
                <a:gdLst>
                  <a:gd name="T0" fmla="*/ 11 w 360"/>
                  <a:gd name="T1" fmla="*/ 306 h 335"/>
                  <a:gd name="T2" fmla="*/ 15 w 360"/>
                  <a:gd name="T3" fmla="*/ 316 h 335"/>
                  <a:gd name="T4" fmla="*/ 25 w 360"/>
                  <a:gd name="T5" fmla="*/ 322 h 335"/>
                  <a:gd name="T6" fmla="*/ 331 w 360"/>
                  <a:gd name="T7" fmla="*/ 324 h 335"/>
                  <a:gd name="T8" fmla="*/ 340 w 360"/>
                  <a:gd name="T9" fmla="*/ 321 h 335"/>
                  <a:gd name="T10" fmla="*/ 347 w 360"/>
                  <a:gd name="T11" fmla="*/ 311 h 335"/>
                  <a:gd name="T12" fmla="*/ 349 w 360"/>
                  <a:gd name="T13" fmla="*/ 216 h 335"/>
                  <a:gd name="T14" fmla="*/ 337 w 360"/>
                  <a:gd name="T15" fmla="*/ 221 h 335"/>
                  <a:gd name="T16" fmla="*/ 227 w 360"/>
                  <a:gd name="T17" fmla="*/ 223 h 335"/>
                  <a:gd name="T18" fmla="*/ 133 w 360"/>
                  <a:gd name="T19" fmla="*/ 245 h 335"/>
                  <a:gd name="T20" fmla="*/ 29 w 360"/>
                  <a:gd name="T21" fmla="*/ 223 h 335"/>
                  <a:gd name="T22" fmla="*/ 18 w 360"/>
                  <a:gd name="T23" fmla="*/ 219 h 335"/>
                  <a:gd name="T24" fmla="*/ 144 w 360"/>
                  <a:gd name="T25" fmla="*/ 187 h 335"/>
                  <a:gd name="T26" fmla="*/ 216 w 360"/>
                  <a:gd name="T27" fmla="*/ 234 h 335"/>
                  <a:gd name="T28" fmla="*/ 144 w 360"/>
                  <a:gd name="T29" fmla="*/ 187 h 335"/>
                  <a:gd name="T30" fmla="*/ 25 w 360"/>
                  <a:gd name="T31" fmla="*/ 56 h 335"/>
                  <a:gd name="T32" fmla="*/ 15 w 360"/>
                  <a:gd name="T33" fmla="*/ 62 h 335"/>
                  <a:gd name="T34" fmla="*/ 11 w 360"/>
                  <a:gd name="T35" fmla="*/ 72 h 335"/>
                  <a:gd name="T36" fmla="*/ 13 w 360"/>
                  <a:gd name="T37" fmla="*/ 198 h 335"/>
                  <a:gd name="T38" fmla="*/ 20 w 360"/>
                  <a:gd name="T39" fmla="*/ 206 h 335"/>
                  <a:gd name="T40" fmla="*/ 29 w 360"/>
                  <a:gd name="T41" fmla="*/ 209 h 335"/>
                  <a:gd name="T42" fmla="*/ 133 w 360"/>
                  <a:gd name="T43" fmla="*/ 173 h 335"/>
                  <a:gd name="T44" fmla="*/ 227 w 360"/>
                  <a:gd name="T45" fmla="*/ 209 h 335"/>
                  <a:gd name="T46" fmla="*/ 335 w 360"/>
                  <a:gd name="T47" fmla="*/ 209 h 335"/>
                  <a:gd name="T48" fmla="*/ 345 w 360"/>
                  <a:gd name="T49" fmla="*/ 203 h 335"/>
                  <a:gd name="T50" fmla="*/ 349 w 360"/>
                  <a:gd name="T51" fmla="*/ 191 h 335"/>
                  <a:gd name="T52" fmla="*/ 347 w 360"/>
                  <a:gd name="T53" fmla="*/ 67 h 335"/>
                  <a:gd name="T54" fmla="*/ 340 w 360"/>
                  <a:gd name="T55" fmla="*/ 57 h 335"/>
                  <a:gd name="T56" fmla="*/ 331 w 360"/>
                  <a:gd name="T57" fmla="*/ 54 h 335"/>
                  <a:gd name="T58" fmla="*/ 144 w 360"/>
                  <a:gd name="T59" fmla="*/ 11 h 335"/>
                  <a:gd name="T60" fmla="*/ 136 w 360"/>
                  <a:gd name="T61" fmla="*/ 15 h 335"/>
                  <a:gd name="T62" fmla="*/ 129 w 360"/>
                  <a:gd name="T63" fmla="*/ 23 h 335"/>
                  <a:gd name="T64" fmla="*/ 118 w 360"/>
                  <a:gd name="T65" fmla="*/ 43 h 335"/>
                  <a:gd name="T66" fmla="*/ 234 w 360"/>
                  <a:gd name="T67" fmla="*/ 28 h 335"/>
                  <a:gd name="T68" fmla="*/ 227 w 360"/>
                  <a:gd name="T69" fmla="*/ 18 h 335"/>
                  <a:gd name="T70" fmla="*/ 221 w 360"/>
                  <a:gd name="T71" fmla="*/ 13 h 335"/>
                  <a:gd name="T72" fmla="*/ 144 w 360"/>
                  <a:gd name="T73" fmla="*/ 11 h 335"/>
                  <a:gd name="T74" fmla="*/ 216 w 360"/>
                  <a:gd name="T75" fmla="*/ 0 h 335"/>
                  <a:gd name="T76" fmla="*/ 234 w 360"/>
                  <a:gd name="T77" fmla="*/ 8 h 335"/>
                  <a:gd name="T78" fmla="*/ 244 w 360"/>
                  <a:gd name="T79" fmla="*/ 23 h 335"/>
                  <a:gd name="T80" fmla="*/ 255 w 360"/>
                  <a:gd name="T81" fmla="*/ 43 h 335"/>
                  <a:gd name="T82" fmla="*/ 345 w 360"/>
                  <a:gd name="T83" fmla="*/ 46 h 335"/>
                  <a:gd name="T84" fmla="*/ 360 w 360"/>
                  <a:gd name="T85" fmla="*/ 72 h 335"/>
                  <a:gd name="T86" fmla="*/ 355 w 360"/>
                  <a:gd name="T87" fmla="*/ 321 h 335"/>
                  <a:gd name="T88" fmla="*/ 331 w 360"/>
                  <a:gd name="T89" fmla="*/ 335 h 335"/>
                  <a:gd name="T90" fmla="*/ 15 w 360"/>
                  <a:gd name="T91" fmla="*/ 332 h 335"/>
                  <a:gd name="T92" fmla="*/ 0 w 360"/>
                  <a:gd name="T93" fmla="*/ 306 h 335"/>
                  <a:gd name="T94" fmla="*/ 5 w 360"/>
                  <a:gd name="T95" fmla="*/ 57 h 335"/>
                  <a:gd name="T96" fmla="*/ 29 w 360"/>
                  <a:gd name="T97" fmla="*/ 43 h 335"/>
                  <a:gd name="T98" fmla="*/ 115 w 360"/>
                  <a:gd name="T99" fmla="*/ 25 h 335"/>
                  <a:gd name="T100" fmla="*/ 124 w 360"/>
                  <a:gd name="T101" fmla="*/ 8 h 335"/>
                  <a:gd name="T102" fmla="*/ 144 w 360"/>
                  <a:gd name="T103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0" h="335">
                    <a:moveTo>
                      <a:pt x="11" y="216"/>
                    </a:moveTo>
                    <a:lnTo>
                      <a:pt x="11" y="306"/>
                    </a:lnTo>
                    <a:lnTo>
                      <a:pt x="13" y="311"/>
                    </a:lnTo>
                    <a:lnTo>
                      <a:pt x="15" y="316"/>
                    </a:lnTo>
                    <a:lnTo>
                      <a:pt x="20" y="321"/>
                    </a:lnTo>
                    <a:lnTo>
                      <a:pt x="25" y="322"/>
                    </a:lnTo>
                    <a:lnTo>
                      <a:pt x="29" y="324"/>
                    </a:lnTo>
                    <a:lnTo>
                      <a:pt x="331" y="324"/>
                    </a:lnTo>
                    <a:lnTo>
                      <a:pt x="335" y="322"/>
                    </a:lnTo>
                    <a:lnTo>
                      <a:pt x="340" y="321"/>
                    </a:lnTo>
                    <a:lnTo>
                      <a:pt x="345" y="316"/>
                    </a:lnTo>
                    <a:lnTo>
                      <a:pt x="347" y="311"/>
                    </a:lnTo>
                    <a:lnTo>
                      <a:pt x="349" y="306"/>
                    </a:lnTo>
                    <a:lnTo>
                      <a:pt x="349" y="216"/>
                    </a:lnTo>
                    <a:lnTo>
                      <a:pt x="342" y="219"/>
                    </a:lnTo>
                    <a:lnTo>
                      <a:pt x="337" y="221"/>
                    </a:lnTo>
                    <a:lnTo>
                      <a:pt x="331" y="223"/>
                    </a:lnTo>
                    <a:lnTo>
                      <a:pt x="227" y="223"/>
                    </a:lnTo>
                    <a:lnTo>
                      <a:pt x="227" y="245"/>
                    </a:lnTo>
                    <a:lnTo>
                      <a:pt x="133" y="245"/>
                    </a:lnTo>
                    <a:lnTo>
                      <a:pt x="133" y="223"/>
                    </a:lnTo>
                    <a:lnTo>
                      <a:pt x="29" y="223"/>
                    </a:lnTo>
                    <a:lnTo>
                      <a:pt x="23" y="221"/>
                    </a:lnTo>
                    <a:lnTo>
                      <a:pt x="18" y="219"/>
                    </a:lnTo>
                    <a:lnTo>
                      <a:pt x="11" y="216"/>
                    </a:lnTo>
                    <a:close/>
                    <a:moveTo>
                      <a:pt x="144" y="187"/>
                    </a:moveTo>
                    <a:lnTo>
                      <a:pt x="144" y="234"/>
                    </a:lnTo>
                    <a:lnTo>
                      <a:pt x="216" y="234"/>
                    </a:lnTo>
                    <a:lnTo>
                      <a:pt x="216" y="187"/>
                    </a:lnTo>
                    <a:lnTo>
                      <a:pt x="144" y="187"/>
                    </a:lnTo>
                    <a:close/>
                    <a:moveTo>
                      <a:pt x="29" y="54"/>
                    </a:moveTo>
                    <a:lnTo>
                      <a:pt x="25" y="56"/>
                    </a:lnTo>
                    <a:lnTo>
                      <a:pt x="20" y="57"/>
                    </a:lnTo>
                    <a:lnTo>
                      <a:pt x="15" y="62"/>
                    </a:lnTo>
                    <a:lnTo>
                      <a:pt x="13" y="67"/>
                    </a:lnTo>
                    <a:lnTo>
                      <a:pt x="11" y="72"/>
                    </a:lnTo>
                    <a:lnTo>
                      <a:pt x="11" y="191"/>
                    </a:lnTo>
                    <a:lnTo>
                      <a:pt x="13" y="198"/>
                    </a:lnTo>
                    <a:lnTo>
                      <a:pt x="15" y="203"/>
                    </a:lnTo>
                    <a:lnTo>
                      <a:pt x="20" y="206"/>
                    </a:lnTo>
                    <a:lnTo>
                      <a:pt x="25" y="209"/>
                    </a:lnTo>
                    <a:lnTo>
                      <a:pt x="29" y="209"/>
                    </a:lnTo>
                    <a:lnTo>
                      <a:pt x="133" y="209"/>
                    </a:lnTo>
                    <a:lnTo>
                      <a:pt x="133" y="173"/>
                    </a:lnTo>
                    <a:lnTo>
                      <a:pt x="227" y="173"/>
                    </a:lnTo>
                    <a:lnTo>
                      <a:pt x="227" y="209"/>
                    </a:lnTo>
                    <a:lnTo>
                      <a:pt x="331" y="209"/>
                    </a:lnTo>
                    <a:lnTo>
                      <a:pt x="335" y="209"/>
                    </a:lnTo>
                    <a:lnTo>
                      <a:pt x="340" y="206"/>
                    </a:lnTo>
                    <a:lnTo>
                      <a:pt x="345" y="203"/>
                    </a:lnTo>
                    <a:lnTo>
                      <a:pt x="347" y="198"/>
                    </a:lnTo>
                    <a:lnTo>
                      <a:pt x="349" y="191"/>
                    </a:lnTo>
                    <a:lnTo>
                      <a:pt x="349" y="72"/>
                    </a:lnTo>
                    <a:lnTo>
                      <a:pt x="347" y="67"/>
                    </a:lnTo>
                    <a:lnTo>
                      <a:pt x="345" y="62"/>
                    </a:lnTo>
                    <a:lnTo>
                      <a:pt x="340" y="57"/>
                    </a:lnTo>
                    <a:lnTo>
                      <a:pt x="335" y="56"/>
                    </a:lnTo>
                    <a:lnTo>
                      <a:pt x="331" y="54"/>
                    </a:lnTo>
                    <a:lnTo>
                      <a:pt x="29" y="54"/>
                    </a:lnTo>
                    <a:close/>
                    <a:moveTo>
                      <a:pt x="144" y="11"/>
                    </a:moveTo>
                    <a:lnTo>
                      <a:pt x="139" y="13"/>
                    </a:lnTo>
                    <a:lnTo>
                      <a:pt x="136" y="15"/>
                    </a:lnTo>
                    <a:lnTo>
                      <a:pt x="133" y="18"/>
                    </a:lnTo>
                    <a:lnTo>
                      <a:pt x="129" y="23"/>
                    </a:lnTo>
                    <a:lnTo>
                      <a:pt x="126" y="29"/>
                    </a:lnTo>
                    <a:lnTo>
                      <a:pt x="118" y="43"/>
                    </a:lnTo>
                    <a:lnTo>
                      <a:pt x="242" y="43"/>
                    </a:lnTo>
                    <a:lnTo>
                      <a:pt x="234" y="28"/>
                    </a:lnTo>
                    <a:lnTo>
                      <a:pt x="231" y="23"/>
                    </a:lnTo>
                    <a:lnTo>
                      <a:pt x="227" y="18"/>
                    </a:lnTo>
                    <a:lnTo>
                      <a:pt x="224" y="15"/>
                    </a:lnTo>
                    <a:lnTo>
                      <a:pt x="221" y="13"/>
                    </a:lnTo>
                    <a:lnTo>
                      <a:pt x="216" y="11"/>
                    </a:lnTo>
                    <a:lnTo>
                      <a:pt x="144" y="11"/>
                    </a:lnTo>
                    <a:close/>
                    <a:moveTo>
                      <a:pt x="144" y="0"/>
                    </a:moveTo>
                    <a:lnTo>
                      <a:pt x="216" y="0"/>
                    </a:lnTo>
                    <a:lnTo>
                      <a:pt x="226" y="2"/>
                    </a:lnTo>
                    <a:lnTo>
                      <a:pt x="234" y="8"/>
                    </a:lnTo>
                    <a:lnTo>
                      <a:pt x="241" y="15"/>
                    </a:lnTo>
                    <a:lnTo>
                      <a:pt x="244" y="23"/>
                    </a:lnTo>
                    <a:lnTo>
                      <a:pt x="245" y="25"/>
                    </a:lnTo>
                    <a:lnTo>
                      <a:pt x="255" y="43"/>
                    </a:lnTo>
                    <a:lnTo>
                      <a:pt x="331" y="43"/>
                    </a:lnTo>
                    <a:lnTo>
                      <a:pt x="345" y="46"/>
                    </a:lnTo>
                    <a:lnTo>
                      <a:pt x="355" y="57"/>
                    </a:lnTo>
                    <a:lnTo>
                      <a:pt x="360" y="72"/>
                    </a:lnTo>
                    <a:lnTo>
                      <a:pt x="360" y="306"/>
                    </a:lnTo>
                    <a:lnTo>
                      <a:pt x="355" y="321"/>
                    </a:lnTo>
                    <a:lnTo>
                      <a:pt x="345" y="332"/>
                    </a:lnTo>
                    <a:lnTo>
                      <a:pt x="331" y="335"/>
                    </a:lnTo>
                    <a:lnTo>
                      <a:pt x="29" y="335"/>
                    </a:lnTo>
                    <a:lnTo>
                      <a:pt x="15" y="332"/>
                    </a:lnTo>
                    <a:lnTo>
                      <a:pt x="5" y="321"/>
                    </a:lnTo>
                    <a:lnTo>
                      <a:pt x="0" y="306"/>
                    </a:lnTo>
                    <a:lnTo>
                      <a:pt x="0" y="72"/>
                    </a:lnTo>
                    <a:lnTo>
                      <a:pt x="5" y="57"/>
                    </a:lnTo>
                    <a:lnTo>
                      <a:pt x="15" y="46"/>
                    </a:lnTo>
                    <a:lnTo>
                      <a:pt x="29" y="43"/>
                    </a:lnTo>
                    <a:lnTo>
                      <a:pt x="105" y="43"/>
                    </a:lnTo>
                    <a:lnTo>
                      <a:pt x="115" y="25"/>
                    </a:lnTo>
                    <a:lnTo>
                      <a:pt x="119" y="16"/>
                    </a:lnTo>
                    <a:lnTo>
                      <a:pt x="124" y="8"/>
                    </a:lnTo>
                    <a:lnTo>
                      <a:pt x="133" y="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D2327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8" name="Freeform 451"/>
              <p:cNvSpPr>
                <a:spLocks noEditPoints="1"/>
              </p:cNvSpPr>
              <p:nvPr/>
            </p:nvSpPr>
            <p:spPr bwMode="auto">
              <a:xfrm>
                <a:off x="-1620688" y="-668610"/>
                <a:ext cx="452062" cy="504056"/>
              </a:xfrm>
              <a:custGeom>
                <a:avLst/>
                <a:gdLst>
                  <a:gd name="T0" fmla="*/ 137 w 313"/>
                  <a:gd name="T1" fmla="*/ 21 h 349"/>
                  <a:gd name="T2" fmla="*/ 131 w 313"/>
                  <a:gd name="T3" fmla="*/ 31 h 349"/>
                  <a:gd name="T4" fmla="*/ 121 w 313"/>
                  <a:gd name="T5" fmla="*/ 31 h 349"/>
                  <a:gd name="T6" fmla="*/ 116 w 313"/>
                  <a:gd name="T7" fmla="*/ 39 h 349"/>
                  <a:gd name="T8" fmla="*/ 93 w 313"/>
                  <a:gd name="T9" fmla="*/ 83 h 349"/>
                  <a:gd name="T10" fmla="*/ 88 w 313"/>
                  <a:gd name="T11" fmla="*/ 113 h 349"/>
                  <a:gd name="T12" fmla="*/ 83 w 313"/>
                  <a:gd name="T13" fmla="*/ 115 h 349"/>
                  <a:gd name="T14" fmla="*/ 92 w 313"/>
                  <a:gd name="T15" fmla="*/ 151 h 349"/>
                  <a:gd name="T16" fmla="*/ 100 w 313"/>
                  <a:gd name="T17" fmla="*/ 155 h 349"/>
                  <a:gd name="T18" fmla="*/ 115 w 313"/>
                  <a:gd name="T19" fmla="*/ 183 h 349"/>
                  <a:gd name="T20" fmla="*/ 129 w 313"/>
                  <a:gd name="T21" fmla="*/ 200 h 349"/>
                  <a:gd name="T22" fmla="*/ 124 w 313"/>
                  <a:gd name="T23" fmla="*/ 234 h 349"/>
                  <a:gd name="T24" fmla="*/ 69 w 313"/>
                  <a:gd name="T25" fmla="*/ 262 h 349"/>
                  <a:gd name="T26" fmla="*/ 13 w 313"/>
                  <a:gd name="T27" fmla="*/ 306 h 349"/>
                  <a:gd name="T28" fmla="*/ 15 w 313"/>
                  <a:gd name="T29" fmla="*/ 329 h 349"/>
                  <a:gd name="T30" fmla="*/ 285 w 313"/>
                  <a:gd name="T31" fmla="*/ 335 h 349"/>
                  <a:gd name="T32" fmla="*/ 301 w 313"/>
                  <a:gd name="T33" fmla="*/ 324 h 349"/>
                  <a:gd name="T34" fmla="*/ 296 w 313"/>
                  <a:gd name="T35" fmla="*/ 291 h 349"/>
                  <a:gd name="T36" fmla="*/ 231 w 313"/>
                  <a:gd name="T37" fmla="*/ 259 h 349"/>
                  <a:gd name="T38" fmla="*/ 187 w 313"/>
                  <a:gd name="T39" fmla="*/ 227 h 349"/>
                  <a:gd name="T40" fmla="*/ 187 w 313"/>
                  <a:gd name="T41" fmla="*/ 198 h 349"/>
                  <a:gd name="T42" fmla="*/ 206 w 313"/>
                  <a:gd name="T43" fmla="*/ 170 h 349"/>
                  <a:gd name="T44" fmla="*/ 218 w 313"/>
                  <a:gd name="T45" fmla="*/ 152 h 349"/>
                  <a:gd name="T46" fmla="*/ 229 w 313"/>
                  <a:gd name="T47" fmla="*/ 123 h 349"/>
                  <a:gd name="T48" fmla="*/ 224 w 313"/>
                  <a:gd name="T49" fmla="*/ 115 h 349"/>
                  <a:gd name="T50" fmla="*/ 219 w 313"/>
                  <a:gd name="T51" fmla="*/ 82 h 349"/>
                  <a:gd name="T52" fmla="*/ 169 w 313"/>
                  <a:gd name="T53" fmla="*/ 26 h 349"/>
                  <a:gd name="T54" fmla="*/ 139 w 313"/>
                  <a:gd name="T55" fmla="*/ 15 h 349"/>
                  <a:gd name="T56" fmla="*/ 144 w 313"/>
                  <a:gd name="T57" fmla="*/ 2 h 349"/>
                  <a:gd name="T58" fmla="*/ 155 w 313"/>
                  <a:gd name="T59" fmla="*/ 10 h 349"/>
                  <a:gd name="T60" fmla="*/ 221 w 313"/>
                  <a:gd name="T61" fmla="*/ 51 h 349"/>
                  <a:gd name="T62" fmla="*/ 239 w 313"/>
                  <a:gd name="T63" fmla="*/ 108 h 349"/>
                  <a:gd name="T64" fmla="*/ 237 w 313"/>
                  <a:gd name="T65" fmla="*/ 144 h 349"/>
                  <a:gd name="T66" fmla="*/ 219 w 313"/>
                  <a:gd name="T67" fmla="*/ 170 h 349"/>
                  <a:gd name="T68" fmla="*/ 201 w 313"/>
                  <a:gd name="T69" fmla="*/ 198 h 349"/>
                  <a:gd name="T70" fmla="*/ 205 w 313"/>
                  <a:gd name="T71" fmla="*/ 237 h 349"/>
                  <a:gd name="T72" fmla="*/ 273 w 313"/>
                  <a:gd name="T73" fmla="*/ 260 h 349"/>
                  <a:gd name="T74" fmla="*/ 311 w 313"/>
                  <a:gd name="T75" fmla="*/ 303 h 349"/>
                  <a:gd name="T76" fmla="*/ 299 w 313"/>
                  <a:gd name="T77" fmla="*/ 344 h 349"/>
                  <a:gd name="T78" fmla="*/ 3 w 313"/>
                  <a:gd name="T79" fmla="*/ 334 h 349"/>
                  <a:gd name="T80" fmla="*/ 5 w 313"/>
                  <a:gd name="T81" fmla="*/ 290 h 349"/>
                  <a:gd name="T82" fmla="*/ 75 w 313"/>
                  <a:gd name="T83" fmla="*/ 247 h 349"/>
                  <a:gd name="T84" fmla="*/ 116 w 313"/>
                  <a:gd name="T85" fmla="*/ 221 h 349"/>
                  <a:gd name="T86" fmla="*/ 101 w 313"/>
                  <a:gd name="T87" fmla="*/ 183 h 349"/>
                  <a:gd name="T88" fmla="*/ 85 w 313"/>
                  <a:gd name="T89" fmla="*/ 160 h 349"/>
                  <a:gd name="T90" fmla="*/ 72 w 313"/>
                  <a:gd name="T91" fmla="*/ 131 h 349"/>
                  <a:gd name="T92" fmla="*/ 75 w 313"/>
                  <a:gd name="T93" fmla="*/ 105 h 349"/>
                  <a:gd name="T94" fmla="*/ 93 w 313"/>
                  <a:gd name="T95" fmla="*/ 49 h 349"/>
                  <a:gd name="T96" fmla="*/ 108 w 313"/>
                  <a:gd name="T97" fmla="*/ 26 h 349"/>
                  <a:gd name="T98" fmla="*/ 126 w 313"/>
                  <a:gd name="T99" fmla="*/ 13 h 349"/>
                  <a:gd name="T100" fmla="*/ 139 w 313"/>
                  <a:gd name="T101" fmla="*/ 0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3" h="349">
                    <a:moveTo>
                      <a:pt x="139" y="15"/>
                    </a:moveTo>
                    <a:lnTo>
                      <a:pt x="137" y="20"/>
                    </a:lnTo>
                    <a:lnTo>
                      <a:pt x="137" y="20"/>
                    </a:lnTo>
                    <a:lnTo>
                      <a:pt x="137" y="21"/>
                    </a:lnTo>
                    <a:lnTo>
                      <a:pt x="137" y="25"/>
                    </a:lnTo>
                    <a:lnTo>
                      <a:pt x="137" y="28"/>
                    </a:lnTo>
                    <a:lnTo>
                      <a:pt x="134" y="29"/>
                    </a:lnTo>
                    <a:lnTo>
                      <a:pt x="131" y="31"/>
                    </a:lnTo>
                    <a:lnTo>
                      <a:pt x="131" y="31"/>
                    </a:lnTo>
                    <a:lnTo>
                      <a:pt x="129" y="31"/>
                    </a:lnTo>
                    <a:lnTo>
                      <a:pt x="124" y="31"/>
                    </a:lnTo>
                    <a:lnTo>
                      <a:pt x="121" y="31"/>
                    </a:lnTo>
                    <a:lnTo>
                      <a:pt x="116" y="34"/>
                    </a:lnTo>
                    <a:lnTo>
                      <a:pt x="116" y="34"/>
                    </a:lnTo>
                    <a:lnTo>
                      <a:pt x="118" y="38"/>
                    </a:lnTo>
                    <a:lnTo>
                      <a:pt x="116" y="39"/>
                    </a:lnTo>
                    <a:lnTo>
                      <a:pt x="115" y="41"/>
                    </a:lnTo>
                    <a:lnTo>
                      <a:pt x="106" y="51"/>
                    </a:lnTo>
                    <a:lnTo>
                      <a:pt x="98" y="65"/>
                    </a:lnTo>
                    <a:lnTo>
                      <a:pt x="93" y="83"/>
                    </a:lnTo>
                    <a:lnTo>
                      <a:pt x="92" y="108"/>
                    </a:lnTo>
                    <a:lnTo>
                      <a:pt x="92" y="111"/>
                    </a:lnTo>
                    <a:lnTo>
                      <a:pt x="90" y="113"/>
                    </a:lnTo>
                    <a:lnTo>
                      <a:pt x="88" y="113"/>
                    </a:lnTo>
                    <a:lnTo>
                      <a:pt x="85" y="115"/>
                    </a:lnTo>
                    <a:lnTo>
                      <a:pt x="85" y="115"/>
                    </a:lnTo>
                    <a:lnTo>
                      <a:pt x="83" y="115"/>
                    </a:lnTo>
                    <a:lnTo>
                      <a:pt x="83" y="115"/>
                    </a:lnTo>
                    <a:lnTo>
                      <a:pt x="83" y="123"/>
                    </a:lnTo>
                    <a:lnTo>
                      <a:pt x="85" y="136"/>
                    </a:lnTo>
                    <a:lnTo>
                      <a:pt x="90" y="149"/>
                    </a:lnTo>
                    <a:lnTo>
                      <a:pt x="92" y="151"/>
                    </a:lnTo>
                    <a:lnTo>
                      <a:pt x="93" y="151"/>
                    </a:lnTo>
                    <a:lnTo>
                      <a:pt x="95" y="152"/>
                    </a:lnTo>
                    <a:lnTo>
                      <a:pt x="98" y="152"/>
                    </a:lnTo>
                    <a:lnTo>
                      <a:pt x="100" y="155"/>
                    </a:lnTo>
                    <a:lnTo>
                      <a:pt x="103" y="164"/>
                    </a:lnTo>
                    <a:lnTo>
                      <a:pt x="106" y="170"/>
                    </a:lnTo>
                    <a:lnTo>
                      <a:pt x="111" y="178"/>
                    </a:lnTo>
                    <a:lnTo>
                      <a:pt x="115" y="183"/>
                    </a:lnTo>
                    <a:lnTo>
                      <a:pt x="119" y="190"/>
                    </a:lnTo>
                    <a:lnTo>
                      <a:pt x="123" y="195"/>
                    </a:lnTo>
                    <a:lnTo>
                      <a:pt x="128" y="198"/>
                    </a:lnTo>
                    <a:lnTo>
                      <a:pt x="129" y="200"/>
                    </a:lnTo>
                    <a:lnTo>
                      <a:pt x="129" y="203"/>
                    </a:lnTo>
                    <a:lnTo>
                      <a:pt x="129" y="211"/>
                    </a:lnTo>
                    <a:lnTo>
                      <a:pt x="128" y="223"/>
                    </a:lnTo>
                    <a:lnTo>
                      <a:pt x="124" y="234"/>
                    </a:lnTo>
                    <a:lnTo>
                      <a:pt x="119" y="242"/>
                    </a:lnTo>
                    <a:lnTo>
                      <a:pt x="111" y="247"/>
                    </a:lnTo>
                    <a:lnTo>
                      <a:pt x="106" y="250"/>
                    </a:lnTo>
                    <a:lnTo>
                      <a:pt x="69" y="262"/>
                    </a:lnTo>
                    <a:lnTo>
                      <a:pt x="41" y="273"/>
                    </a:lnTo>
                    <a:lnTo>
                      <a:pt x="25" y="283"/>
                    </a:lnTo>
                    <a:lnTo>
                      <a:pt x="16" y="291"/>
                    </a:lnTo>
                    <a:lnTo>
                      <a:pt x="13" y="306"/>
                    </a:lnTo>
                    <a:lnTo>
                      <a:pt x="11" y="316"/>
                    </a:lnTo>
                    <a:lnTo>
                      <a:pt x="11" y="319"/>
                    </a:lnTo>
                    <a:lnTo>
                      <a:pt x="11" y="324"/>
                    </a:lnTo>
                    <a:lnTo>
                      <a:pt x="15" y="329"/>
                    </a:lnTo>
                    <a:lnTo>
                      <a:pt x="18" y="332"/>
                    </a:lnTo>
                    <a:lnTo>
                      <a:pt x="23" y="335"/>
                    </a:lnTo>
                    <a:lnTo>
                      <a:pt x="28" y="335"/>
                    </a:lnTo>
                    <a:lnTo>
                      <a:pt x="285" y="335"/>
                    </a:lnTo>
                    <a:lnTo>
                      <a:pt x="290" y="335"/>
                    </a:lnTo>
                    <a:lnTo>
                      <a:pt x="295" y="332"/>
                    </a:lnTo>
                    <a:lnTo>
                      <a:pt x="298" y="329"/>
                    </a:lnTo>
                    <a:lnTo>
                      <a:pt x="301" y="324"/>
                    </a:lnTo>
                    <a:lnTo>
                      <a:pt x="301" y="319"/>
                    </a:lnTo>
                    <a:lnTo>
                      <a:pt x="301" y="314"/>
                    </a:lnTo>
                    <a:lnTo>
                      <a:pt x="299" y="306"/>
                    </a:lnTo>
                    <a:lnTo>
                      <a:pt x="296" y="291"/>
                    </a:lnTo>
                    <a:lnTo>
                      <a:pt x="288" y="281"/>
                    </a:lnTo>
                    <a:lnTo>
                      <a:pt x="272" y="272"/>
                    </a:lnTo>
                    <a:lnTo>
                      <a:pt x="252" y="265"/>
                    </a:lnTo>
                    <a:lnTo>
                      <a:pt x="231" y="259"/>
                    </a:lnTo>
                    <a:lnTo>
                      <a:pt x="214" y="252"/>
                    </a:lnTo>
                    <a:lnTo>
                      <a:pt x="200" y="247"/>
                    </a:lnTo>
                    <a:lnTo>
                      <a:pt x="191" y="241"/>
                    </a:lnTo>
                    <a:lnTo>
                      <a:pt x="187" y="227"/>
                    </a:lnTo>
                    <a:lnTo>
                      <a:pt x="185" y="214"/>
                    </a:lnTo>
                    <a:lnTo>
                      <a:pt x="183" y="203"/>
                    </a:lnTo>
                    <a:lnTo>
                      <a:pt x="185" y="200"/>
                    </a:lnTo>
                    <a:lnTo>
                      <a:pt x="187" y="198"/>
                    </a:lnTo>
                    <a:lnTo>
                      <a:pt x="191" y="191"/>
                    </a:lnTo>
                    <a:lnTo>
                      <a:pt x="198" y="183"/>
                    </a:lnTo>
                    <a:lnTo>
                      <a:pt x="201" y="178"/>
                    </a:lnTo>
                    <a:lnTo>
                      <a:pt x="206" y="170"/>
                    </a:lnTo>
                    <a:lnTo>
                      <a:pt x="209" y="164"/>
                    </a:lnTo>
                    <a:lnTo>
                      <a:pt x="213" y="155"/>
                    </a:lnTo>
                    <a:lnTo>
                      <a:pt x="214" y="154"/>
                    </a:lnTo>
                    <a:lnTo>
                      <a:pt x="218" y="152"/>
                    </a:lnTo>
                    <a:lnTo>
                      <a:pt x="219" y="151"/>
                    </a:lnTo>
                    <a:lnTo>
                      <a:pt x="221" y="149"/>
                    </a:lnTo>
                    <a:lnTo>
                      <a:pt x="226" y="136"/>
                    </a:lnTo>
                    <a:lnTo>
                      <a:pt x="229" y="123"/>
                    </a:lnTo>
                    <a:lnTo>
                      <a:pt x="229" y="115"/>
                    </a:lnTo>
                    <a:lnTo>
                      <a:pt x="229" y="115"/>
                    </a:lnTo>
                    <a:lnTo>
                      <a:pt x="227" y="115"/>
                    </a:lnTo>
                    <a:lnTo>
                      <a:pt x="224" y="115"/>
                    </a:lnTo>
                    <a:lnTo>
                      <a:pt x="223" y="113"/>
                    </a:lnTo>
                    <a:lnTo>
                      <a:pt x="221" y="111"/>
                    </a:lnTo>
                    <a:lnTo>
                      <a:pt x="221" y="108"/>
                    </a:lnTo>
                    <a:lnTo>
                      <a:pt x="219" y="82"/>
                    </a:lnTo>
                    <a:lnTo>
                      <a:pt x="211" y="59"/>
                    </a:lnTo>
                    <a:lnTo>
                      <a:pt x="198" y="43"/>
                    </a:lnTo>
                    <a:lnTo>
                      <a:pt x="180" y="31"/>
                    </a:lnTo>
                    <a:lnTo>
                      <a:pt x="169" y="26"/>
                    </a:lnTo>
                    <a:lnTo>
                      <a:pt x="152" y="21"/>
                    </a:lnTo>
                    <a:lnTo>
                      <a:pt x="147" y="20"/>
                    </a:lnTo>
                    <a:lnTo>
                      <a:pt x="142" y="18"/>
                    </a:lnTo>
                    <a:lnTo>
                      <a:pt x="139" y="15"/>
                    </a:lnTo>
                    <a:close/>
                    <a:moveTo>
                      <a:pt x="139" y="0"/>
                    </a:moveTo>
                    <a:lnTo>
                      <a:pt x="141" y="0"/>
                    </a:lnTo>
                    <a:lnTo>
                      <a:pt x="142" y="0"/>
                    </a:lnTo>
                    <a:lnTo>
                      <a:pt x="144" y="2"/>
                    </a:lnTo>
                    <a:lnTo>
                      <a:pt x="146" y="5"/>
                    </a:lnTo>
                    <a:lnTo>
                      <a:pt x="147" y="7"/>
                    </a:lnTo>
                    <a:lnTo>
                      <a:pt x="151" y="8"/>
                    </a:lnTo>
                    <a:lnTo>
                      <a:pt x="155" y="10"/>
                    </a:lnTo>
                    <a:lnTo>
                      <a:pt x="173" y="15"/>
                    </a:lnTo>
                    <a:lnTo>
                      <a:pt x="185" y="20"/>
                    </a:lnTo>
                    <a:lnTo>
                      <a:pt x="205" y="33"/>
                    </a:lnTo>
                    <a:lnTo>
                      <a:pt x="221" y="51"/>
                    </a:lnTo>
                    <a:lnTo>
                      <a:pt x="231" y="75"/>
                    </a:lnTo>
                    <a:lnTo>
                      <a:pt x="232" y="103"/>
                    </a:lnTo>
                    <a:lnTo>
                      <a:pt x="236" y="105"/>
                    </a:lnTo>
                    <a:lnTo>
                      <a:pt x="239" y="108"/>
                    </a:lnTo>
                    <a:lnTo>
                      <a:pt x="241" y="111"/>
                    </a:lnTo>
                    <a:lnTo>
                      <a:pt x="241" y="119"/>
                    </a:lnTo>
                    <a:lnTo>
                      <a:pt x="241" y="131"/>
                    </a:lnTo>
                    <a:lnTo>
                      <a:pt x="237" y="144"/>
                    </a:lnTo>
                    <a:lnTo>
                      <a:pt x="232" y="154"/>
                    </a:lnTo>
                    <a:lnTo>
                      <a:pt x="227" y="159"/>
                    </a:lnTo>
                    <a:lnTo>
                      <a:pt x="223" y="162"/>
                    </a:lnTo>
                    <a:lnTo>
                      <a:pt x="219" y="170"/>
                    </a:lnTo>
                    <a:lnTo>
                      <a:pt x="216" y="178"/>
                    </a:lnTo>
                    <a:lnTo>
                      <a:pt x="211" y="183"/>
                    </a:lnTo>
                    <a:lnTo>
                      <a:pt x="208" y="190"/>
                    </a:lnTo>
                    <a:lnTo>
                      <a:pt x="201" y="198"/>
                    </a:lnTo>
                    <a:lnTo>
                      <a:pt x="196" y="205"/>
                    </a:lnTo>
                    <a:lnTo>
                      <a:pt x="198" y="219"/>
                    </a:lnTo>
                    <a:lnTo>
                      <a:pt x="201" y="231"/>
                    </a:lnTo>
                    <a:lnTo>
                      <a:pt x="205" y="237"/>
                    </a:lnTo>
                    <a:lnTo>
                      <a:pt x="219" y="242"/>
                    </a:lnTo>
                    <a:lnTo>
                      <a:pt x="234" y="247"/>
                    </a:lnTo>
                    <a:lnTo>
                      <a:pt x="254" y="252"/>
                    </a:lnTo>
                    <a:lnTo>
                      <a:pt x="273" y="260"/>
                    </a:lnTo>
                    <a:lnTo>
                      <a:pt x="290" y="267"/>
                    </a:lnTo>
                    <a:lnTo>
                      <a:pt x="301" y="277"/>
                    </a:lnTo>
                    <a:lnTo>
                      <a:pt x="308" y="290"/>
                    </a:lnTo>
                    <a:lnTo>
                      <a:pt x="311" y="303"/>
                    </a:lnTo>
                    <a:lnTo>
                      <a:pt x="313" y="313"/>
                    </a:lnTo>
                    <a:lnTo>
                      <a:pt x="313" y="319"/>
                    </a:lnTo>
                    <a:lnTo>
                      <a:pt x="309" y="334"/>
                    </a:lnTo>
                    <a:lnTo>
                      <a:pt x="299" y="344"/>
                    </a:lnTo>
                    <a:lnTo>
                      <a:pt x="285" y="349"/>
                    </a:lnTo>
                    <a:lnTo>
                      <a:pt x="28" y="349"/>
                    </a:lnTo>
                    <a:lnTo>
                      <a:pt x="13" y="344"/>
                    </a:lnTo>
                    <a:lnTo>
                      <a:pt x="3" y="334"/>
                    </a:lnTo>
                    <a:lnTo>
                      <a:pt x="0" y="319"/>
                    </a:lnTo>
                    <a:lnTo>
                      <a:pt x="0" y="314"/>
                    </a:lnTo>
                    <a:lnTo>
                      <a:pt x="2" y="304"/>
                    </a:lnTo>
                    <a:lnTo>
                      <a:pt x="5" y="290"/>
                    </a:lnTo>
                    <a:lnTo>
                      <a:pt x="13" y="277"/>
                    </a:lnTo>
                    <a:lnTo>
                      <a:pt x="28" y="265"/>
                    </a:lnTo>
                    <a:lnTo>
                      <a:pt x="51" y="255"/>
                    </a:lnTo>
                    <a:lnTo>
                      <a:pt x="75" y="247"/>
                    </a:lnTo>
                    <a:lnTo>
                      <a:pt x="103" y="239"/>
                    </a:lnTo>
                    <a:lnTo>
                      <a:pt x="108" y="236"/>
                    </a:lnTo>
                    <a:lnTo>
                      <a:pt x="113" y="232"/>
                    </a:lnTo>
                    <a:lnTo>
                      <a:pt x="116" y="221"/>
                    </a:lnTo>
                    <a:lnTo>
                      <a:pt x="118" y="206"/>
                    </a:lnTo>
                    <a:lnTo>
                      <a:pt x="111" y="198"/>
                    </a:lnTo>
                    <a:lnTo>
                      <a:pt x="105" y="190"/>
                    </a:lnTo>
                    <a:lnTo>
                      <a:pt x="101" y="183"/>
                    </a:lnTo>
                    <a:lnTo>
                      <a:pt x="97" y="178"/>
                    </a:lnTo>
                    <a:lnTo>
                      <a:pt x="93" y="170"/>
                    </a:lnTo>
                    <a:lnTo>
                      <a:pt x="90" y="162"/>
                    </a:lnTo>
                    <a:lnTo>
                      <a:pt x="85" y="160"/>
                    </a:lnTo>
                    <a:lnTo>
                      <a:pt x="82" y="159"/>
                    </a:lnTo>
                    <a:lnTo>
                      <a:pt x="80" y="154"/>
                    </a:lnTo>
                    <a:lnTo>
                      <a:pt x="75" y="142"/>
                    </a:lnTo>
                    <a:lnTo>
                      <a:pt x="72" y="131"/>
                    </a:lnTo>
                    <a:lnTo>
                      <a:pt x="70" y="119"/>
                    </a:lnTo>
                    <a:lnTo>
                      <a:pt x="72" y="111"/>
                    </a:lnTo>
                    <a:lnTo>
                      <a:pt x="74" y="108"/>
                    </a:lnTo>
                    <a:lnTo>
                      <a:pt x="75" y="105"/>
                    </a:lnTo>
                    <a:lnTo>
                      <a:pt x="80" y="103"/>
                    </a:lnTo>
                    <a:lnTo>
                      <a:pt x="82" y="82"/>
                    </a:lnTo>
                    <a:lnTo>
                      <a:pt x="87" y="64"/>
                    </a:lnTo>
                    <a:lnTo>
                      <a:pt x="93" y="49"/>
                    </a:lnTo>
                    <a:lnTo>
                      <a:pt x="101" y="39"/>
                    </a:lnTo>
                    <a:lnTo>
                      <a:pt x="101" y="36"/>
                    </a:lnTo>
                    <a:lnTo>
                      <a:pt x="105" y="29"/>
                    </a:lnTo>
                    <a:lnTo>
                      <a:pt x="108" y="26"/>
                    </a:lnTo>
                    <a:lnTo>
                      <a:pt x="113" y="23"/>
                    </a:lnTo>
                    <a:lnTo>
                      <a:pt x="119" y="20"/>
                    </a:lnTo>
                    <a:lnTo>
                      <a:pt x="124" y="18"/>
                    </a:lnTo>
                    <a:lnTo>
                      <a:pt x="126" y="13"/>
                    </a:lnTo>
                    <a:lnTo>
                      <a:pt x="128" y="8"/>
                    </a:lnTo>
                    <a:lnTo>
                      <a:pt x="131" y="5"/>
                    </a:lnTo>
                    <a:lnTo>
                      <a:pt x="134" y="2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D2327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6" name="Овал 65"/>
            <p:cNvSpPr/>
            <p:nvPr/>
          </p:nvSpPr>
          <p:spPr>
            <a:xfrm>
              <a:off x="7668344" y="824508"/>
              <a:ext cx="792088" cy="792088"/>
            </a:xfrm>
            <a:prstGeom prst="ellipse">
              <a:avLst/>
            </a:prstGeom>
            <a:noFill/>
            <a:ln w="9525">
              <a:solidFill>
                <a:srgbClr val="D232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3851920" y="968410"/>
            <a:ext cx="1978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ПРЕДНАЗНАЧЕН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ДЛЯ: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78" name="Freeform 391"/>
          <p:cNvSpPr>
            <a:spLocks noEditPoints="1"/>
          </p:cNvSpPr>
          <p:nvPr/>
        </p:nvSpPr>
        <p:spPr bwMode="auto">
          <a:xfrm>
            <a:off x="10332640" y="1059582"/>
            <a:ext cx="458812" cy="432048"/>
          </a:xfrm>
          <a:custGeom>
            <a:avLst/>
            <a:gdLst>
              <a:gd name="T0" fmla="*/ 25 w 360"/>
              <a:gd name="T1" fmla="*/ 68 h 339"/>
              <a:gd name="T2" fmla="*/ 15 w 360"/>
              <a:gd name="T3" fmla="*/ 74 h 339"/>
              <a:gd name="T4" fmla="*/ 11 w 360"/>
              <a:gd name="T5" fmla="*/ 86 h 339"/>
              <a:gd name="T6" fmla="*/ 13 w 360"/>
              <a:gd name="T7" fmla="*/ 228 h 339"/>
              <a:gd name="T8" fmla="*/ 20 w 360"/>
              <a:gd name="T9" fmla="*/ 238 h 339"/>
              <a:gd name="T10" fmla="*/ 29 w 360"/>
              <a:gd name="T11" fmla="*/ 241 h 339"/>
              <a:gd name="T12" fmla="*/ 49 w 360"/>
              <a:gd name="T13" fmla="*/ 300 h 339"/>
              <a:gd name="T14" fmla="*/ 234 w 360"/>
              <a:gd name="T15" fmla="*/ 241 h 339"/>
              <a:gd name="T16" fmla="*/ 244 w 360"/>
              <a:gd name="T17" fmla="*/ 238 h 339"/>
              <a:gd name="T18" fmla="*/ 250 w 360"/>
              <a:gd name="T19" fmla="*/ 228 h 339"/>
              <a:gd name="T20" fmla="*/ 252 w 360"/>
              <a:gd name="T21" fmla="*/ 86 h 339"/>
              <a:gd name="T22" fmla="*/ 249 w 360"/>
              <a:gd name="T23" fmla="*/ 74 h 339"/>
              <a:gd name="T24" fmla="*/ 239 w 360"/>
              <a:gd name="T25" fmla="*/ 68 h 339"/>
              <a:gd name="T26" fmla="*/ 29 w 360"/>
              <a:gd name="T27" fmla="*/ 68 h 339"/>
              <a:gd name="T28" fmla="*/ 121 w 360"/>
              <a:gd name="T29" fmla="*/ 14 h 339"/>
              <a:gd name="T30" fmla="*/ 111 w 360"/>
              <a:gd name="T31" fmla="*/ 20 h 339"/>
              <a:gd name="T32" fmla="*/ 108 w 360"/>
              <a:gd name="T33" fmla="*/ 32 h 339"/>
              <a:gd name="T34" fmla="*/ 234 w 360"/>
              <a:gd name="T35" fmla="*/ 54 h 339"/>
              <a:gd name="T36" fmla="*/ 260 w 360"/>
              <a:gd name="T37" fmla="*/ 69 h 339"/>
              <a:gd name="T38" fmla="*/ 263 w 360"/>
              <a:gd name="T39" fmla="*/ 190 h 339"/>
              <a:gd name="T40" fmla="*/ 306 w 360"/>
              <a:gd name="T41" fmla="*/ 187 h 339"/>
              <a:gd name="T42" fmla="*/ 335 w 360"/>
              <a:gd name="T43" fmla="*/ 185 h 339"/>
              <a:gd name="T44" fmla="*/ 345 w 360"/>
              <a:gd name="T45" fmla="*/ 179 h 339"/>
              <a:gd name="T46" fmla="*/ 349 w 360"/>
              <a:gd name="T47" fmla="*/ 169 h 339"/>
              <a:gd name="T48" fmla="*/ 347 w 360"/>
              <a:gd name="T49" fmla="*/ 25 h 339"/>
              <a:gd name="T50" fmla="*/ 340 w 360"/>
              <a:gd name="T51" fmla="*/ 17 h 339"/>
              <a:gd name="T52" fmla="*/ 331 w 360"/>
              <a:gd name="T53" fmla="*/ 14 h 339"/>
              <a:gd name="T54" fmla="*/ 126 w 360"/>
              <a:gd name="T55" fmla="*/ 0 h 339"/>
              <a:gd name="T56" fmla="*/ 345 w 360"/>
              <a:gd name="T57" fmla="*/ 5 h 339"/>
              <a:gd name="T58" fmla="*/ 360 w 360"/>
              <a:gd name="T59" fmla="*/ 32 h 339"/>
              <a:gd name="T60" fmla="*/ 355 w 360"/>
              <a:gd name="T61" fmla="*/ 184 h 339"/>
              <a:gd name="T62" fmla="*/ 331 w 360"/>
              <a:gd name="T63" fmla="*/ 198 h 339"/>
              <a:gd name="T64" fmla="*/ 349 w 360"/>
              <a:gd name="T65" fmla="*/ 285 h 339"/>
              <a:gd name="T66" fmla="*/ 263 w 360"/>
              <a:gd name="T67" fmla="*/ 223 h 339"/>
              <a:gd name="T68" fmla="*/ 249 w 360"/>
              <a:gd name="T69" fmla="*/ 249 h 339"/>
              <a:gd name="T70" fmla="*/ 116 w 360"/>
              <a:gd name="T71" fmla="*/ 252 h 339"/>
              <a:gd name="T72" fmla="*/ 51 w 360"/>
              <a:gd name="T73" fmla="*/ 252 h 339"/>
              <a:gd name="T74" fmla="*/ 15 w 360"/>
              <a:gd name="T75" fmla="*/ 249 h 339"/>
              <a:gd name="T76" fmla="*/ 0 w 360"/>
              <a:gd name="T77" fmla="*/ 223 h 339"/>
              <a:gd name="T78" fmla="*/ 5 w 360"/>
              <a:gd name="T79" fmla="*/ 69 h 339"/>
              <a:gd name="T80" fmla="*/ 29 w 360"/>
              <a:gd name="T81" fmla="*/ 54 h 339"/>
              <a:gd name="T82" fmla="*/ 97 w 360"/>
              <a:gd name="T83" fmla="*/ 32 h 339"/>
              <a:gd name="T84" fmla="*/ 111 w 360"/>
              <a:gd name="T85" fmla="*/ 5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0" h="339">
                <a:moveTo>
                  <a:pt x="29" y="68"/>
                </a:moveTo>
                <a:lnTo>
                  <a:pt x="25" y="68"/>
                </a:lnTo>
                <a:lnTo>
                  <a:pt x="20" y="71"/>
                </a:lnTo>
                <a:lnTo>
                  <a:pt x="15" y="74"/>
                </a:lnTo>
                <a:lnTo>
                  <a:pt x="13" y="79"/>
                </a:lnTo>
                <a:lnTo>
                  <a:pt x="11" y="86"/>
                </a:lnTo>
                <a:lnTo>
                  <a:pt x="11" y="223"/>
                </a:lnTo>
                <a:lnTo>
                  <a:pt x="13" y="228"/>
                </a:lnTo>
                <a:lnTo>
                  <a:pt x="15" y="233"/>
                </a:lnTo>
                <a:lnTo>
                  <a:pt x="20" y="238"/>
                </a:lnTo>
                <a:lnTo>
                  <a:pt x="25" y="239"/>
                </a:lnTo>
                <a:lnTo>
                  <a:pt x="29" y="241"/>
                </a:lnTo>
                <a:lnTo>
                  <a:pt x="67" y="241"/>
                </a:lnTo>
                <a:lnTo>
                  <a:pt x="49" y="300"/>
                </a:lnTo>
                <a:lnTo>
                  <a:pt x="111" y="241"/>
                </a:lnTo>
                <a:lnTo>
                  <a:pt x="234" y="241"/>
                </a:lnTo>
                <a:lnTo>
                  <a:pt x="239" y="239"/>
                </a:lnTo>
                <a:lnTo>
                  <a:pt x="244" y="238"/>
                </a:lnTo>
                <a:lnTo>
                  <a:pt x="249" y="233"/>
                </a:lnTo>
                <a:lnTo>
                  <a:pt x="250" y="228"/>
                </a:lnTo>
                <a:lnTo>
                  <a:pt x="252" y="223"/>
                </a:lnTo>
                <a:lnTo>
                  <a:pt x="252" y="86"/>
                </a:lnTo>
                <a:lnTo>
                  <a:pt x="250" y="79"/>
                </a:lnTo>
                <a:lnTo>
                  <a:pt x="249" y="74"/>
                </a:lnTo>
                <a:lnTo>
                  <a:pt x="244" y="71"/>
                </a:lnTo>
                <a:lnTo>
                  <a:pt x="239" y="68"/>
                </a:lnTo>
                <a:lnTo>
                  <a:pt x="234" y="68"/>
                </a:lnTo>
                <a:lnTo>
                  <a:pt x="29" y="68"/>
                </a:lnTo>
                <a:close/>
                <a:moveTo>
                  <a:pt x="126" y="14"/>
                </a:moveTo>
                <a:lnTo>
                  <a:pt x="121" y="14"/>
                </a:lnTo>
                <a:lnTo>
                  <a:pt x="116" y="17"/>
                </a:lnTo>
                <a:lnTo>
                  <a:pt x="111" y="20"/>
                </a:lnTo>
                <a:lnTo>
                  <a:pt x="110" y="25"/>
                </a:lnTo>
                <a:lnTo>
                  <a:pt x="108" y="32"/>
                </a:lnTo>
                <a:lnTo>
                  <a:pt x="108" y="54"/>
                </a:lnTo>
                <a:lnTo>
                  <a:pt x="234" y="54"/>
                </a:lnTo>
                <a:lnTo>
                  <a:pt x="249" y="59"/>
                </a:lnTo>
                <a:lnTo>
                  <a:pt x="260" y="69"/>
                </a:lnTo>
                <a:lnTo>
                  <a:pt x="263" y="86"/>
                </a:lnTo>
                <a:lnTo>
                  <a:pt x="263" y="190"/>
                </a:lnTo>
                <a:lnTo>
                  <a:pt x="324" y="246"/>
                </a:lnTo>
                <a:lnTo>
                  <a:pt x="306" y="187"/>
                </a:lnTo>
                <a:lnTo>
                  <a:pt x="331" y="187"/>
                </a:lnTo>
                <a:lnTo>
                  <a:pt x="335" y="185"/>
                </a:lnTo>
                <a:lnTo>
                  <a:pt x="340" y="184"/>
                </a:lnTo>
                <a:lnTo>
                  <a:pt x="345" y="179"/>
                </a:lnTo>
                <a:lnTo>
                  <a:pt x="347" y="174"/>
                </a:lnTo>
                <a:lnTo>
                  <a:pt x="349" y="169"/>
                </a:lnTo>
                <a:lnTo>
                  <a:pt x="349" y="32"/>
                </a:lnTo>
                <a:lnTo>
                  <a:pt x="347" y="25"/>
                </a:lnTo>
                <a:lnTo>
                  <a:pt x="345" y="20"/>
                </a:lnTo>
                <a:lnTo>
                  <a:pt x="340" y="17"/>
                </a:lnTo>
                <a:lnTo>
                  <a:pt x="335" y="14"/>
                </a:lnTo>
                <a:lnTo>
                  <a:pt x="331" y="14"/>
                </a:lnTo>
                <a:lnTo>
                  <a:pt x="126" y="14"/>
                </a:lnTo>
                <a:close/>
                <a:moveTo>
                  <a:pt x="126" y="0"/>
                </a:moveTo>
                <a:lnTo>
                  <a:pt x="331" y="0"/>
                </a:lnTo>
                <a:lnTo>
                  <a:pt x="345" y="5"/>
                </a:lnTo>
                <a:lnTo>
                  <a:pt x="355" y="15"/>
                </a:lnTo>
                <a:lnTo>
                  <a:pt x="360" y="32"/>
                </a:lnTo>
                <a:lnTo>
                  <a:pt x="360" y="169"/>
                </a:lnTo>
                <a:lnTo>
                  <a:pt x="355" y="184"/>
                </a:lnTo>
                <a:lnTo>
                  <a:pt x="345" y="195"/>
                </a:lnTo>
                <a:lnTo>
                  <a:pt x="331" y="198"/>
                </a:lnTo>
                <a:lnTo>
                  <a:pt x="322" y="198"/>
                </a:lnTo>
                <a:lnTo>
                  <a:pt x="349" y="285"/>
                </a:lnTo>
                <a:lnTo>
                  <a:pt x="263" y="207"/>
                </a:lnTo>
                <a:lnTo>
                  <a:pt x="263" y="223"/>
                </a:lnTo>
                <a:lnTo>
                  <a:pt x="260" y="238"/>
                </a:lnTo>
                <a:lnTo>
                  <a:pt x="249" y="249"/>
                </a:lnTo>
                <a:lnTo>
                  <a:pt x="234" y="252"/>
                </a:lnTo>
                <a:lnTo>
                  <a:pt x="116" y="252"/>
                </a:lnTo>
                <a:lnTo>
                  <a:pt x="23" y="339"/>
                </a:lnTo>
                <a:lnTo>
                  <a:pt x="51" y="252"/>
                </a:lnTo>
                <a:lnTo>
                  <a:pt x="29" y="252"/>
                </a:lnTo>
                <a:lnTo>
                  <a:pt x="15" y="249"/>
                </a:lnTo>
                <a:lnTo>
                  <a:pt x="5" y="238"/>
                </a:lnTo>
                <a:lnTo>
                  <a:pt x="0" y="223"/>
                </a:lnTo>
                <a:lnTo>
                  <a:pt x="0" y="86"/>
                </a:lnTo>
                <a:lnTo>
                  <a:pt x="5" y="69"/>
                </a:lnTo>
                <a:lnTo>
                  <a:pt x="15" y="59"/>
                </a:lnTo>
                <a:lnTo>
                  <a:pt x="29" y="54"/>
                </a:lnTo>
                <a:lnTo>
                  <a:pt x="97" y="54"/>
                </a:lnTo>
                <a:lnTo>
                  <a:pt x="97" y="32"/>
                </a:lnTo>
                <a:lnTo>
                  <a:pt x="100" y="15"/>
                </a:lnTo>
                <a:lnTo>
                  <a:pt x="111" y="5"/>
                </a:lnTo>
                <a:lnTo>
                  <a:pt x="1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Freeform 422"/>
          <p:cNvSpPr>
            <a:spLocks/>
          </p:cNvSpPr>
          <p:nvPr/>
        </p:nvSpPr>
        <p:spPr bwMode="auto">
          <a:xfrm>
            <a:off x="9720572" y="267493"/>
            <a:ext cx="161405" cy="172591"/>
          </a:xfrm>
          <a:custGeom>
            <a:avLst/>
            <a:gdLst>
              <a:gd name="T0" fmla="*/ 51 w 101"/>
              <a:gd name="T1" fmla="*/ 0 h 108"/>
              <a:gd name="T2" fmla="*/ 52 w 101"/>
              <a:gd name="T3" fmla="*/ 0 h 108"/>
              <a:gd name="T4" fmla="*/ 62 w 101"/>
              <a:gd name="T5" fmla="*/ 1 h 108"/>
              <a:gd name="T6" fmla="*/ 70 w 101"/>
              <a:gd name="T7" fmla="*/ 9 h 108"/>
              <a:gd name="T8" fmla="*/ 75 w 101"/>
              <a:gd name="T9" fmla="*/ 21 h 108"/>
              <a:gd name="T10" fmla="*/ 77 w 101"/>
              <a:gd name="T11" fmla="*/ 34 h 108"/>
              <a:gd name="T12" fmla="*/ 74 w 101"/>
              <a:gd name="T13" fmla="*/ 47 h 108"/>
              <a:gd name="T14" fmla="*/ 67 w 101"/>
              <a:gd name="T15" fmla="*/ 57 h 108"/>
              <a:gd name="T16" fmla="*/ 61 w 101"/>
              <a:gd name="T17" fmla="*/ 65 h 108"/>
              <a:gd name="T18" fmla="*/ 61 w 101"/>
              <a:gd name="T19" fmla="*/ 72 h 108"/>
              <a:gd name="T20" fmla="*/ 61 w 101"/>
              <a:gd name="T21" fmla="*/ 72 h 108"/>
              <a:gd name="T22" fmla="*/ 62 w 101"/>
              <a:gd name="T23" fmla="*/ 72 h 108"/>
              <a:gd name="T24" fmla="*/ 64 w 101"/>
              <a:gd name="T25" fmla="*/ 73 h 108"/>
              <a:gd name="T26" fmla="*/ 72 w 101"/>
              <a:gd name="T27" fmla="*/ 76 h 108"/>
              <a:gd name="T28" fmla="*/ 83 w 101"/>
              <a:gd name="T29" fmla="*/ 81 h 108"/>
              <a:gd name="T30" fmla="*/ 93 w 101"/>
              <a:gd name="T31" fmla="*/ 88 h 108"/>
              <a:gd name="T32" fmla="*/ 100 w 101"/>
              <a:gd name="T33" fmla="*/ 94 h 108"/>
              <a:gd name="T34" fmla="*/ 101 w 101"/>
              <a:gd name="T35" fmla="*/ 99 h 108"/>
              <a:gd name="T36" fmla="*/ 101 w 101"/>
              <a:gd name="T37" fmla="*/ 103 h 108"/>
              <a:gd name="T38" fmla="*/ 101 w 101"/>
              <a:gd name="T39" fmla="*/ 106 h 108"/>
              <a:gd name="T40" fmla="*/ 101 w 101"/>
              <a:gd name="T41" fmla="*/ 108 h 108"/>
              <a:gd name="T42" fmla="*/ 0 w 101"/>
              <a:gd name="T43" fmla="*/ 108 h 108"/>
              <a:gd name="T44" fmla="*/ 0 w 101"/>
              <a:gd name="T45" fmla="*/ 106 h 108"/>
              <a:gd name="T46" fmla="*/ 0 w 101"/>
              <a:gd name="T47" fmla="*/ 103 h 108"/>
              <a:gd name="T48" fmla="*/ 2 w 101"/>
              <a:gd name="T49" fmla="*/ 99 h 108"/>
              <a:gd name="T50" fmla="*/ 3 w 101"/>
              <a:gd name="T51" fmla="*/ 94 h 108"/>
              <a:gd name="T52" fmla="*/ 8 w 101"/>
              <a:gd name="T53" fmla="*/ 88 h 108"/>
              <a:gd name="T54" fmla="*/ 20 w 101"/>
              <a:gd name="T55" fmla="*/ 81 h 108"/>
              <a:gd name="T56" fmla="*/ 31 w 101"/>
              <a:gd name="T57" fmla="*/ 76 h 108"/>
              <a:gd name="T58" fmla="*/ 39 w 101"/>
              <a:gd name="T59" fmla="*/ 73 h 108"/>
              <a:gd name="T60" fmla="*/ 41 w 101"/>
              <a:gd name="T61" fmla="*/ 72 h 108"/>
              <a:gd name="T62" fmla="*/ 41 w 101"/>
              <a:gd name="T63" fmla="*/ 72 h 108"/>
              <a:gd name="T64" fmla="*/ 43 w 101"/>
              <a:gd name="T65" fmla="*/ 72 h 108"/>
              <a:gd name="T66" fmla="*/ 43 w 101"/>
              <a:gd name="T67" fmla="*/ 65 h 108"/>
              <a:gd name="T68" fmla="*/ 33 w 101"/>
              <a:gd name="T69" fmla="*/ 52 h 108"/>
              <a:gd name="T70" fmla="*/ 28 w 101"/>
              <a:gd name="T71" fmla="*/ 36 h 108"/>
              <a:gd name="T72" fmla="*/ 28 w 101"/>
              <a:gd name="T73" fmla="*/ 21 h 108"/>
              <a:gd name="T74" fmla="*/ 31 w 101"/>
              <a:gd name="T75" fmla="*/ 9 h 108"/>
              <a:gd name="T76" fmla="*/ 39 w 101"/>
              <a:gd name="T77" fmla="*/ 1 h 108"/>
              <a:gd name="T78" fmla="*/ 51 w 101"/>
              <a:gd name="T7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1" h="108">
                <a:moveTo>
                  <a:pt x="51" y="0"/>
                </a:moveTo>
                <a:lnTo>
                  <a:pt x="52" y="0"/>
                </a:lnTo>
                <a:lnTo>
                  <a:pt x="62" y="1"/>
                </a:lnTo>
                <a:lnTo>
                  <a:pt x="70" y="9"/>
                </a:lnTo>
                <a:lnTo>
                  <a:pt x="75" y="21"/>
                </a:lnTo>
                <a:lnTo>
                  <a:pt x="77" y="34"/>
                </a:lnTo>
                <a:lnTo>
                  <a:pt x="74" y="47"/>
                </a:lnTo>
                <a:lnTo>
                  <a:pt x="67" y="57"/>
                </a:lnTo>
                <a:lnTo>
                  <a:pt x="61" y="65"/>
                </a:lnTo>
                <a:lnTo>
                  <a:pt x="61" y="72"/>
                </a:lnTo>
                <a:lnTo>
                  <a:pt x="61" y="72"/>
                </a:lnTo>
                <a:lnTo>
                  <a:pt x="62" y="72"/>
                </a:lnTo>
                <a:lnTo>
                  <a:pt x="64" y="73"/>
                </a:lnTo>
                <a:lnTo>
                  <a:pt x="72" y="76"/>
                </a:lnTo>
                <a:lnTo>
                  <a:pt x="83" y="81"/>
                </a:lnTo>
                <a:lnTo>
                  <a:pt x="93" y="88"/>
                </a:lnTo>
                <a:lnTo>
                  <a:pt x="100" y="94"/>
                </a:lnTo>
                <a:lnTo>
                  <a:pt x="101" y="99"/>
                </a:lnTo>
                <a:lnTo>
                  <a:pt x="101" y="103"/>
                </a:lnTo>
                <a:lnTo>
                  <a:pt x="101" y="106"/>
                </a:lnTo>
                <a:lnTo>
                  <a:pt x="101" y="108"/>
                </a:lnTo>
                <a:lnTo>
                  <a:pt x="0" y="108"/>
                </a:lnTo>
                <a:lnTo>
                  <a:pt x="0" y="106"/>
                </a:lnTo>
                <a:lnTo>
                  <a:pt x="0" y="103"/>
                </a:lnTo>
                <a:lnTo>
                  <a:pt x="2" y="99"/>
                </a:lnTo>
                <a:lnTo>
                  <a:pt x="3" y="94"/>
                </a:lnTo>
                <a:lnTo>
                  <a:pt x="8" y="88"/>
                </a:lnTo>
                <a:lnTo>
                  <a:pt x="20" y="81"/>
                </a:lnTo>
                <a:lnTo>
                  <a:pt x="31" y="76"/>
                </a:lnTo>
                <a:lnTo>
                  <a:pt x="39" y="73"/>
                </a:lnTo>
                <a:lnTo>
                  <a:pt x="41" y="72"/>
                </a:lnTo>
                <a:lnTo>
                  <a:pt x="41" y="72"/>
                </a:lnTo>
                <a:lnTo>
                  <a:pt x="43" y="72"/>
                </a:lnTo>
                <a:lnTo>
                  <a:pt x="43" y="65"/>
                </a:lnTo>
                <a:lnTo>
                  <a:pt x="33" y="52"/>
                </a:lnTo>
                <a:lnTo>
                  <a:pt x="28" y="36"/>
                </a:lnTo>
                <a:lnTo>
                  <a:pt x="28" y="21"/>
                </a:lnTo>
                <a:lnTo>
                  <a:pt x="31" y="9"/>
                </a:lnTo>
                <a:lnTo>
                  <a:pt x="39" y="1"/>
                </a:lnTo>
                <a:lnTo>
                  <a:pt x="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Freeform 422"/>
          <p:cNvSpPr>
            <a:spLocks/>
          </p:cNvSpPr>
          <p:nvPr/>
        </p:nvSpPr>
        <p:spPr bwMode="auto">
          <a:xfrm>
            <a:off x="10044608" y="267494"/>
            <a:ext cx="161405" cy="172591"/>
          </a:xfrm>
          <a:custGeom>
            <a:avLst/>
            <a:gdLst>
              <a:gd name="T0" fmla="*/ 51 w 101"/>
              <a:gd name="T1" fmla="*/ 0 h 108"/>
              <a:gd name="T2" fmla="*/ 52 w 101"/>
              <a:gd name="T3" fmla="*/ 0 h 108"/>
              <a:gd name="T4" fmla="*/ 62 w 101"/>
              <a:gd name="T5" fmla="*/ 1 h 108"/>
              <a:gd name="T6" fmla="*/ 70 w 101"/>
              <a:gd name="T7" fmla="*/ 9 h 108"/>
              <a:gd name="T8" fmla="*/ 75 w 101"/>
              <a:gd name="T9" fmla="*/ 21 h 108"/>
              <a:gd name="T10" fmla="*/ 77 w 101"/>
              <a:gd name="T11" fmla="*/ 34 h 108"/>
              <a:gd name="T12" fmla="*/ 74 w 101"/>
              <a:gd name="T13" fmla="*/ 47 h 108"/>
              <a:gd name="T14" fmla="*/ 67 w 101"/>
              <a:gd name="T15" fmla="*/ 57 h 108"/>
              <a:gd name="T16" fmla="*/ 61 w 101"/>
              <a:gd name="T17" fmla="*/ 65 h 108"/>
              <a:gd name="T18" fmla="*/ 61 w 101"/>
              <a:gd name="T19" fmla="*/ 72 h 108"/>
              <a:gd name="T20" fmla="*/ 61 w 101"/>
              <a:gd name="T21" fmla="*/ 72 h 108"/>
              <a:gd name="T22" fmla="*/ 62 w 101"/>
              <a:gd name="T23" fmla="*/ 72 h 108"/>
              <a:gd name="T24" fmla="*/ 64 w 101"/>
              <a:gd name="T25" fmla="*/ 73 h 108"/>
              <a:gd name="T26" fmla="*/ 72 w 101"/>
              <a:gd name="T27" fmla="*/ 76 h 108"/>
              <a:gd name="T28" fmla="*/ 83 w 101"/>
              <a:gd name="T29" fmla="*/ 81 h 108"/>
              <a:gd name="T30" fmla="*/ 93 w 101"/>
              <a:gd name="T31" fmla="*/ 88 h 108"/>
              <a:gd name="T32" fmla="*/ 100 w 101"/>
              <a:gd name="T33" fmla="*/ 94 h 108"/>
              <a:gd name="T34" fmla="*/ 101 w 101"/>
              <a:gd name="T35" fmla="*/ 99 h 108"/>
              <a:gd name="T36" fmla="*/ 101 w 101"/>
              <a:gd name="T37" fmla="*/ 103 h 108"/>
              <a:gd name="T38" fmla="*/ 101 w 101"/>
              <a:gd name="T39" fmla="*/ 106 h 108"/>
              <a:gd name="T40" fmla="*/ 101 w 101"/>
              <a:gd name="T41" fmla="*/ 108 h 108"/>
              <a:gd name="T42" fmla="*/ 0 w 101"/>
              <a:gd name="T43" fmla="*/ 108 h 108"/>
              <a:gd name="T44" fmla="*/ 0 w 101"/>
              <a:gd name="T45" fmla="*/ 106 h 108"/>
              <a:gd name="T46" fmla="*/ 0 w 101"/>
              <a:gd name="T47" fmla="*/ 103 h 108"/>
              <a:gd name="T48" fmla="*/ 2 w 101"/>
              <a:gd name="T49" fmla="*/ 99 h 108"/>
              <a:gd name="T50" fmla="*/ 3 w 101"/>
              <a:gd name="T51" fmla="*/ 94 h 108"/>
              <a:gd name="T52" fmla="*/ 8 w 101"/>
              <a:gd name="T53" fmla="*/ 88 h 108"/>
              <a:gd name="T54" fmla="*/ 20 w 101"/>
              <a:gd name="T55" fmla="*/ 81 h 108"/>
              <a:gd name="T56" fmla="*/ 31 w 101"/>
              <a:gd name="T57" fmla="*/ 76 h 108"/>
              <a:gd name="T58" fmla="*/ 39 w 101"/>
              <a:gd name="T59" fmla="*/ 73 h 108"/>
              <a:gd name="T60" fmla="*/ 41 w 101"/>
              <a:gd name="T61" fmla="*/ 72 h 108"/>
              <a:gd name="T62" fmla="*/ 41 w 101"/>
              <a:gd name="T63" fmla="*/ 72 h 108"/>
              <a:gd name="T64" fmla="*/ 43 w 101"/>
              <a:gd name="T65" fmla="*/ 72 h 108"/>
              <a:gd name="T66" fmla="*/ 43 w 101"/>
              <a:gd name="T67" fmla="*/ 65 h 108"/>
              <a:gd name="T68" fmla="*/ 33 w 101"/>
              <a:gd name="T69" fmla="*/ 52 h 108"/>
              <a:gd name="T70" fmla="*/ 28 w 101"/>
              <a:gd name="T71" fmla="*/ 36 h 108"/>
              <a:gd name="T72" fmla="*/ 28 w 101"/>
              <a:gd name="T73" fmla="*/ 21 h 108"/>
              <a:gd name="T74" fmla="*/ 31 w 101"/>
              <a:gd name="T75" fmla="*/ 9 h 108"/>
              <a:gd name="T76" fmla="*/ 39 w 101"/>
              <a:gd name="T77" fmla="*/ 1 h 108"/>
              <a:gd name="T78" fmla="*/ 51 w 101"/>
              <a:gd name="T7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1" h="108">
                <a:moveTo>
                  <a:pt x="51" y="0"/>
                </a:moveTo>
                <a:lnTo>
                  <a:pt x="52" y="0"/>
                </a:lnTo>
                <a:lnTo>
                  <a:pt x="62" y="1"/>
                </a:lnTo>
                <a:lnTo>
                  <a:pt x="70" y="9"/>
                </a:lnTo>
                <a:lnTo>
                  <a:pt x="75" y="21"/>
                </a:lnTo>
                <a:lnTo>
                  <a:pt x="77" y="34"/>
                </a:lnTo>
                <a:lnTo>
                  <a:pt x="74" y="47"/>
                </a:lnTo>
                <a:lnTo>
                  <a:pt x="67" y="57"/>
                </a:lnTo>
                <a:lnTo>
                  <a:pt x="61" y="65"/>
                </a:lnTo>
                <a:lnTo>
                  <a:pt x="61" y="72"/>
                </a:lnTo>
                <a:lnTo>
                  <a:pt x="61" y="72"/>
                </a:lnTo>
                <a:lnTo>
                  <a:pt x="62" y="72"/>
                </a:lnTo>
                <a:lnTo>
                  <a:pt x="64" y="73"/>
                </a:lnTo>
                <a:lnTo>
                  <a:pt x="72" y="76"/>
                </a:lnTo>
                <a:lnTo>
                  <a:pt x="83" y="81"/>
                </a:lnTo>
                <a:lnTo>
                  <a:pt x="93" y="88"/>
                </a:lnTo>
                <a:lnTo>
                  <a:pt x="100" y="94"/>
                </a:lnTo>
                <a:lnTo>
                  <a:pt x="101" y="99"/>
                </a:lnTo>
                <a:lnTo>
                  <a:pt x="101" y="103"/>
                </a:lnTo>
                <a:lnTo>
                  <a:pt x="101" y="106"/>
                </a:lnTo>
                <a:lnTo>
                  <a:pt x="101" y="108"/>
                </a:lnTo>
                <a:lnTo>
                  <a:pt x="0" y="108"/>
                </a:lnTo>
                <a:lnTo>
                  <a:pt x="0" y="106"/>
                </a:lnTo>
                <a:lnTo>
                  <a:pt x="0" y="103"/>
                </a:lnTo>
                <a:lnTo>
                  <a:pt x="2" y="99"/>
                </a:lnTo>
                <a:lnTo>
                  <a:pt x="3" y="94"/>
                </a:lnTo>
                <a:lnTo>
                  <a:pt x="8" y="88"/>
                </a:lnTo>
                <a:lnTo>
                  <a:pt x="20" y="81"/>
                </a:lnTo>
                <a:lnTo>
                  <a:pt x="31" y="76"/>
                </a:lnTo>
                <a:lnTo>
                  <a:pt x="39" y="73"/>
                </a:lnTo>
                <a:lnTo>
                  <a:pt x="41" y="72"/>
                </a:lnTo>
                <a:lnTo>
                  <a:pt x="41" y="72"/>
                </a:lnTo>
                <a:lnTo>
                  <a:pt x="43" y="72"/>
                </a:lnTo>
                <a:lnTo>
                  <a:pt x="43" y="65"/>
                </a:lnTo>
                <a:lnTo>
                  <a:pt x="33" y="52"/>
                </a:lnTo>
                <a:lnTo>
                  <a:pt x="28" y="36"/>
                </a:lnTo>
                <a:lnTo>
                  <a:pt x="28" y="21"/>
                </a:lnTo>
                <a:lnTo>
                  <a:pt x="31" y="9"/>
                </a:lnTo>
                <a:lnTo>
                  <a:pt x="39" y="1"/>
                </a:lnTo>
                <a:lnTo>
                  <a:pt x="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Freeform 422"/>
          <p:cNvSpPr>
            <a:spLocks/>
          </p:cNvSpPr>
          <p:nvPr/>
        </p:nvSpPr>
        <p:spPr bwMode="auto">
          <a:xfrm>
            <a:off x="10368644" y="267494"/>
            <a:ext cx="161405" cy="172591"/>
          </a:xfrm>
          <a:custGeom>
            <a:avLst/>
            <a:gdLst>
              <a:gd name="T0" fmla="*/ 51 w 101"/>
              <a:gd name="T1" fmla="*/ 0 h 108"/>
              <a:gd name="T2" fmla="*/ 52 w 101"/>
              <a:gd name="T3" fmla="*/ 0 h 108"/>
              <a:gd name="T4" fmla="*/ 62 w 101"/>
              <a:gd name="T5" fmla="*/ 1 h 108"/>
              <a:gd name="T6" fmla="*/ 70 w 101"/>
              <a:gd name="T7" fmla="*/ 9 h 108"/>
              <a:gd name="T8" fmla="*/ 75 w 101"/>
              <a:gd name="T9" fmla="*/ 21 h 108"/>
              <a:gd name="T10" fmla="*/ 77 w 101"/>
              <a:gd name="T11" fmla="*/ 34 h 108"/>
              <a:gd name="T12" fmla="*/ 74 w 101"/>
              <a:gd name="T13" fmla="*/ 47 h 108"/>
              <a:gd name="T14" fmla="*/ 67 w 101"/>
              <a:gd name="T15" fmla="*/ 57 h 108"/>
              <a:gd name="T16" fmla="*/ 61 w 101"/>
              <a:gd name="T17" fmla="*/ 65 h 108"/>
              <a:gd name="T18" fmla="*/ 61 w 101"/>
              <a:gd name="T19" fmla="*/ 72 h 108"/>
              <a:gd name="T20" fmla="*/ 61 w 101"/>
              <a:gd name="T21" fmla="*/ 72 h 108"/>
              <a:gd name="T22" fmla="*/ 62 w 101"/>
              <a:gd name="T23" fmla="*/ 72 h 108"/>
              <a:gd name="T24" fmla="*/ 64 w 101"/>
              <a:gd name="T25" fmla="*/ 73 h 108"/>
              <a:gd name="T26" fmla="*/ 72 w 101"/>
              <a:gd name="T27" fmla="*/ 76 h 108"/>
              <a:gd name="T28" fmla="*/ 83 w 101"/>
              <a:gd name="T29" fmla="*/ 81 h 108"/>
              <a:gd name="T30" fmla="*/ 93 w 101"/>
              <a:gd name="T31" fmla="*/ 88 h 108"/>
              <a:gd name="T32" fmla="*/ 100 w 101"/>
              <a:gd name="T33" fmla="*/ 94 h 108"/>
              <a:gd name="T34" fmla="*/ 101 w 101"/>
              <a:gd name="T35" fmla="*/ 99 h 108"/>
              <a:gd name="T36" fmla="*/ 101 w 101"/>
              <a:gd name="T37" fmla="*/ 103 h 108"/>
              <a:gd name="T38" fmla="*/ 101 w 101"/>
              <a:gd name="T39" fmla="*/ 106 h 108"/>
              <a:gd name="T40" fmla="*/ 101 w 101"/>
              <a:gd name="T41" fmla="*/ 108 h 108"/>
              <a:gd name="T42" fmla="*/ 0 w 101"/>
              <a:gd name="T43" fmla="*/ 108 h 108"/>
              <a:gd name="T44" fmla="*/ 0 w 101"/>
              <a:gd name="T45" fmla="*/ 106 h 108"/>
              <a:gd name="T46" fmla="*/ 0 w 101"/>
              <a:gd name="T47" fmla="*/ 103 h 108"/>
              <a:gd name="T48" fmla="*/ 2 w 101"/>
              <a:gd name="T49" fmla="*/ 99 h 108"/>
              <a:gd name="T50" fmla="*/ 3 w 101"/>
              <a:gd name="T51" fmla="*/ 94 h 108"/>
              <a:gd name="T52" fmla="*/ 8 w 101"/>
              <a:gd name="T53" fmla="*/ 88 h 108"/>
              <a:gd name="T54" fmla="*/ 20 w 101"/>
              <a:gd name="T55" fmla="*/ 81 h 108"/>
              <a:gd name="T56" fmla="*/ 31 w 101"/>
              <a:gd name="T57" fmla="*/ 76 h 108"/>
              <a:gd name="T58" fmla="*/ 39 w 101"/>
              <a:gd name="T59" fmla="*/ 73 h 108"/>
              <a:gd name="T60" fmla="*/ 41 w 101"/>
              <a:gd name="T61" fmla="*/ 72 h 108"/>
              <a:gd name="T62" fmla="*/ 41 w 101"/>
              <a:gd name="T63" fmla="*/ 72 h 108"/>
              <a:gd name="T64" fmla="*/ 43 w 101"/>
              <a:gd name="T65" fmla="*/ 72 h 108"/>
              <a:gd name="T66" fmla="*/ 43 w 101"/>
              <a:gd name="T67" fmla="*/ 65 h 108"/>
              <a:gd name="T68" fmla="*/ 33 w 101"/>
              <a:gd name="T69" fmla="*/ 52 h 108"/>
              <a:gd name="T70" fmla="*/ 28 w 101"/>
              <a:gd name="T71" fmla="*/ 36 h 108"/>
              <a:gd name="T72" fmla="*/ 28 w 101"/>
              <a:gd name="T73" fmla="*/ 21 h 108"/>
              <a:gd name="T74" fmla="*/ 31 w 101"/>
              <a:gd name="T75" fmla="*/ 9 h 108"/>
              <a:gd name="T76" fmla="*/ 39 w 101"/>
              <a:gd name="T77" fmla="*/ 1 h 108"/>
              <a:gd name="T78" fmla="*/ 51 w 101"/>
              <a:gd name="T7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1" h="108">
                <a:moveTo>
                  <a:pt x="51" y="0"/>
                </a:moveTo>
                <a:lnTo>
                  <a:pt x="52" y="0"/>
                </a:lnTo>
                <a:lnTo>
                  <a:pt x="62" y="1"/>
                </a:lnTo>
                <a:lnTo>
                  <a:pt x="70" y="9"/>
                </a:lnTo>
                <a:lnTo>
                  <a:pt x="75" y="21"/>
                </a:lnTo>
                <a:lnTo>
                  <a:pt x="77" y="34"/>
                </a:lnTo>
                <a:lnTo>
                  <a:pt x="74" y="47"/>
                </a:lnTo>
                <a:lnTo>
                  <a:pt x="67" y="57"/>
                </a:lnTo>
                <a:lnTo>
                  <a:pt x="61" y="65"/>
                </a:lnTo>
                <a:lnTo>
                  <a:pt x="61" y="72"/>
                </a:lnTo>
                <a:lnTo>
                  <a:pt x="61" y="72"/>
                </a:lnTo>
                <a:lnTo>
                  <a:pt x="62" y="72"/>
                </a:lnTo>
                <a:lnTo>
                  <a:pt x="64" y="73"/>
                </a:lnTo>
                <a:lnTo>
                  <a:pt x="72" y="76"/>
                </a:lnTo>
                <a:lnTo>
                  <a:pt x="83" y="81"/>
                </a:lnTo>
                <a:lnTo>
                  <a:pt x="93" y="88"/>
                </a:lnTo>
                <a:lnTo>
                  <a:pt x="100" y="94"/>
                </a:lnTo>
                <a:lnTo>
                  <a:pt x="101" y="99"/>
                </a:lnTo>
                <a:lnTo>
                  <a:pt x="101" y="103"/>
                </a:lnTo>
                <a:lnTo>
                  <a:pt x="101" y="106"/>
                </a:lnTo>
                <a:lnTo>
                  <a:pt x="101" y="108"/>
                </a:lnTo>
                <a:lnTo>
                  <a:pt x="0" y="108"/>
                </a:lnTo>
                <a:lnTo>
                  <a:pt x="0" y="106"/>
                </a:lnTo>
                <a:lnTo>
                  <a:pt x="0" y="103"/>
                </a:lnTo>
                <a:lnTo>
                  <a:pt x="2" y="99"/>
                </a:lnTo>
                <a:lnTo>
                  <a:pt x="3" y="94"/>
                </a:lnTo>
                <a:lnTo>
                  <a:pt x="8" y="88"/>
                </a:lnTo>
                <a:lnTo>
                  <a:pt x="20" y="81"/>
                </a:lnTo>
                <a:lnTo>
                  <a:pt x="31" y="76"/>
                </a:lnTo>
                <a:lnTo>
                  <a:pt x="39" y="73"/>
                </a:lnTo>
                <a:lnTo>
                  <a:pt x="41" y="72"/>
                </a:lnTo>
                <a:lnTo>
                  <a:pt x="41" y="72"/>
                </a:lnTo>
                <a:lnTo>
                  <a:pt x="43" y="72"/>
                </a:lnTo>
                <a:lnTo>
                  <a:pt x="43" y="65"/>
                </a:lnTo>
                <a:lnTo>
                  <a:pt x="33" y="52"/>
                </a:lnTo>
                <a:lnTo>
                  <a:pt x="28" y="36"/>
                </a:lnTo>
                <a:lnTo>
                  <a:pt x="28" y="21"/>
                </a:lnTo>
                <a:lnTo>
                  <a:pt x="31" y="9"/>
                </a:lnTo>
                <a:lnTo>
                  <a:pt x="39" y="1"/>
                </a:lnTo>
                <a:lnTo>
                  <a:pt x="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2" name="Группа 81"/>
          <p:cNvGrpSpPr/>
          <p:nvPr/>
        </p:nvGrpSpPr>
        <p:grpSpPr>
          <a:xfrm>
            <a:off x="2843808" y="843558"/>
            <a:ext cx="297811" cy="288032"/>
            <a:chOff x="-7056438" y="4370388"/>
            <a:chExt cx="531813" cy="514350"/>
          </a:xfrm>
          <a:solidFill>
            <a:schemeClr val="bg1"/>
          </a:solidFill>
        </p:grpSpPr>
        <p:sp>
          <p:nvSpPr>
            <p:cNvPr id="83" name="Freeform 441"/>
            <p:cNvSpPr>
              <a:spLocks noEditPoints="1"/>
            </p:cNvSpPr>
            <p:nvPr/>
          </p:nvSpPr>
          <p:spPr bwMode="auto">
            <a:xfrm>
              <a:off x="-7056438" y="4370388"/>
              <a:ext cx="474663" cy="514350"/>
            </a:xfrm>
            <a:custGeom>
              <a:avLst/>
              <a:gdLst>
                <a:gd name="T0" fmla="*/ 270 w 299"/>
                <a:gd name="T1" fmla="*/ 56 h 324"/>
                <a:gd name="T2" fmla="*/ 142 w 299"/>
                <a:gd name="T3" fmla="*/ 177 h 324"/>
                <a:gd name="T4" fmla="*/ 137 w 299"/>
                <a:gd name="T5" fmla="*/ 190 h 324"/>
                <a:gd name="T6" fmla="*/ 148 w 299"/>
                <a:gd name="T7" fmla="*/ 200 h 324"/>
                <a:gd name="T8" fmla="*/ 163 w 299"/>
                <a:gd name="T9" fmla="*/ 193 h 324"/>
                <a:gd name="T10" fmla="*/ 284 w 299"/>
                <a:gd name="T11" fmla="*/ 72 h 324"/>
                <a:gd name="T12" fmla="*/ 270 w 299"/>
                <a:gd name="T13" fmla="*/ 56 h 324"/>
                <a:gd name="T14" fmla="*/ 11 w 299"/>
                <a:gd name="T15" fmla="*/ 11 h 324"/>
                <a:gd name="T16" fmla="*/ 11 w 299"/>
                <a:gd name="T17" fmla="*/ 313 h 324"/>
                <a:gd name="T18" fmla="*/ 234 w 299"/>
                <a:gd name="T19" fmla="*/ 313 h 324"/>
                <a:gd name="T20" fmla="*/ 234 w 299"/>
                <a:gd name="T21" fmla="*/ 141 h 324"/>
                <a:gd name="T22" fmla="*/ 171 w 299"/>
                <a:gd name="T23" fmla="*/ 203 h 324"/>
                <a:gd name="T24" fmla="*/ 170 w 299"/>
                <a:gd name="T25" fmla="*/ 203 h 324"/>
                <a:gd name="T26" fmla="*/ 122 w 299"/>
                <a:gd name="T27" fmla="*/ 227 h 324"/>
                <a:gd name="T28" fmla="*/ 119 w 299"/>
                <a:gd name="T29" fmla="*/ 227 h 324"/>
                <a:gd name="T30" fmla="*/ 117 w 299"/>
                <a:gd name="T31" fmla="*/ 227 h 324"/>
                <a:gd name="T32" fmla="*/ 116 w 299"/>
                <a:gd name="T33" fmla="*/ 226 h 324"/>
                <a:gd name="T34" fmla="*/ 112 w 299"/>
                <a:gd name="T35" fmla="*/ 224 h 324"/>
                <a:gd name="T36" fmla="*/ 114 w 299"/>
                <a:gd name="T37" fmla="*/ 219 h 324"/>
                <a:gd name="T38" fmla="*/ 132 w 299"/>
                <a:gd name="T39" fmla="*/ 172 h 324"/>
                <a:gd name="T40" fmla="*/ 132 w 299"/>
                <a:gd name="T41" fmla="*/ 170 h 324"/>
                <a:gd name="T42" fmla="*/ 234 w 299"/>
                <a:gd name="T43" fmla="*/ 74 h 324"/>
                <a:gd name="T44" fmla="*/ 234 w 299"/>
                <a:gd name="T45" fmla="*/ 11 h 324"/>
                <a:gd name="T46" fmla="*/ 11 w 299"/>
                <a:gd name="T47" fmla="*/ 11 h 324"/>
                <a:gd name="T48" fmla="*/ 0 w 299"/>
                <a:gd name="T49" fmla="*/ 0 h 324"/>
                <a:gd name="T50" fmla="*/ 245 w 299"/>
                <a:gd name="T51" fmla="*/ 0 h 324"/>
                <a:gd name="T52" fmla="*/ 245 w 299"/>
                <a:gd name="T53" fmla="*/ 62 h 324"/>
                <a:gd name="T54" fmla="*/ 265 w 299"/>
                <a:gd name="T55" fmla="*/ 44 h 324"/>
                <a:gd name="T56" fmla="*/ 268 w 299"/>
                <a:gd name="T57" fmla="*/ 43 h 324"/>
                <a:gd name="T58" fmla="*/ 271 w 299"/>
                <a:gd name="T59" fmla="*/ 43 h 324"/>
                <a:gd name="T60" fmla="*/ 273 w 299"/>
                <a:gd name="T61" fmla="*/ 44 h 324"/>
                <a:gd name="T62" fmla="*/ 297 w 299"/>
                <a:gd name="T63" fmla="*/ 67 h 324"/>
                <a:gd name="T64" fmla="*/ 299 w 299"/>
                <a:gd name="T65" fmla="*/ 70 h 324"/>
                <a:gd name="T66" fmla="*/ 299 w 299"/>
                <a:gd name="T67" fmla="*/ 74 h 324"/>
                <a:gd name="T68" fmla="*/ 297 w 299"/>
                <a:gd name="T69" fmla="*/ 77 h 324"/>
                <a:gd name="T70" fmla="*/ 245 w 299"/>
                <a:gd name="T71" fmla="*/ 129 h 324"/>
                <a:gd name="T72" fmla="*/ 245 w 299"/>
                <a:gd name="T73" fmla="*/ 324 h 324"/>
                <a:gd name="T74" fmla="*/ 0 w 299"/>
                <a:gd name="T75" fmla="*/ 324 h 324"/>
                <a:gd name="T76" fmla="*/ 0 w 299"/>
                <a:gd name="T7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9" h="324">
                  <a:moveTo>
                    <a:pt x="270" y="56"/>
                  </a:moveTo>
                  <a:lnTo>
                    <a:pt x="142" y="177"/>
                  </a:lnTo>
                  <a:lnTo>
                    <a:pt x="137" y="190"/>
                  </a:lnTo>
                  <a:lnTo>
                    <a:pt x="148" y="200"/>
                  </a:lnTo>
                  <a:lnTo>
                    <a:pt x="163" y="193"/>
                  </a:lnTo>
                  <a:lnTo>
                    <a:pt x="284" y="72"/>
                  </a:lnTo>
                  <a:lnTo>
                    <a:pt x="270" y="56"/>
                  </a:lnTo>
                  <a:close/>
                  <a:moveTo>
                    <a:pt x="11" y="11"/>
                  </a:moveTo>
                  <a:lnTo>
                    <a:pt x="11" y="313"/>
                  </a:lnTo>
                  <a:lnTo>
                    <a:pt x="234" y="313"/>
                  </a:lnTo>
                  <a:lnTo>
                    <a:pt x="234" y="141"/>
                  </a:lnTo>
                  <a:lnTo>
                    <a:pt x="171" y="203"/>
                  </a:lnTo>
                  <a:lnTo>
                    <a:pt x="170" y="203"/>
                  </a:lnTo>
                  <a:lnTo>
                    <a:pt x="122" y="227"/>
                  </a:lnTo>
                  <a:lnTo>
                    <a:pt x="119" y="227"/>
                  </a:lnTo>
                  <a:lnTo>
                    <a:pt x="117" y="227"/>
                  </a:lnTo>
                  <a:lnTo>
                    <a:pt x="116" y="226"/>
                  </a:lnTo>
                  <a:lnTo>
                    <a:pt x="112" y="224"/>
                  </a:lnTo>
                  <a:lnTo>
                    <a:pt x="114" y="219"/>
                  </a:lnTo>
                  <a:lnTo>
                    <a:pt x="132" y="172"/>
                  </a:lnTo>
                  <a:lnTo>
                    <a:pt x="132" y="170"/>
                  </a:lnTo>
                  <a:lnTo>
                    <a:pt x="234" y="74"/>
                  </a:lnTo>
                  <a:lnTo>
                    <a:pt x="234" y="11"/>
                  </a:lnTo>
                  <a:lnTo>
                    <a:pt x="11" y="11"/>
                  </a:lnTo>
                  <a:close/>
                  <a:moveTo>
                    <a:pt x="0" y="0"/>
                  </a:moveTo>
                  <a:lnTo>
                    <a:pt x="245" y="0"/>
                  </a:lnTo>
                  <a:lnTo>
                    <a:pt x="245" y="62"/>
                  </a:lnTo>
                  <a:lnTo>
                    <a:pt x="265" y="44"/>
                  </a:lnTo>
                  <a:lnTo>
                    <a:pt x="268" y="43"/>
                  </a:lnTo>
                  <a:lnTo>
                    <a:pt x="271" y="43"/>
                  </a:lnTo>
                  <a:lnTo>
                    <a:pt x="273" y="44"/>
                  </a:lnTo>
                  <a:lnTo>
                    <a:pt x="297" y="67"/>
                  </a:lnTo>
                  <a:lnTo>
                    <a:pt x="299" y="70"/>
                  </a:lnTo>
                  <a:lnTo>
                    <a:pt x="299" y="74"/>
                  </a:lnTo>
                  <a:lnTo>
                    <a:pt x="297" y="77"/>
                  </a:lnTo>
                  <a:lnTo>
                    <a:pt x="245" y="129"/>
                  </a:lnTo>
                  <a:lnTo>
                    <a:pt x="245" y="324"/>
                  </a:lnTo>
                  <a:lnTo>
                    <a:pt x="0" y="32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Freeform 442"/>
            <p:cNvSpPr>
              <a:spLocks/>
            </p:cNvSpPr>
            <p:nvPr/>
          </p:nvSpPr>
          <p:spPr bwMode="auto">
            <a:xfrm>
              <a:off x="-6615113" y="4381500"/>
              <a:ext cx="90488" cy="87313"/>
            </a:xfrm>
            <a:custGeom>
              <a:avLst/>
              <a:gdLst>
                <a:gd name="T0" fmla="*/ 24 w 57"/>
                <a:gd name="T1" fmla="*/ 0 h 55"/>
                <a:gd name="T2" fmla="*/ 28 w 57"/>
                <a:gd name="T3" fmla="*/ 0 h 55"/>
                <a:gd name="T4" fmla="*/ 34 w 57"/>
                <a:gd name="T5" fmla="*/ 0 h 55"/>
                <a:gd name="T6" fmla="*/ 42 w 57"/>
                <a:gd name="T7" fmla="*/ 3 h 55"/>
                <a:gd name="T8" fmla="*/ 49 w 57"/>
                <a:gd name="T9" fmla="*/ 8 h 55"/>
                <a:gd name="T10" fmla="*/ 55 w 57"/>
                <a:gd name="T11" fmla="*/ 18 h 55"/>
                <a:gd name="T12" fmla="*/ 57 w 57"/>
                <a:gd name="T13" fmla="*/ 29 h 55"/>
                <a:gd name="T14" fmla="*/ 57 w 57"/>
                <a:gd name="T15" fmla="*/ 32 h 55"/>
                <a:gd name="T16" fmla="*/ 32 w 57"/>
                <a:gd name="T17" fmla="*/ 55 h 55"/>
                <a:gd name="T18" fmla="*/ 0 w 57"/>
                <a:gd name="T19" fmla="*/ 22 h 55"/>
                <a:gd name="T20" fmla="*/ 24 w 57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55">
                  <a:moveTo>
                    <a:pt x="24" y="0"/>
                  </a:moveTo>
                  <a:lnTo>
                    <a:pt x="28" y="0"/>
                  </a:lnTo>
                  <a:lnTo>
                    <a:pt x="34" y="0"/>
                  </a:lnTo>
                  <a:lnTo>
                    <a:pt x="42" y="3"/>
                  </a:lnTo>
                  <a:lnTo>
                    <a:pt x="49" y="8"/>
                  </a:lnTo>
                  <a:lnTo>
                    <a:pt x="55" y="18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32" y="55"/>
                  </a:lnTo>
                  <a:lnTo>
                    <a:pt x="0" y="2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5" name="Freeform 283"/>
          <p:cNvSpPr>
            <a:spLocks noEditPoints="1"/>
          </p:cNvSpPr>
          <p:nvPr/>
        </p:nvSpPr>
        <p:spPr bwMode="auto">
          <a:xfrm>
            <a:off x="9680773" y="699542"/>
            <a:ext cx="288032" cy="288032"/>
          </a:xfrm>
          <a:custGeom>
            <a:avLst/>
            <a:gdLst>
              <a:gd name="T0" fmla="*/ 239 w 360"/>
              <a:gd name="T1" fmla="*/ 324 h 360"/>
              <a:gd name="T2" fmla="*/ 282 w 360"/>
              <a:gd name="T3" fmla="*/ 315 h 360"/>
              <a:gd name="T4" fmla="*/ 285 w 360"/>
              <a:gd name="T5" fmla="*/ 279 h 360"/>
              <a:gd name="T6" fmla="*/ 77 w 360"/>
              <a:gd name="T7" fmla="*/ 279 h 360"/>
              <a:gd name="T8" fmla="*/ 79 w 360"/>
              <a:gd name="T9" fmla="*/ 315 h 360"/>
              <a:gd name="T10" fmla="*/ 123 w 360"/>
              <a:gd name="T11" fmla="*/ 324 h 360"/>
              <a:gd name="T12" fmla="*/ 187 w 360"/>
              <a:gd name="T13" fmla="*/ 259 h 360"/>
              <a:gd name="T14" fmla="*/ 225 w 360"/>
              <a:gd name="T15" fmla="*/ 324 h 360"/>
              <a:gd name="T16" fmla="*/ 223 w 360"/>
              <a:gd name="T17" fmla="*/ 262 h 360"/>
              <a:gd name="T18" fmla="*/ 140 w 360"/>
              <a:gd name="T19" fmla="*/ 261 h 360"/>
              <a:gd name="T20" fmla="*/ 136 w 360"/>
              <a:gd name="T21" fmla="*/ 324 h 360"/>
              <a:gd name="T22" fmla="*/ 176 w 360"/>
              <a:gd name="T23" fmla="*/ 259 h 360"/>
              <a:gd name="T24" fmla="*/ 267 w 360"/>
              <a:gd name="T25" fmla="*/ 259 h 360"/>
              <a:gd name="T26" fmla="*/ 315 w 360"/>
              <a:gd name="T27" fmla="*/ 284 h 360"/>
              <a:gd name="T28" fmla="*/ 349 w 360"/>
              <a:gd name="T29" fmla="*/ 187 h 360"/>
              <a:gd name="T30" fmla="*/ 187 w 360"/>
              <a:gd name="T31" fmla="*/ 246 h 360"/>
              <a:gd name="T32" fmla="*/ 262 w 360"/>
              <a:gd name="T33" fmla="*/ 223 h 360"/>
              <a:gd name="T34" fmla="*/ 97 w 360"/>
              <a:gd name="T35" fmla="*/ 187 h 360"/>
              <a:gd name="T36" fmla="*/ 136 w 360"/>
              <a:gd name="T37" fmla="*/ 249 h 360"/>
              <a:gd name="T38" fmla="*/ 97 w 360"/>
              <a:gd name="T39" fmla="*/ 187 h 360"/>
              <a:gd name="T40" fmla="*/ 30 w 360"/>
              <a:gd name="T41" fmla="*/ 254 h 360"/>
              <a:gd name="T42" fmla="*/ 72 w 360"/>
              <a:gd name="T43" fmla="*/ 269 h 360"/>
              <a:gd name="T44" fmla="*/ 86 w 360"/>
              <a:gd name="T45" fmla="*/ 187 h 360"/>
              <a:gd name="T46" fmla="*/ 225 w 360"/>
              <a:gd name="T47" fmla="*/ 113 h 360"/>
              <a:gd name="T48" fmla="*/ 266 w 360"/>
              <a:gd name="T49" fmla="*/ 176 h 360"/>
              <a:gd name="T50" fmla="*/ 105 w 360"/>
              <a:gd name="T51" fmla="*/ 107 h 360"/>
              <a:gd name="T52" fmla="*/ 176 w 360"/>
              <a:gd name="T53" fmla="*/ 176 h 360"/>
              <a:gd name="T54" fmla="*/ 105 w 360"/>
              <a:gd name="T55" fmla="*/ 107 h 360"/>
              <a:gd name="T56" fmla="*/ 290 w 360"/>
              <a:gd name="T57" fmla="*/ 94 h 360"/>
              <a:gd name="T58" fmla="*/ 277 w 360"/>
              <a:gd name="T59" fmla="*/ 176 h 360"/>
              <a:gd name="T60" fmla="*/ 333 w 360"/>
              <a:gd name="T61" fmla="*/ 108 h 360"/>
              <a:gd name="T62" fmla="*/ 30 w 360"/>
              <a:gd name="T63" fmla="*/ 108 h 360"/>
              <a:gd name="T64" fmla="*/ 86 w 360"/>
              <a:gd name="T65" fmla="*/ 176 h 360"/>
              <a:gd name="T66" fmla="*/ 72 w 360"/>
              <a:gd name="T67" fmla="*/ 94 h 360"/>
              <a:gd name="T68" fmla="*/ 223 w 360"/>
              <a:gd name="T69" fmla="*/ 18 h 360"/>
              <a:gd name="T70" fmla="*/ 264 w 360"/>
              <a:gd name="T71" fmla="*/ 92 h 360"/>
              <a:gd name="T72" fmla="*/ 306 w 360"/>
              <a:gd name="T73" fmla="*/ 71 h 360"/>
              <a:gd name="T74" fmla="*/ 223 w 360"/>
              <a:gd name="T75" fmla="*/ 18 h 360"/>
              <a:gd name="T76" fmla="*/ 79 w 360"/>
              <a:gd name="T77" fmla="*/ 48 h 360"/>
              <a:gd name="T78" fmla="*/ 77 w 360"/>
              <a:gd name="T79" fmla="*/ 82 h 360"/>
              <a:gd name="T80" fmla="*/ 123 w 360"/>
              <a:gd name="T81" fmla="*/ 36 h 360"/>
              <a:gd name="T82" fmla="*/ 187 w 360"/>
              <a:gd name="T83" fmla="*/ 104 h 360"/>
              <a:gd name="T84" fmla="*/ 241 w 360"/>
              <a:gd name="T85" fmla="*/ 63 h 360"/>
              <a:gd name="T86" fmla="*/ 187 w 360"/>
              <a:gd name="T87" fmla="*/ 14 h 360"/>
              <a:gd name="T88" fmla="*/ 136 w 360"/>
              <a:gd name="T89" fmla="*/ 38 h 360"/>
              <a:gd name="T90" fmla="*/ 138 w 360"/>
              <a:gd name="T91" fmla="*/ 102 h 360"/>
              <a:gd name="T92" fmla="*/ 180 w 360"/>
              <a:gd name="T93" fmla="*/ 0 h 360"/>
              <a:gd name="T94" fmla="*/ 293 w 360"/>
              <a:gd name="T95" fmla="*/ 41 h 360"/>
              <a:gd name="T96" fmla="*/ 356 w 360"/>
              <a:gd name="T97" fmla="*/ 140 h 360"/>
              <a:gd name="T98" fmla="*/ 342 w 360"/>
              <a:gd name="T99" fmla="*/ 261 h 360"/>
              <a:gd name="T100" fmla="*/ 261 w 360"/>
              <a:gd name="T101" fmla="*/ 342 h 360"/>
              <a:gd name="T102" fmla="*/ 140 w 360"/>
              <a:gd name="T103" fmla="*/ 356 h 360"/>
              <a:gd name="T104" fmla="*/ 41 w 360"/>
              <a:gd name="T105" fmla="*/ 293 h 360"/>
              <a:gd name="T106" fmla="*/ 0 w 360"/>
              <a:gd name="T107" fmla="*/ 180 h 360"/>
              <a:gd name="T108" fmla="*/ 41 w 360"/>
              <a:gd name="T109" fmla="*/ 69 h 360"/>
              <a:gd name="T110" fmla="*/ 140 w 360"/>
              <a:gd name="T111" fmla="*/ 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0" h="360">
                <a:moveTo>
                  <a:pt x="264" y="272"/>
                </a:moveTo>
                <a:lnTo>
                  <a:pt x="252" y="300"/>
                </a:lnTo>
                <a:lnTo>
                  <a:pt x="239" y="324"/>
                </a:lnTo>
                <a:lnTo>
                  <a:pt x="223" y="344"/>
                </a:lnTo>
                <a:lnTo>
                  <a:pt x="254" y="333"/>
                </a:lnTo>
                <a:lnTo>
                  <a:pt x="282" y="315"/>
                </a:lnTo>
                <a:lnTo>
                  <a:pt x="306" y="292"/>
                </a:lnTo>
                <a:lnTo>
                  <a:pt x="298" y="287"/>
                </a:lnTo>
                <a:lnTo>
                  <a:pt x="285" y="279"/>
                </a:lnTo>
                <a:lnTo>
                  <a:pt x="264" y="272"/>
                </a:lnTo>
                <a:close/>
                <a:moveTo>
                  <a:pt x="97" y="270"/>
                </a:moveTo>
                <a:lnTo>
                  <a:pt x="77" y="279"/>
                </a:lnTo>
                <a:lnTo>
                  <a:pt x="63" y="287"/>
                </a:lnTo>
                <a:lnTo>
                  <a:pt x="56" y="292"/>
                </a:lnTo>
                <a:lnTo>
                  <a:pt x="79" y="315"/>
                </a:lnTo>
                <a:lnTo>
                  <a:pt x="108" y="333"/>
                </a:lnTo>
                <a:lnTo>
                  <a:pt x="140" y="344"/>
                </a:lnTo>
                <a:lnTo>
                  <a:pt x="123" y="324"/>
                </a:lnTo>
                <a:lnTo>
                  <a:pt x="108" y="300"/>
                </a:lnTo>
                <a:lnTo>
                  <a:pt x="97" y="270"/>
                </a:lnTo>
                <a:close/>
                <a:moveTo>
                  <a:pt x="187" y="259"/>
                </a:moveTo>
                <a:lnTo>
                  <a:pt x="187" y="349"/>
                </a:lnTo>
                <a:lnTo>
                  <a:pt x="207" y="341"/>
                </a:lnTo>
                <a:lnTo>
                  <a:pt x="225" y="324"/>
                </a:lnTo>
                <a:lnTo>
                  <a:pt x="241" y="298"/>
                </a:lnTo>
                <a:lnTo>
                  <a:pt x="252" y="267"/>
                </a:lnTo>
                <a:lnTo>
                  <a:pt x="223" y="262"/>
                </a:lnTo>
                <a:lnTo>
                  <a:pt x="187" y="259"/>
                </a:lnTo>
                <a:close/>
                <a:moveTo>
                  <a:pt x="176" y="259"/>
                </a:moveTo>
                <a:lnTo>
                  <a:pt x="140" y="261"/>
                </a:lnTo>
                <a:lnTo>
                  <a:pt x="108" y="267"/>
                </a:lnTo>
                <a:lnTo>
                  <a:pt x="122" y="298"/>
                </a:lnTo>
                <a:lnTo>
                  <a:pt x="136" y="324"/>
                </a:lnTo>
                <a:lnTo>
                  <a:pt x="154" y="341"/>
                </a:lnTo>
                <a:lnTo>
                  <a:pt x="176" y="349"/>
                </a:lnTo>
                <a:lnTo>
                  <a:pt x="176" y="259"/>
                </a:lnTo>
                <a:close/>
                <a:moveTo>
                  <a:pt x="277" y="187"/>
                </a:moveTo>
                <a:lnTo>
                  <a:pt x="274" y="225"/>
                </a:lnTo>
                <a:lnTo>
                  <a:pt x="267" y="259"/>
                </a:lnTo>
                <a:lnTo>
                  <a:pt x="290" y="269"/>
                </a:lnTo>
                <a:lnTo>
                  <a:pt x="305" y="277"/>
                </a:lnTo>
                <a:lnTo>
                  <a:pt x="315" y="284"/>
                </a:lnTo>
                <a:lnTo>
                  <a:pt x="333" y="254"/>
                </a:lnTo>
                <a:lnTo>
                  <a:pt x="344" y="221"/>
                </a:lnTo>
                <a:lnTo>
                  <a:pt x="349" y="187"/>
                </a:lnTo>
                <a:lnTo>
                  <a:pt x="277" y="187"/>
                </a:lnTo>
                <a:close/>
                <a:moveTo>
                  <a:pt x="187" y="187"/>
                </a:moveTo>
                <a:lnTo>
                  <a:pt x="187" y="246"/>
                </a:lnTo>
                <a:lnTo>
                  <a:pt x="225" y="249"/>
                </a:lnTo>
                <a:lnTo>
                  <a:pt x="256" y="256"/>
                </a:lnTo>
                <a:lnTo>
                  <a:pt x="262" y="223"/>
                </a:lnTo>
                <a:lnTo>
                  <a:pt x="266" y="187"/>
                </a:lnTo>
                <a:lnTo>
                  <a:pt x="187" y="187"/>
                </a:lnTo>
                <a:close/>
                <a:moveTo>
                  <a:pt x="97" y="187"/>
                </a:moveTo>
                <a:lnTo>
                  <a:pt x="100" y="223"/>
                </a:lnTo>
                <a:lnTo>
                  <a:pt x="105" y="256"/>
                </a:lnTo>
                <a:lnTo>
                  <a:pt x="136" y="249"/>
                </a:lnTo>
                <a:lnTo>
                  <a:pt x="176" y="246"/>
                </a:lnTo>
                <a:lnTo>
                  <a:pt x="176" y="187"/>
                </a:lnTo>
                <a:lnTo>
                  <a:pt x="97" y="187"/>
                </a:lnTo>
                <a:close/>
                <a:moveTo>
                  <a:pt x="14" y="187"/>
                </a:moveTo>
                <a:lnTo>
                  <a:pt x="18" y="221"/>
                </a:lnTo>
                <a:lnTo>
                  <a:pt x="30" y="254"/>
                </a:lnTo>
                <a:lnTo>
                  <a:pt x="48" y="284"/>
                </a:lnTo>
                <a:lnTo>
                  <a:pt x="56" y="277"/>
                </a:lnTo>
                <a:lnTo>
                  <a:pt x="72" y="269"/>
                </a:lnTo>
                <a:lnTo>
                  <a:pt x="94" y="259"/>
                </a:lnTo>
                <a:lnTo>
                  <a:pt x="87" y="225"/>
                </a:lnTo>
                <a:lnTo>
                  <a:pt x="86" y="187"/>
                </a:lnTo>
                <a:lnTo>
                  <a:pt x="14" y="187"/>
                </a:lnTo>
                <a:close/>
                <a:moveTo>
                  <a:pt x="256" y="107"/>
                </a:moveTo>
                <a:lnTo>
                  <a:pt x="225" y="113"/>
                </a:lnTo>
                <a:lnTo>
                  <a:pt x="187" y="117"/>
                </a:lnTo>
                <a:lnTo>
                  <a:pt x="187" y="176"/>
                </a:lnTo>
                <a:lnTo>
                  <a:pt x="266" y="176"/>
                </a:lnTo>
                <a:lnTo>
                  <a:pt x="262" y="140"/>
                </a:lnTo>
                <a:lnTo>
                  <a:pt x="256" y="107"/>
                </a:lnTo>
                <a:close/>
                <a:moveTo>
                  <a:pt x="105" y="107"/>
                </a:moveTo>
                <a:lnTo>
                  <a:pt x="100" y="140"/>
                </a:lnTo>
                <a:lnTo>
                  <a:pt x="97" y="176"/>
                </a:lnTo>
                <a:lnTo>
                  <a:pt x="176" y="176"/>
                </a:lnTo>
                <a:lnTo>
                  <a:pt x="176" y="117"/>
                </a:lnTo>
                <a:lnTo>
                  <a:pt x="136" y="113"/>
                </a:lnTo>
                <a:lnTo>
                  <a:pt x="105" y="107"/>
                </a:lnTo>
                <a:close/>
                <a:moveTo>
                  <a:pt x="315" y="79"/>
                </a:moveTo>
                <a:lnTo>
                  <a:pt x="306" y="86"/>
                </a:lnTo>
                <a:lnTo>
                  <a:pt x="290" y="94"/>
                </a:lnTo>
                <a:lnTo>
                  <a:pt x="267" y="104"/>
                </a:lnTo>
                <a:lnTo>
                  <a:pt x="274" y="138"/>
                </a:lnTo>
                <a:lnTo>
                  <a:pt x="277" y="176"/>
                </a:lnTo>
                <a:lnTo>
                  <a:pt x="349" y="176"/>
                </a:lnTo>
                <a:lnTo>
                  <a:pt x="344" y="140"/>
                </a:lnTo>
                <a:lnTo>
                  <a:pt x="333" y="108"/>
                </a:lnTo>
                <a:lnTo>
                  <a:pt x="315" y="79"/>
                </a:lnTo>
                <a:close/>
                <a:moveTo>
                  <a:pt x="48" y="79"/>
                </a:moveTo>
                <a:lnTo>
                  <a:pt x="30" y="108"/>
                </a:lnTo>
                <a:lnTo>
                  <a:pt x="18" y="140"/>
                </a:lnTo>
                <a:lnTo>
                  <a:pt x="14" y="176"/>
                </a:lnTo>
                <a:lnTo>
                  <a:pt x="86" y="176"/>
                </a:lnTo>
                <a:lnTo>
                  <a:pt x="87" y="138"/>
                </a:lnTo>
                <a:lnTo>
                  <a:pt x="94" y="104"/>
                </a:lnTo>
                <a:lnTo>
                  <a:pt x="72" y="94"/>
                </a:lnTo>
                <a:lnTo>
                  <a:pt x="56" y="86"/>
                </a:lnTo>
                <a:lnTo>
                  <a:pt x="48" y="79"/>
                </a:lnTo>
                <a:close/>
                <a:moveTo>
                  <a:pt x="223" y="18"/>
                </a:moveTo>
                <a:lnTo>
                  <a:pt x="239" y="36"/>
                </a:lnTo>
                <a:lnTo>
                  <a:pt x="254" y="61"/>
                </a:lnTo>
                <a:lnTo>
                  <a:pt x="264" y="92"/>
                </a:lnTo>
                <a:lnTo>
                  <a:pt x="285" y="82"/>
                </a:lnTo>
                <a:lnTo>
                  <a:pt x="300" y="76"/>
                </a:lnTo>
                <a:lnTo>
                  <a:pt x="306" y="71"/>
                </a:lnTo>
                <a:lnTo>
                  <a:pt x="284" y="48"/>
                </a:lnTo>
                <a:lnTo>
                  <a:pt x="254" y="30"/>
                </a:lnTo>
                <a:lnTo>
                  <a:pt x="223" y="18"/>
                </a:lnTo>
                <a:close/>
                <a:moveTo>
                  <a:pt x="140" y="18"/>
                </a:moveTo>
                <a:lnTo>
                  <a:pt x="107" y="30"/>
                </a:lnTo>
                <a:lnTo>
                  <a:pt x="79" y="48"/>
                </a:lnTo>
                <a:lnTo>
                  <a:pt x="54" y="71"/>
                </a:lnTo>
                <a:lnTo>
                  <a:pt x="63" y="76"/>
                </a:lnTo>
                <a:lnTo>
                  <a:pt x="77" y="82"/>
                </a:lnTo>
                <a:lnTo>
                  <a:pt x="97" y="92"/>
                </a:lnTo>
                <a:lnTo>
                  <a:pt x="108" y="61"/>
                </a:lnTo>
                <a:lnTo>
                  <a:pt x="123" y="36"/>
                </a:lnTo>
                <a:lnTo>
                  <a:pt x="140" y="18"/>
                </a:lnTo>
                <a:close/>
                <a:moveTo>
                  <a:pt x="187" y="14"/>
                </a:moveTo>
                <a:lnTo>
                  <a:pt x="187" y="104"/>
                </a:lnTo>
                <a:lnTo>
                  <a:pt x="223" y="102"/>
                </a:lnTo>
                <a:lnTo>
                  <a:pt x="252" y="95"/>
                </a:lnTo>
                <a:lnTo>
                  <a:pt x="241" y="63"/>
                </a:lnTo>
                <a:lnTo>
                  <a:pt x="225" y="38"/>
                </a:lnTo>
                <a:lnTo>
                  <a:pt x="207" y="22"/>
                </a:lnTo>
                <a:lnTo>
                  <a:pt x="187" y="14"/>
                </a:lnTo>
                <a:close/>
                <a:moveTo>
                  <a:pt x="176" y="14"/>
                </a:moveTo>
                <a:lnTo>
                  <a:pt x="154" y="22"/>
                </a:lnTo>
                <a:lnTo>
                  <a:pt x="136" y="38"/>
                </a:lnTo>
                <a:lnTo>
                  <a:pt x="122" y="63"/>
                </a:lnTo>
                <a:lnTo>
                  <a:pt x="108" y="95"/>
                </a:lnTo>
                <a:lnTo>
                  <a:pt x="138" y="102"/>
                </a:lnTo>
                <a:lnTo>
                  <a:pt x="176" y="104"/>
                </a:lnTo>
                <a:lnTo>
                  <a:pt x="176" y="14"/>
                </a:lnTo>
                <a:close/>
                <a:moveTo>
                  <a:pt x="180" y="0"/>
                </a:moveTo>
                <a:lnTo>
                  <a:pt x="223" y="5"/>
                </a:lnTo>
                <a:lnTo>
                  <a:pt x="261" y="20"/>
                </a:lnTo>
                <a:lnTo>
                  <a:pt x="293" y="41"/>
                </a:lnTo>
                <a:lnTo>
                  <a:pt x="321" y="69"/>
                </a:lnTo>
                <a:lnTo>
                  <a:pt x="342" y="102"/>
                </a:lnTo>
                <a:lnTo>
                  <a:pt x="356" y="140"/>
                </a:lnTo>
                <a:lnTo>
                  <a:pt x="360" y="180"/>
                </a:lnTo>
                <a:lnTo>
                  <a:pt x="356" y="223"/>
                </a:lnTo>
                <a:lnTo>
                  <a:pt x="342" y="261"/>
                </a:lnTo>
                <a:lnTo>
                  <a:pt x="321" y="293"/>
                </a:lnTo>
                <a:lnTo>
                  <a:pt x="293" y="321"/>
                </a:lnTo>
                <a:lnTo>
                  <a:pt x="261" y="342"/>
                </a:lnTo>
                <a:lnTo>
                  <a:pt x="223" y="356"/>
                </a:lnTo>
                <a:lnTo>
                  <a:pt x="180" y="360"/>
                </a:lnTo>
                <a:lnTo>
                  <a:pt x="140" y="356"/>
                </a:lnTo>
                <a:lnTo>
                  <a:pt x="102" y="342"/>
                </a:lnTo>
                <a:lnTo>
                  <a:pt x="69" y="321"/>
                </a:lnTo>
                <a:lnTo>
                  <a:pt x="41" y="293"/>
                </a:lnTo>
                <a:lnTo>
                  <a:pt x="20" y="261"/>
                </a:lnTo>
                <a:lnTo>
                  <a:pt x="5" y="223"/>
                </a:lnTo>
                <a:lnTo>
                  <a:pt x="0" y="180"/>
                </a:lnTo>
                <a:lnTo>
                  <a:pt x="5" y="140"/>
                </a:lnTo>
                <a:lnTo>
                  <a:pt x="20" y="102"/>
                </a:lnTo>
                <a:lnTo>
                  <a:pt x="41" y="69"/>
                </a:lnTo>
                <a:lnTo>
                  <a:pt x="69" y="41"/>
                </a:lnTo>
                <a:lnTo>
                  <a:pt x="102" y="20"/>
                </a:lnTo>
                <a:lnTo>
                  <a:pt x="140" y="5"/>
                </a:lnTo>
                <a:lnTo>
                  <a:pt x="18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Freeform 422"/>
          <p:cNvSpPr>
            <a:spLocks/>
          </p:cNvSpPr>
          <p:nvPr/>
        </p:nvSpPr>
        <p:spPr bwMode="auto">
          <a:xfrm>
            <a:off x="2782825" y="2626824"/>
            <a:ext cx="216024" cy="230995"/>
          </a:xfrm>
          <a:custGeom>
            <a:avLst/>
            <a:gdLst>
              <a:gd name="T0" fmla="*/ 51 w 101"/>
              <a:gd name="T1" fmla="*/ 0 h 108"/>
              <a:gd name="T2" fmla="*/ 52 w 101"/>
              <a:gd name="T3" fmla="*/ 0 h 108"/>
              <a:gd name="T4" fmla="*/ 62 w 101"/>
              <a:gd name="T5" fmla="*/ 1 h 108"/>
              <a:gd name="T6" fmla="*/ 70 w 101"/>
              <a:gd name="T7" fmla="*/ 9 h 108"/>
              <a:gd name="T8" fmla="*/ 75 w 101"/>
              <a:gd name="T9" fmla="*/ 21 h 108"/>
              <a:gd name="T10" fmla="*/ 77 w 101"/>
              <a:gd name="T11" fmla="*/ 34 h 108"/>
              <a:gd name="T12" fmla="*/ 74 w 101"/>
              <a:gd name="T13" fmla="*/ 47 h 108"/>
              <a:gd name="T14" fmla="*/ 67 w 101"/>
              <a:gd name="T15" fmla="*/ 57 h 108"/>
              <a:gd name="T16" fmla="*/ 61 w 101"/>
              <a:gd name="T17" fmla="*/ 65 h 108"/>
              <a:gd name="T18" fmla="*/ 61 w 101"/>
              <a:gd name="T19" fmla="*/ 72 h 108"/>
              <a:gd name="T20" fmla="*/ 61 w 101"/>
              <a:gd name="T21" fmla="*/ 72 h 108"/>
              <a:gd name="T22" fmla="*/ 62 w 101"/>
              <a:gd name="T23" fmla="*/ 72 h 108"/>
              <a:gd name="T24" fmla="*/ 64 w 101"/>
              <a:gd name="T25" fmla="*/ 73 h 108"/>
              <a:gd name="T26" fmla="*/ 72 w 101"/>
              <a:gd name="T27" fmla="*/ 76 h 108"/>
              <a:gd name="T28" fmla="*/ 83 w 101"/>
              <a:gd name="T29" fmla="*/ 81 h 108"/>
              <a:gd name="T30" fmla="*/ 93 w 101"/>
              <a:gd name="T31" fmla="*/ 88 h 108"/>
              <a:gd name="T32" fmla="*/ 100 w 101"/>
              <a:gd name="T33" fmla="*/ 94 h 108"/>
              <a:gd name="T34" fmla="*/ 101 w 101"/>
              <a:gd name="T35" fmla="*/ 99 h 108"/>
              <a:gd name="T36" fmla="*/ 101 w 101"/>
              <a:gd name="T37" fmla="*/ 103 h 108"/>
              <a:gd name="T38" fmla="*/ 101 w 101"/>
              <a:gd name="T39" fmla="*/ 106 h 108"/>
              <a:gd name="T40" fmla="*/ 101 w 101"/>
              <a:gd name="T41" fmla="*/ 108 h 108"/>
              <a:gd name="T42" fmla="*/ 0 w 101"/>
              <a:gd name="T43" fmla="*/ 108 h 108"/>
              <a:gd name="T44" fmla="*/ 0 w 101"/>
              <a:gd name="T45" fmla="*/ 106 h 108"/>
              <a:gd name="T46" fmla="*/ 0 w 101"/>
              <a:gd name="T47" fmla="*/ 103 h 108"/>
              <a:gd name="T48" fmla="*/ 2 w 101"/>
              <a:gd name="T49" fmla="*/ 99 h 108"/>
              <a:gd name="T50" fmla="*/ 3 w 101"/>
              <a:gd name="T51" fmla="*/ 94 h 108"/>
              <a:gd name="T52" fmla="*/ 8 w 101"/>
              <a:gd name="T53" fmla="*/ 88 h 108"/>
              <a:gd name="T54" fmla="*/ 20 w 101"/>
              <a:gd name="T55" fmla="*/ 81 h 108"/>
              <a:gd name="T56" fmla="*/ 31 w 101"/>
              <a:gd name="T57" fmla="*/ 76 h 108"/>
              <a:gd name="T58" fmla="*/ 39 w 101"/>
              <a:gd name="T59" fmla="*/ 73 h 108"/>
              <a:gd name="T60" fmla="*/ 41 w 101"/>
              <a:gd name="T61" fmla="*/ 72 h 108"/>
              <a:gd name="T62" fmla="*/ 41 w 101"/>
              <a:gd name="T63" fmla="*/ 72 h 108"/>
              <a:gd name="T64" fmla="*/ 43 w 101"/>
              <a:gd name="T65" fmla="*/ 72 h 108"/>
              <a:gd name="T66" fmla="*/ 43 w 101"/>
              <a:gd name="T67" fmla="*/ 65 h 108"/>
              <a:gd name="T68" fmla="*/ 33 w 101"/>
              <a:gd name="T69" fmla="*/ 52 h 108"/>
              <a:gd name="T70" fmla="*/ 28 w 101"/>
              <a:gd name="T71" fmla="*/ 36 h 108"/>
              <a:gd name="T72" fmla="*/ 28 w 101"/>
              <a:gd name="T73" fmla="*/ 21 h 108"/>
              <a:gd name="T74" fmla="*/ 31 w 101"/>
              <a:gd name="T75" fmla="*/ 9 h 108"/>
              <a:gd name="T76" fmla="*/ 39 w 101"/>
              <a:gd name="T77" fmla="*/ 1 h 108"/>
              <a:gd name="T78" fmla="*/ 51 w 101"/>
              <a:gd name="T79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1" h="108">
                <a:moveTo>
                  <a:pt x="51" y="0"/>
                </a:moveTo>
                <a:lnTo>
                  <a:pt x="52" y="0"/>
                </a:lnTo>
                <a:lnTo>
                  <a:pt x="62" y="1"/>
                </a:lnTo>
                <a:lnTo>
                  <a:pt x="70" y="9"/>
                </a:lnTo>
                <a:lnTo>
                  <a:pt x="75" y="21"/>
                </a:lnTo>
                <a:lnTo>
                  <a:pt x="77" y="34"/>
                </a:lnTo>
                <a:lnTo>
                  <a:pt x="74" y="47"/>
                </a:lnTo>
                <a:lnTo>
                  <a:pt x="67" y="57"/>
                </a:lnTo>
                <a:lnTo>
                  <a:pt x="61" y="65"/>
                </a:lnTo>
                <a:lnTo>
                  <a:pt x="61" y="72"/>
                </a:lnTo>
                <a:lnTo>
                  <a:pt x="61" y="72"/>
                </a:lnTo>
                <a:lnTo>
                  <a:pt x="62" y="72"/>
                </a:lnTo>
                <a:lnTo>
                  <a:pt x="64" y="73"/>
                </a:lnTo>
                <a:lnTo>
                  <a:pt x="72" y="76"/>
                </a:lnTo>
                <a:lnTo>
                  <a:pt x="83" y="81"/>
                </a:lnTo>
                <a:lnTo>
                  <a:pt x="93" y="88"/>
                </a:lnTo>
                <a:lnTo>
                  <a:pt x="100" y="94"/>
                </a:lnTo>
                <a:lnTo>
                  <a:pt x="101" y="99"/>
                </a:lnTo>
                <a:lnTo>
                  <a:pt x="101" y="103"/>
                </a:lnTo>
                <a:lnTo>
                  <a:pt x="101" y="106"/>
                </a:lnTo>
                <a:lnTo>
                  <a:pt x="101" y="108"/>
                </a:lnTo>
                <a:lnTo>
                  <a:pt x="0" y="108"/>
                </a:lnTo>
                <a:lnTo>
                  <a:pt x="0" y="106"/>
                </a:lnTo>
                <a:lnTo>
                  <a:pt x="0" y="103"/>
                </a:lnTo>
                <a:lnTo>
                  <a:pt x="2" y="99"/>
                </a:lnTo>
                <a:lnTo>
                  <a:pt x="3" y="94"/>
                </a:lnTo>
                <a:lnTo>
                  <a:pt x="8" y="88"/>
                </a:lnTo>
                <a:lnTo>
                  <a:pt x="20" y="81"/>
                </a:lnTo>
                <a:lnTo>
                  <a:pt x="31" y="76"/>
                </a:lnTo>
                <a:lnTo>
                  <a:pt x="39" y="73"/>
                </a:lnTo>
                <a:lnTo>
                  <a:pt x="41" y="72"/>
                </a:lnTo>
                <a:lnTo>
                  <a:pt x="41" y="72"/>
                </a:lnTo>
                <a:lnTo>
                  <a:pt x="43" y="72"/>
                </a:lnTo>
                <a:lnTo>
                  <a:pt x="43" y="65"/>
                </a:lnTo>
                <a:lnTo>
                  <a:pt x="33" y="52"/>
                </a:lnTo>
                <a:lnTo>
                  <a:pt x="28" y="36"/>
                </a:lnTo>
                <a:lnTo>
                  <a:pt x="28" y="21"/>
                </a:lnTo>
                <a:lnTo>
                  <a:pt x="31" y="9"/>
                </a:lnTo>
                <a:lnTo>
                  <a:pt x="39" y="1"/>
                </a:lnTo>
                <a:lnTo>
                  <a:pt x="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Freeform 333"/>
          <p:cNvSpPr>
            <a:spLocks/>
          </p:cNvSpPr>
          <p:nvPr/>
        </p:nvSpPr>
        <p:spPr bwMode="auto">
          <a:xfrm rot="19302802">
            <a:off x="2763134" y="4641120"/>
            <a:ext cx="254862" cy="239995"/>
          </a:xfrm>
          <a:custGeom>
            <a:avLst/>
            <a:gdLst>
              <a:gd name="T0" fmla="*/ 175 w 288"/>
              <a:gd name="T1" fmla="*/ 3 h 288"/>
              <a:gd name="T2" fmla="*/ 231 w 288"/>
              <a:gd name="T3" fmla="*/ 27 h 288"/>
              <a:gd name="T4" fmla="*/ 270 w 288"/>
              <a:gd name="T5" fmla="*/ 73 h 288"/>
              <a:gd name="T6" fmla="*/ 272 w 288"/>
              <a:gd name="T7" fmla="*/ 14 h 288"/>
              <a:gd name="T8" fmla="*/ 277 w 288"/>
              <a:gd name="T9" fmla="*/ 11 h 288"/>
              <a:gd name="T10" fmla="*/ 281 w 288"/>
              <a:gd name="T11" fmla="*/ 14 h 288"/>
              <a:gd name="T12" fmla="*/ 281 w 288"/>
              <a:gd name="T13" fmla="*/ 94 h 288"/>
              <a:gd name="T14" fmla="*/ 201 w 288"/>
              <a:gd name="T15" fmla="*/ 94 h 288"/>
              <a:gd name="T16" fmla="*/ 198 w 288"/>
              <a:gd name="T17" fmla="*/ 90 h 288"/>
              <a:gd name="T18" fmla="*/ 201 w 288"/>
              <a:gd name="T19" fmla="*/ 83 h 288"/>
              <a:gd name="T20" fmla="*/ 262 w 288"/>
              <a:gd name="T21" fmla="*/ 83 h 288"/>
              <a:gd name="T22" fmla="*/ 224 w 288"/>
              <a:gd name="T23" fmla="*/ 39 h 288"/>
              <a:gd name="T24" fmla="*/ 173 w 288"/>
              <a:gd name="T25" fmla="*/ 14 h 288"/>
              <a:gd name="T26" fmla="*/ 110 w 288"/>
              <a:gd name="T27" fmla="*/ 16 h 288"/>
              <a:gd name="T28" fmla="*/ 51 w 288"/>
              <a:gd name="T29" fmla="*/ 50 h 288"/>
              <a:gd name="T30" fmla="*/ 16 w 288"/>
              <a:gd name="T31" fmla="*/ 108 h 288"/>
              <a:gd name="T32" fmla="*/ 16 w 288"/>
              <a:gd name="T33" fmla="*/ 178 h 288"/>
              <a:gd name="T34" fmla="*/ 51 w 288"/>
              <a:gd name="T35" fmla="*/ 237 h 288"/>
              <a:gd name="T36" fmla="*/ 110 w 288"/>
              <a:gd name="T37" fmla="*/ 270 h 288"/>
              <a:gd name="T38" fmla="*/ 178 w 288"/>
              <a:gd name="T39" fmla="*/ 270 h 288"/>
              <a:gd name="T40" fmla="*/ 237 w 288"/>
              <a:gd name="T41" fmla="*/ 237 h 288"/>
              <a:gd name="T42" fmla="*/ 272 w 288"/>
              <a:gd name="T43" fmla="*/ 178 h 288"/>
              <a:gd name="T44" fmla="*/ 277 w 288"/>
              <a:gd name="T45" fmla="*/ 140 h 288"/>
              <a:gd name="T46" fmla="*/ 281 w 288"/>
              <a:gd name="T47" fmla="*/ 137 h 288"/>
              <a:gd name="T48" fmla="*/ 286 w 288"/>
              <a:gd name="T49" fmla="*/ 140 h 288"/>
              <a:gd name="T50" fmla="*/ 285 w 288"/>
              <a:gd name="T51" fmla="*/ 176 h 288"/>
              <a:gd name="T52" fmla="*/ 257 w 288"/>
              <a:gd name="T53" fmla="*/ 234 h 288"/>
              <a:gd name="T54" fmla="*/ 208 w 288"/>
              <a:gd name="T55" fmla="*/ 273 h 288"/>
              <a:gd name="T56" fmla="*/ 144 w 288"/>
              <a:gd name="T57" fmla="*/ 288 h 288"/>
              <a:gd name="T58" fmla="*/ 80 w 288"/>
              <a:gd name="T59" fmla="*/ 273 h 288"/>
              <a:gd name="T60" fmla="*/ 31 w 288"/>
              <a:gd name="T61" fmla="*/ 234 h 288"/>
              <a:gd name="T62" fmla="*/ 3 w 288"/>
              <a:gd name="T63" fmla="*/ 176 h 288"/>
              <a:gd name="T64" fmla="*/ 3 w 288"/>
              <a:gd name="T65" fmla="*/ 111 h 288"/>
              <a:gd name="T66" fmla="*/ 31 w 288"/>
              <a:gd name="T67" fmla="*/ 54 h 288"/>
              <a:gd name="T68" fmla="*/ 80 w 288"/>
              <a:gd name="T69" fmla="*/ 14 h 288"/>
              <a:gd name="T70" fmla="*/ 144 w 288"/>
              <a:gd name="T71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8" h="288">
                <a:moveTo>
                  <a:pt x="144" y="0"/>
                </a:moveTo>
                <a:lnTo>
                  <a:pt x="175" y="3"/>
                </a:lnTo>
                <a:lnTo>
                  <a:pt x="205" y="13"/>
                </a:lnTo>
                <a:lnTo>
                  <a:pt x="231" y="27"/>
                </a:lnTo>
                <a:lnTo>
                  <a:pt x="252" y="49"/>
                </a:lnTo>
                <a:lnTo>
                  <a:pt x="270" y="73"/>
                </a:lnTo>
                <a:lnTo>
                  <a:pt x="270" y="18"/>
                </a:lnTo>
                <a:lnTo>
                  <a:pt x="272" y="14"/>
                </a:lnTo>
                <a:lnTo>
                  <a:pt x="273" y="11"/>
                </a:lnTo>
                <a:lnTo>
                  <a:pt x="277" y="11"/>
                </a:lnTo>
                <a:lnTo>
                  <a:pt x="280" y="13"/>
                </a:lnTo>
                <a:lnTo>
                  <a:pt x="281" y="14"/>
                </a:lnTo>
                <a:lnTo>
                  <a:pt x="281" y="18"/>
                </a:lnTo>
                <a:lnTo>
                  <a:pt x="281" y="94"/>
                </a:lnTo>
                <a:lnTo>
                  <a:pt x="205" y="94"/>
                </a:lnTo>
                <a:lnTo>
                  <a:pt x="201" y="94"/>
                </a:lnTo>
                <a:lnTo>
                  <a:pt x="200" y="93"/>
                </a:lnTo>
                <a:lnTo>
                  <a:pt x="198" y="90"/>
                </a:lnTo>
                <a:lnTo>
                  <a:pt x="200" y="86"/>
                </a:lnTo>
                <a:lnTo>
                  <a:pt x="201" y="83"/>
                </a:lnTo>
                <a:lnTo>
                  <a:pt x="205" y="83"/>
                </a:lnTo>
                <a:lnTo>
                  <a:pt x="262" y="83"/>
                </a:lnTo>
                <a:lnTo>
                  <a:pt x="245" y="58"/>
                </a:lnTo>
                <a:lnTo>
                  <a:pt x="224" y="39"/>
                </a:lnTo>
                <a:lnTo>
                  <a:pt x="201" y="24"/>
                </a:lnTo>
                <a:lnTo>
                  <a:pt x="173" y="14"/>
                </a:lnTo>
                <a:lnTo>
                  <a:pt x="144" y="11"/>
                </a:lnTo>
                <a:lnTo>
                  <a:pt x="110" y="16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6" y="108"/>
                </a:lnTo>
                <a:lnTo>
                  <a:pt x="11" y="144"/>
                </a:lnTo>
                <a:lnTo>
                  <a:pt x="16" y="178"/>
                </a:lnTo>
                <a:lnTo>
                  <a:pt x="29" y="209"/>
                </a:lnTo>
                <a:lnTo>
                  <a:pt x="51" y="237"/>
                </a:lnTo>
                <a:lnTo>
                  <a:pt x="77" y="256"/>
                </a:lnTo>
                <a:lnTo>
                  <a:pt x="110" y="270"/>
                </a:lnTo>
                <a:lnTo>
                  <a:pt x="144" y="274"/>
                </a:lnTo>
                <a:lnTo>
                  <a:pt x="178" y="270"/>
                </a:lnTo>
                <a:lnTo>
                  <a:pt x="211" y="256"/>
                </a:lnTo>
                <a:lnTo>
                  <a:pt x="237" y="237"/>
                </a:lnTo>
                <a:lnTo>
                  <a:pt x="259" y="209"/>
                </a:lnTo>
                <a:lnTo>
                  <a:pt x="272" y="178"/>
                </a:lnTo>
                <a:lnTo>
                  <a:pt x="277" y="144"/>
                </a:lnTo>
                <a:lnTo>
                  <a:pt x="277" y="140"/>
                </a:lnTo>
                <a:lnTo>
                  <a:pt x="278" y="137"/>
                </a:lnTo>
                <a:lnTo>
                  <a:pt x="281" y="137"/>
                </a:lnTo>
                <a:lnTo>
                  <a:pt x="285" y="139"/>
                </a:lnTo>
                <a:lnTo>
                  <a:pt x="286" y="140"/>
                </a:lnTo>
                <a:lnTo>
                  <a:pt x="288" y="144"/>
                </a:lnTo>
                <a:lnTo>
                  <a:pt x="285" y="176"/>
                </a:lnTo>
                <a:lnTo>
                  <a:pt x="273" y="206"/>
                </a:lnTo>
                <a:lnTo>
                  <a:pt x="257" y="234"/>
                </a:lnTo>
                <a:lnTo>
                  <a:pt x="234" y="255"/>
                </a:lnTo>
                <a:lnTo>
                  <a:pt x="208" y="273"/>
                </a:lnTo>
                <a:lnTo>
                  <a:pt x="177" y="283"/>
                </a:lnTo>
                <a:lnTo>
                  <a:pt x="144" y="288"/>
                </a:lnTo>
                <a:lnTo>
                  <a:pt x="111" y="283"/>
                </a:lnTo>
                <a:lnTo>
                  <a:pt x="80" y="273"/>
                </a:lnTo>
                <a:lnTo>
                  <a:pt x="54" y="255"/>
                </a:lnTo>
                <a:lnTo>
                  <a:pt x="31" y="234"/>
                </a:lnTo>
                <a:lnTo>
                  <a:pt x="15" y="206"/>
                </a:lnTo>
                <a:lnTo>
                  <a:pt x="3" y="176"/>
                </a:lnTo>
                <a:lnTo>
                  <a:pt x="0" y="144"/>
                </a:lnTo>
                <a:lnTo>
                  <a:pt x="3" y="111"/>
                </a:lnTo>
                <a:lnTo>
                  <a:pt x="15" y="80"/>
                </a:lnTo>
                <a:lnTo>
                  <a:pt x="31" y="54"/>
                </a:lnTo>
                <a:lnTo>
                  <a:pt x="54" y="31"/>
                </a:lnTo>
                <a:lnTo>
                  <a:pt x="80" y="14"/>
                </a:lnTo>
                <a:lnTo>
                  <a:pt x="111" y="3"/>
                </a:lnTo>
                <a:lnTo>
                  <a:pt x="14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8" name="Группа 87"/>
          <p:cNvGrpSpPr/>
          <p:nvPr/>
        </p:nvGrpSpPr>
        <p:grpSpPr>
          <a:xfrm>
            <a:off x="10044608" y="3075806"/>
            <a:ext cx="288032" cy="290522"/>
            <a:chOff x="-2498725" y="-1001712"/>
            <a:chExt cx="550863" cy="555625"/>
          </a:xfrm>
          <a:solidFill>
            <a:schemeClr val="bg1"/>
          </a:solidFill>
        </p:grpSpPr>
        <p:sp>
          <p:nvSpPr>
            <p:cNvPr id="89" name="Freeform 357"/>
            <p:cNvSpPr>
              <a:spLocks noEditPoints="1"/>
            </p:cNvSpPr>
            <p:nvPr/>
          </p:nvSpPr>
          <p:spPr bwMode="auto">
            <a:xfrm>
              <a:off x="-2498725" y="-1001712"/>
              <a:ext cx="550863" cy="555625"/>
            </a:xfrm>
            <a:custGeom>
              <a:avLst/>
              <a:gdLst>
                <a:gd name="T0" fmla="*/ 195 w 347"/>
                <a:gd name="T1" fmla="*/ 26 h 350"/>
                <a:gd name="T2" fmla="*/ 151 w 347"/>
                <a:gd name="T3" fmla="*/ 77 h 350"/>
                <a:gd name="T4" fmla="*/ 156 w 347"/>
                <a:gd name="T5" fmla="*/ 124 h 350"/>
                <a:gd name="T6" fmla="*/ 164 w 347"/>
                <a:gd name="T7" fmla="*/ 141 h 350"/>
                <a:gd name="T8" fmla="*/ 115 w 347"/>
                <a:gd name="T9" fmla="*/ 187 h 350"/>
                <a:gd name="T10" fmla="*/ 41 w 347"/>
                <a:gd name="T11" fmla="*/ 252 h 350"/>
                <a:gd name="T12" fmla="*/ 12 w 347"/>
                <a:gd name="T13" fmla="*/ 299 h 350"/>
                <a:gd name="T14" fmla="*/ 40 w 347"/>
                <a:gd name="T15" fmla="*/ 335 h 350"/>
                <a:gd name="T16" fmla="*/ 71 w 347"/>
                <a:gd name="T17" fmla="*/ 334 h 350"/>
                <a:gd name="T18" fmla="*/ 120 w 347"/>
                <a:gd name="T19" fmla="*/ 285 h 350"/>
                <a:gd name="T20" fmla="*/ 187 w 347"/>
                <a:gd name="T21" fmla="*/ 211 h 350"/>
                <a:gd name="T22" fmla="*/ 213 w 347"/>
                <a:gd name="T23" fmla="*/ 190 h 350"/>
                <a:gd name="T24" fmla="*/ 246 w 347"/>
                <a:gd name="T25" fmla="*/ 195 h 350"/>
                <a:gd name="T26" fmla="*/ 305 w 347"/>
                <a:gd name="T27" fmla="*/ 172 h 350"/>
                <a:gd name="T28" fmla="*/ 336 w 347"/>
                <a:gd name="T29" fmla="*/ 105 h 350"/>
                <a:gd name="T30" fmla="*/ 285 w 347"/>
                <a:gd name="T31" fmla="*/ 121 h 350"/>
                <a:gd name="T32" fmla="*/ 265 w 347"/>
                <a:gd name="T33" fmla="*/ 133 h 350"/>
                <a:gd name="T34" fmla="*/ 225 w 347"/>
                <a:gd name="T35" fmla="*/ 121 h 350"/>
                <a:gd name="T36" fmla="*/ 213 w 347"/>
                <a:gd name="T37" fmla="*/ 80 h 350"/>
                <a:gd name="T38" fmla="*/ 267 w 347"/>
                <a:gd name="T39" fmla="*/ 16 h 350"/>
                <a:gd name="T40" fmla="*/ 243 w 347"/>
                <a:gd name="T41" fmla="*/ 13 h 350"/>
                <a:gd name="T42" fmla="*/ 270 w 347"/>
                <a:gd name="T43" fmla="*/ 5 h 350"/>
                <a:gd name="T44" fmla="*/ 288 w 347"/>
                <a:gd name="T45" fmla="*/ 11 h 350"/>
                <a:gd name="T46" fmla="*/ 226 w 347"/>
                <a:gd name="T47" fmla="*/ 79 h 350"/>
                <a:gd name="T48" fmla="*/ 233 w 347"/>
                <a:gd name="T49" fmla="*/ 111 h 350"/>
                <a:gd name="T50" fmla="*/ 254 w 347"/>
                <a:gd name="T51" fmla="*/ 121 h 350"/>
                <a:gd name="T52" fmla="*/ 270 w 347"/>
                <a:gd name="T53" fmla="*/ 118 h 350"/>
                <a:gd name="T54" fmla="*/ 277 w 347"/>
                <a:gd name="T55" fmla="*/ 113 h 350"/>
                <a:gd name="T56" fmla="*/ 339 w 347"/>
                <a:gd name="T57" fmla="*/ 67 h 350"/>
                <a:gd name="T58" fmla="*/ 347 w 347"/>
                <a:gd name="T59" fmla="*/ 111 h 350"/>
                <a:gd name="T60" fmla="*/ 313 w 347"/>
                <a:gd name="T61" fmla="*/ 182 h 350"/>
                <a:gd name="T62" fmla="*/ 246 w 347"/>
                <a:gd name="T63" fmla="*/ 206 h 350"/>
                <a:gd name="T64" fmla="*/ 193 w 347"/>
                <a:gd name="T65" fmla="*/ 223 h 350"/>
                <a:gd name="T66" fmla="*/ 128 w 347"/>
                <a:gd name="T67" fmla="*/ 295 h 350"/>
                <a:gd name="T68" fmla="*/ 85 w 347"/>
                <a:gd name="T69" fmla="*/ 340 h 350"/>
                <a:gd name="T70" fmla="*/ 36 w 347"/>
                <a:gd name="T71" fmla="*/ 345 h 350"/>
                <a:gd name="T72" fmla="*/ 0 w 347"/>
                <a:gd name="T73" fmla="*/ 301 h 350"/>
                <a:gd name="T74" fmla="*/ 10 w 347"/>
                <a:gd name="T75" fmla="*/ 263 h 350"/>
                <a:gd name="T76" fmla="*/ 82 w 347"/>
                <a:gd name="T77" fmla="*/ 200 h 350"/>
                <a:gd name="T78" fmla="*/ 149 w 347"/>
                <a:gd name="T79" fmla="*/ 139 h 350"/>
                <a:gd name="T80" fmla="*/ 138 w 347"/>
                <a:gd name="T81" fmla="*/ 101 h 350"/>
                <a:gd name="T82" fmla="*/ 149 w 347"/>
                <a:gd name="T83" fmla="*/ 49 h 350"/>
                <a:gd name="T84" fmla="*/ 208 w 347"/>
                <a:gd name="T85" fmla="*/ 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7" h="350">
                  <a:moveTo>
                    <a:pt x="243" y="13"/>
                  </a:moveTo>
                  <a:lnTo>
                    <a:pt x="218" y="16"/>
                  </a:lnTo>
                  <a:lnTo>
                    <a:pt x="195" y="26"/>
                  </a:lnTo>
                  <a:lnTo>
                    <a:pt x="172" y="41"/>
                  </a:lnTo>
                  <a:lnTo>
                    <a:pt x="157" y="59"/>
                  </a:lnTo>
                  <a:lnTo>
                    <a:pt x="151" y="77"/>
                  </a:lnTo>
                  <a:lnTo>
                    <a:pt x="149" y="95"/>
                  </a:lnTo>
                  <a:lnTo>
                    <a:pt x="153" y="111"/>
                  </a:lnTo>
                  <a:lnTo>
                    <a:pt x="156" y="124"/>
                  </a:lnTo>
                  <a:lnTo>
                    <a:pt x="159" y="134"/>
                  </a:lnTo>
                  <a:lnTo>
                    <a:pt x="161" y="137"/>
                  </a:lnTo>
                  <a:lnTo>
                    <a:pt x="164" y="141"/>
                  </a:lnTo>
                  <a:lnTo>
                    <a:pt x="161" y="144"/>
                  </a:lnTo>
                  <a:lnTo>
                    <a:pt x="139" y="165"/>
                  </a:lnTo>
                  <a:lnTo>
                    <a:pt x="115" y="187"/>
                  </a:lnTo>
                  <a:lnTo>
                    <a:pt x="89" y="208"/>
                  </a:lnTo>
                  <a:lnTo>
                    <a:pt x="64" y="231"/>
                  </a:lnTo>
                  <a:lnTo>
                    <a:pt x="41" y="252"/>
                  </a:lnTo>
                  <a:lnTo>
                    <a:pt x="20" y="272"/>
                  </a:lnTo>
                  <a:lnTo>
                    <a:pt x="13" y="285"/>
                  </a:lnTo>
                  <a:lnTo>
                    <a:pt x="12" y="299"/>
                  </a:lnTo>
                  <a:lnTo>
                    <a:pt x="17" y="314"/>
                  </a:lnTo>
                  <a:lnTo>
                    <a:pt x="27" y="327"/>
                  </a:lnTo>
                  <a:lnTo>
                    <a:pt x="40" y="335"/>
                  </a:lnTo>
                  <a:lnTo>
                    <a:pt x="54" y="337"/>
                  </a:lnTo>
                  <a:lnTo>
                    <a:pt x="63" y="337"/>
                  </a:lnTo>
                  <a:lnTo>
                    <a:pt x="71" y="334"/>
                  </a:lnTo>
                  <a:lnTo>
                    <a:pt x="79" y="331"/>
                  </a:lnTo>
                  <a:lnTo>
                    <a:pt x="99" y="309"/>
                  </a:lnTo>
                  <a:lnTo>
                    <a:pt x="120" y="285"/>
                  </a:lnTo>
                  <a:lnTo>
                    <a:pt x="143" y="260"/>
                  </a:lnTo>
                  <a:lnTo>
                    <a:pt x="164" y="236"/>
                  </a:lnTo>
                  <a:lnTo>
                    <a:pt x="187" y="211"/>
                  </a:lnTo>
                  <a:lnTo>
                    <a:pt x="207" y="190"/>
                  </a:lnTo>
                  <a:lnTo>
                    <a:pt x="210" y="188"/>
                  </a:lnTo>
                  <a:lnTo>
                    <a:pt x="213" y="190"/>
                  </a:lnTo>
                  <a:lnTo>
                    <a:pt x="218" y="190"/>
                  </a:lnTo>
                  <a:lnTo>
                    <a:pt x="229" y="193"/>
                  </a:lnTo>
                  <a:lnTo>
                    <a:pt x="246" y="195"/>
                  </a:lnTo>
                  <a:lnTo>
                    <a:pt x="267" y="191"/>
                  </a:lnTo>
                  <a:lnTo>
                    <a:pt x="287" y="185"/>
                  </a:lnTo>
                  <a:lnTo>
                    <a:pt x="305" y="172"/>
                  </a:lnTo>
                  <a:lnTo>
                    <a:pt x="324" y="149"/>
                  </a:lnTo>
                  <a:lnTo>
                    <a:pt x="334" y="126"/>
                  </a:lnTo>
                  <a:lnTo>
                    <a:pt x="336" y="105"/>
                  </a:lnTo>
                  <a:lnTo>
                    <a:pt x="334" y="88"/>
                  </a:lnTo>
                  <a:lnTo>
                    <a:pt x="329" y="77"/>
                  </a:lnTo>
                  <a:lnTo>
                    <a:pt x="285" y="121"/>
                  </a:lnTo>
                  <a:lnTo>
                    <a:pt x="282" y="124"/>
                  </a:lnTo>
                  <a:lnTo>
                    <a:pt x="275" y="128"/>
                  </a:lnTo>
                  <a:lnTo>
                    <a:pt x="265" y="133"/>
                  </a:lnTo>
                  <a:lnTo>
                    <a:pt x="254" y="134"/>
                  </a:lnTo>
                  <a:lnTo>
                    <a:pt x="239" y="131"/>
                  </a:lnTo>
                  <a:lnTo>
                    <a:pt x="225" y="121"/>
                  </a:lnTo>
                  <a:lnTo>
                    <a:pt x="215" y="106"/>
                  </a:lnTo>
                  <a:lnTo>
                    <a:pt x="211" y="92"/>
                  </a:lnTo>
                  <a:lnTo>
                    <a:pt x="213" y="80"/>
                  </a:lnTo>
                  <a:lnTo>
                    <a:pt x="218" y="69"/>
                  </a:lnTo>
                  <a:lnTo>
                    <a:pt x="223" y="61"/>
                  </a:lnTo>
                  <a:lnTo>
                    <a:pt x="267" y="16"/>
                  </a:lnTo>
                  <a:lnTo>
                    <a:pt x="261" y="15"/>
                  </a:lnTo>
                  <a:lnTo>
                    <a:pt x="252" y="13"/>
                  </a:lnTo>
                  <a:lnTo>
                    <a:pt x="243" y="13"/>
                  </a:lnTo>
                  <a:close/>
                  <a:moveTo>
                    <a:pt x="243" y="0"/>
                  </a:moveTo>
                  <a:lnTo>
                    <a:pt x="259" y="2"/>
                  </a:lnTo>
                  <a:lnTo>
                    <a:pt x="270" y="5"/>
                  </a:lnTo>
                  <a:lnTo>
                    <a:pt x="279" y="7"/>
                  </a:lnTo>
                  <a:lnTo>
                    <a:pt x="282" y="8"/>
                  </a:lnTo>
                  <a:lnTo>
                    <a:pt x="288" y="11"/>
                  </a:lnTo>
                  <a:lnTo>
                    <a:pt x="231" y="69"/>
                  </a:lnTo>
                  <a:lnTo>
                    <a:pt x="229" y="72"/>
                  </a:lnTo>
                  <a:lnTo>
                    <a:pt x="226" y="79"/>
                  </a:lnTo>
                  <a:lnTo>
                    <a:pt x="223" y="88"/>
                  </a:lnTo>
                  <a:lnTo>
                    <a:pt x="225" y="100"/>
                  </a:lnTo>
                  <a:lnTo>
                    <a:pt x="233" y="111"/>
                  </a:lnTo>
                  <a:lnTo>
                    <a:pt x="239" y="118"/>
                  </a:lnTo>
                  <a:lnTo>
                    <a:pt x="247" y="121"/>
                  </a:lnTo>
                  <a:lnTo>
                    <a:pt x="254" y="121"/>
                  </a:lnTo>
                  <a:lnTo>
                    <a:pt x="261" y="121"/>
                  </a:lnTo>
                  <a:lnTo>
                    <a:pt x="265" y="119"/>
                  </a:lnTo>
                  <a:lnTo>
                    <a:pt x="270" y="118"/>
                  </a:lnTo>
                  <a:lnTo>
                    <a:pt x="274" y="115"/>
                  </a:lnTo>
                  <a:lnTo>
                    <a:pt x="275" y="113"/>
                  </a:lnTo>
                  <a:lnTo>
                    <a:pt x="277" y="113"/>
                  </a:lnTo>
                  <a:lnTo>
                    <a:pt x="333" y="57"/>
                  </a:lnTo>
                  <a:lnTo>
                    <a:pt x="337" y="62"/>
                  </a:lnTo>
                  <a:lnTo>
                    <a:pt x="339" y="67"/>
                  </a:lnTo>
                  <a:lnTo>
                    <a:pt x="342" y="77"/>
                  </a:lnTo>
                  <a:lnTo>
                    <a:pt x="347" y="92"/>
                  </a:lnTo>
                  <a:lnTo>
                    <a:pt x="347" y="111"/>
                  </a:lnTo>
                  <a:lnTo>
                    <a:pt x="344" y="133"/>
                  </a:lnTo>
                  <a:lnTo>
                    <a:pt x="333" y="157"/>
                  </a:lnTo>
                  <a:lnTo>
                    <a:pt x="313" y="182"/>
                  </a:lnTo>
                  <a:lnTo>
                    <a:pt x="293" y="195"/>
                  </a:lnTo>
                  <a:lnTo>
                    <a:pt x="270" y="203"/>
                  </a:lnTo>
                  <a:lnTo>
                    <a:pt x="246" y="206"/>
                  </a:lnTo>
                  <a:lnTo>
                    <a:pt x="226" y="205"/>
                  </a:lnTo>
                  <a:lnTo>
                    <a:pt x="213" y="201"/>
                  </a:lnTo>
                  <a:lnTo>
                    <a:pt x="193" y="223"/>
                  </a:lnTo>
                  <a:lnTo>
                    <a:pt x="172" y="245"/>
                  </a:lnTo>
                  <a:lnTo>
                    <a:pt x="151" y="268"/>
                  </a:lnTo>
                  <a:lnTo>
                    <a:pt x="128" y="295"/>
                  </a:lnTo>
                  <a:lnTo>
                    <a:pt x="107" y="317"/>
                  </a:lnTo>
                  <a:lnTo>
                    <a:pt x="87" y="339"/>
                  </a:lnTo>
                  <a:lnTo>
                    <a:pt x="85" y="340"/>
                  </a:lnTo>
                  <a:lnTo>
                    <a:pt x="71" y="347"/>
                  </a:lnTo>
                  <a:lnTo>
                    <a:pt x="54" y="350"/>
                  </a:lnTo>
                  <a:lnTo>
                    <a:pt x="36" y="345"/>
                  </a:lnTo>
                  <a:lnTo>
                    <a:pt x="18" y="335"/>
                  </a:lnTo>
                  <a:lnTo>
                    <a:pt x="7" y="319"/>
                  </a:lnTo>
                  <a:lnTo>
                    <a:pt x="0" y="301"/>
                  </a:lnTo>
                  <a:lnTo>
                    <a:pt x="2" y="283"/>
                  </a:lnTo>
                  <a:lnTo>
                    <a:pt x="10" y="263"/>
                  </a:lnTo>
                  <a:lnTo>
                    <a:pt x="10" y="263"/>
                  </a:lnTo>
                  <a:lnTo>
                    <a:pt x="31" y="244"/>
                  </a:lnTo>
                  <a:lnTo>
                    <a:pt x="56" y="221"/>
                  </a:lnTo>
                  <a:lnTo>
                    <a:pt x="82" y="200"/>
                  </a:lnTo>
                  <a:lnTo>
                    <a:pt x="105" y="178"/>
                  </a:lnTo>
                  <a:lnTo>
                    <a:pt x="128" y="159"/>
                  </a:lnTo>
                  <a:lnTo>
                    <a:pt x="149" y="139"/>
                  </a:lnTo>
                  <a:lnTo>
                    <a:pt x="144" y="129"/>
                  </a:lnTo>
                  <a:lnTo>
                    <a:pt x="141" y="118"/>
                  </a:lnTo>
                  <a:lnTo>
                    <a:pt x="138" y="101"/>
                  </a:lnTo>
                  <a:lnTo>
                    <a:pt x="138" y="85"/>
                  </a:lnTo>
                  <a:lnTo>
                    <a:pt x="141" y="67"/>
                  </a:lnTo>
                  <a:lnTo>
                    <a:pt x="149" y="49"/>
                  </a:lnTo>
                  <a:lnTo>
                    <a:pt x="164" y="33"/>
                  </a:lnTo>
                  <a:lnTo>
                    <a:pt x="187" y="16"/>
                  </a:lnTo>
                  <a:lnTo>
                    <a:pt x="208" y="7"/>
                  </a:lnTo>
                  <a:lnTo>
                    <a:pt x="226" y="2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358"/>
            <p:cNvSpPr>
              <a:spLocks noEditPoints="1"/>
            </p:cNvSpPr>
            <p:nvPr/>
          </p:nvSpPr>
          <p:spPr bwMode="auto">
            <a:xfrm>
              <a:off x="-2449513" y="-584200"/>
              <a:ext cx="85725" cy="85725"/>
            </a:xfrm>
            <a:custGeom>
              <a:avLst/>
              <a:gdLst>
                <a:gd name="T0" fmla="*/ 28 w 54"/>
                <a:gd name="T1" fmla="*/ 14 h 54"/>
                <a:gd name="T2" fmla="*/ 22 w 54"/>
                <a:gd name="T3" fmla="*/ 14 h 54"/>
                <a:gd name="T4" fmla="*/ 17 w 54"/>
                <a:gd name="T5" fmla="*/ 17 h 54"/>
                <a:gd name="T6" fmla="*/ 14 w 54"/>
                <a:gd name="T7" fmla="*/ 22 h 54"/>
                <a:gd name="T8" fmla="*/ 14 w 54"/>
                <a:gd name="T9" fmla="*/ 28 h 54"/>
                <a:gd name="T10" fmla="*/ 14 w 54"/>
                <a:gd name="T11" fmla="*/ 33 h 54"/>
                <a:gd name="T12" fmla="*/ 17 w 54"/>
                <a:gd name="T13" fmla="*/ 38 h 54"/>
                <a:gd name="T14" fmla="*/ 22 w 54"/>
                <a:gd name="T15" fmla="*/ 41 h 54"/>
                <a:gd name="T16" fmla="*/ 28 w 54"/>
                <a:gd name="T17" fmla="*/ 43 h 54"/>
                <a:gd name="T18" fmla="*/ 33 w 54"/>
                <a:gd name="T19" fmla="*/ 41 h 54"/>
                <a:gd name="T20" fmla="*/ 38 w 54"/>
                <a:gd name="T21" fmla="*/ 38 h 54"/>
                <a:gd name="T22" fmla="*/ 41 w 54"/>
                <a:gd name="T23" fmla="*/ 33 h 54"/>
                <a:gd name="T24" fmla="*/ 43 w 54"/>
                <a:gd name="T25" fmla="*/ 28 h 54"/>
                <a:gd name="T26" fmla="*/ 41 w 54"/>
                <a:gd name="T27" fmla="*/ 22 h 54"/>
                <a:gd name="T28" fmla="*/ 38 w 54"/>
                <a:gd name="T29" fmla="*/ 17 h 54"/>
                <a:gd name="T30" fmla="*/ 33 w 54"/>
                <a:gd name="T31" fmla="*/ 14 h 54"/>
                <a:gd name="T32" fmla="*/ 28 w 54"/>
                <a:gd name="T33" fmla="*/ 14 h 54"/>
                <a:gd name="T34" fmla="*/ 28 w 54"/>
                <a:gd name="T35" fmla="*/ 0 h 54"/>
                <a:gd name="T36" fmla="*/ 41 w 54"/>
                <a:gd name="T37" fmla="*/ 5 h 54"/>
                <a:gd name="T38" fmla="*/ 51 w 54"/>
                <a:gd name="T39" fmla="*/ 15 h 54"/>
                <a:gd name="T40" fmla="*/ 54 w 54"/>
                <a:gd name="T41" fmla="*/ 28 h 54"/>
                <a:gd name="T42" fmla="*/ 51 w 54"/>
                <a:gd name="T43" fmla="*/ 41 h 54"/>
                <a:gd name="T44" fmla="*/ 41 w 54"/>
                <a:gd name="T45" fmla="*/ 51 h 54"/>
                <a:gd name="T46" fmla="*/ 28 w 54"/>
                <a:gd name="T47" fmla="*/ 54 h 54"/>
                <a:gd name="T48" fmla="*/ 15 w 54"/>
                <a:gd name="T49" fmla="*/ 51 h 54"/>
                <a:gd name="T50" fmla="*/ 5 w 54"/>
                <a:gd name="T51" fmla="*/ 41 h 54"/>
                <a:gd name="T52" fmla="*/ 0 w 54"/>
                <a:gd name="T53" fmla="*/ 28 h 54"/>
                <a:gd name="T54" fmla="*/ 5 w 54"/>
                <a:gd name="T55" fmla="*/ 15 h 54"/>
                <a:gd name="T56" fmla="*/ 15 w 54"/>
                <a:gd name="T57" fmla="*/ 5 h 54"/>
                <a:gd name="T58" fmla="*/ 28 w 54"/>
                <a:gd name="T5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54">
                  <a:moveTo>
                    <a:pt x="28" y="14"/>
                  </a:moveTo>
                  <a:lnTo>
                    <a:pt x="22" y="14"/>
                  </a:lnTo>
                  <a:lnTo>
                    <a:pt x="17" y="17"/>
                  </a:lnTo>
                  <a:lnTo>
                    <a:pt x="14" y="22"/>
                  </a:lnTo>
                  <a:lnTo>
                    <a:pt x="14" y="28"/>
                  </a:lnTo>
                  <a:lnTo>
                    <a:pt x="14" y="33"/>
                  </a:lnTo>
                  <a:lnTo>
                    <a:pt x="17" y="38"/>
                  </a:lnTo>
                  <a:lnTo>
                    <a:pt x="22" y="41"/>
                  </a:lnTo>
                  <a:lnTo>
                    <a:pt x="28" y="43"/>
                  </a:lnTo>
                  <a:lnTo>
                    <a:pt x="33" y="41"/>
                  </a:lnTo>
                  <a:lnTo>
                    <a:pt x="38" y="38"/>
                  </a:lnTo>
                  <a:lnTo>
                    <a:pt x="41" y="33"/>
                  </a:lnTo>
                  <a:lnTo>
                    <a:pt x="43" y="28"/>
                  </a:lnTo>
                  <a:lnTo>
                    <a:pt x="41" y="22"/>
                  </a:lnTo>
                  <a:lnTo>
                    <a:pt x="38" y="17"/>
                  </a:lnTo>
                  <a:lnTo>
                    <a:pt x="33" y="14"/>
                  </a:lnTo>
                  <a:lnTo>
                    <a:pt x="28" y="14"/>
                  </a:lnTo>
                  <a:close/>
                  <a:moveTo>
                    <a:pt x="28" y="0"/>
                  </a:moveTo>
                  <a:lnTo>
                    <a:pt x="41" y="5"/>
                  </a:lnTo>
                  <a:lnTo>
                    <a:pt x="51" y="15"/>
                  </a:lnTo>
                  <a:lnTo>
                    <a:pt x="54" y="28"/>
                  </a:lnTo>
                  <a:lnTo>
                    <a:pt x="51" y="41"/>
                  </a:lnTo>
                  <a:lnTo>
                    <a:pt x="41" y="51"/>
                  </a:lnTo>
                  <a:lnTo>
                    <a:pt x="28" y="54"/>
                  </a:lnTo>
                  <a:lnTo>
                    <a:pt x="15" y="51"/>
                  </a:lnTo>
                  <a:lnTo>
                    <a:pt x="5" y="41"/>
                  </a:lnTo>
                  <a:lnTo>
                    <a:pt x="0" y="28"/>
                  </a:lnTo>
                  <a:lnTo>
                    <a:pt x="5" y="15"/>
                  </a:lnTo>
                  <a:lnTo>
                    <a:pt x="15" y="5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1" name="Freeform 321"/>
          <p:cNvSpPr>
            <a:spLocks noEditPoints="1"/>
          </p:cNvSpPr>
          <p:nvPr/>
        </p:nvSpPr>
        <p:spPr bwMode="auto">
          <a:xfrm>
            <a:off x="9612560" y="2787774"/>
            <a:ext cx="360759" cy="335707"/>
          </a:xfrm>
          <a:custGeom>
            <a:avLst/>
            <a:gdLst>
              <a:gd name="T0" fmla="*/ 11 w 360"/>
              <a:gd name="T1" fmla="*/ 306 h 335"/>
              <a:gd name="T2" fmla="*/ 15 w 360"/>
              <a:gd name="T3" fmla="*/ 316 h 335"/>
              <a:gd name="T4" fmla="*/ 25 w 360"/>
              <a:gd name="T5" fmla="*/ 322 h 335"/>
              <a:gd name="T6" fmla="*/ 331 w 360"/>
              <a:gd name="T7" fmla="*/ 324 h 335"/>
              <a:gd name="T8" fmla="*/ 340 w 360"/>
              <a:gd name="T9" fmla="*/ 321 h 335"/>
              <a:gd name="T10" fmla="*/ 347 w 360"/>
              <a:gd name="T11" fmla="*/ 311 h 335"/>
              <a:gd name="T12" fmla="*/ 349 w 360"/>
              <a:gd name="T13" fmla="*/ 216 h 335"/>
              <a:gd name="T14" fmla="*/ 337 w 360"/>
              <a:gd name="T15" fmla="*/ 221 h 335"/>
              <a:gd name="T16" fmla="*/ 227 w 360"/>
              <a:gd name="T17" fmla="*/ 223 h 335"/>
              <a:gd name="T18" fmla="*/ 133 w 360"/>
              <a:gd name="T19" fmla="*/ 245 h 335"/>
              <a:gd name="T20" fmla="*/ 29 w 360"/>
              <a:gd name="T21" fmla="*/ 223 h 335"/>
              <a:gd name="T22" fmla="*/ 18 w 360"/>
              <a:gd name="T23" fmla="*/ 219 h 335"/>
              <a:gd name="T24" fmla="*/ 144 w 360"/>
              <a:gd name="T25" fmla="*/ 187 h 335"/>
              <a:gd name="T26" fmla="*/ 216 w 360"/>
              <a:gd name="T27" fmla="*/ 234 h 335"/>
              <a:gd name="T28" fmla="*/ 144 w 360"/>
              <a:gd name="T29" fmla="*/ 187 h 335"/>
              <a:gd name="T30" fmla="*/ 25 w 360"/>
              <a:gd name="T31" fmla="*/ 56 h 335"/>
              <a:gd name="T32" fmla="*/ 15 w 360"/>
              <a:gd name="T33" fmla="*/ 62 h 335"/>
              <a:gd name="T34" fmla="*/ 11 w 360"/>
              <a:gd name="T35" fmla="*/ 72 h 335"/>
              <a:gd name="T36" fmla="*/ 13 w 360"/>
              <a:gd name="T37" fmla="*/ 198 h 335"/>
              <a:gd name="T38" fmla="*/ 20 w 360"/>
              <a:gd name="T39" fmla="*/ 206 h 335"/>
              <a:gd name="T40" fmla="*/ 29 w 360"/>
              <a:gd name="T41" fmla="*/ 209 h 335"/>
              <a:gd name="T42" fmla="*/ 133 w 360"/>
              <a:gd name="T43" fmla="*/ 173 h 335"/>
              <a:gd name="T44" fmla="*/ 227 w 360"/>
              <a:gd name="T45" fmla="*/ 209 h 335"/>
              <a:gd name="T46" fmla="*/ 335 w 360"/>
              <a:gd name="T47" fmla="*/ 209 h 335"/>
              <a:gd name="T48" fmla="*/ 345 w 360"/>
              <a:gd name="T49" fmla="*/ 203 h 335"/>
              <a:gd name="T50" fmla="*/ 349 w 360"/>
              <a:gd name="T51" fmla="*/ 191 h 335"/>
              <a:gd name="T52" fmla="*/ 347 w 360"/>
              <a:gd name="T53" fmla="*/ 67 h 335"/>
              <a:gd name="T54" fmla="*/ 340 w 360"/>
              <a:gd name="T55" fmla="*/ 57 h 335"/>
              <a:gd name="T56" fmla="*/ 331 w 360"/>
              <a:gd name="T57" fmla="*/ 54 h 335"/>
              <a:gd name="T58" fmla="*/ 144 w 360"/>
              <a:gd name="T59" fmla="*/ 11 h 335"/>
              <a:gd name="T60" fmla="*/ 136 w 360"/>
              <a:gd name="T61" fmla="*/ 15 h 335"/>
              <a:gd name="T62" fmla="*/ 129 w 360"/>
              <a:gd name="T63" fmla="*/ 23 h 335"/>
              <a:gd name="T64" fmla="*/ 118 w 360"/>
              <a:gd name="T65" fmla="*/ 43 h 335"/>
              <a:gd name="T66" fmla="*/ 234 w 360"/>
              <a:gd name="T67" fmla="*/ 28 h 335"/>
              <a:gd name="T68" fmla="*/ 227 w 360"/>
              <a:gd name="T69" fmla="*/ 18 h 335"/>
              <a:gd name="T70" fmla="*/ 221 w 360"/>
              <a:gd name="T71" fmla="*/ 13 h 335"/>
              <a:gd name="T72" fmla="*/ 144 w 360"/>
              <a:gd name="T73" fmla="*/ 11 h 335"/>
              <a:gd name="T74" fmla="*/ 216 w 360"/>
              <a:gd name="T75" fmla="*/ 0 h 335"/>
              <a:gd name="T76" fmla="*/ 234 w 360"/>
              <a:gd name="T77" fmla="*/ 8 h 335"/>
              <a:gd name="T78" fmla="*/ 244 w 360"/>
              <a:gd name="T79" fmla="*/ 23 h 335"/>
              <a:gd name="T80" fmla="*/ 255 w 360"/>
              <a:gd name="T81" fmla="*/ 43 h 335"/>
              <a:gd name="T82" fmla="*/ 345 w 360"/>
              <a:gd name="T83" fmla="*/ 46 h 335"/>
              <a:gd name="T84" fmla="*/ 360 w 360"/>
              <a:gd name="T85" fmla="*/ 72 h 335"/>
              <a:gd name="T86" fmla="*/ 355 w 360"/>
              <a:gd name="T87" fmla="*/ 321 h 335"/>
              <a:gd name="T88" fmla="*/ 331 w 360"/>
              <a:gd name="T89" fmla="*/ 335 h 335"/>
              <a:gd name="T90" fmla="*/ 15 w 360"/>
              <a:gd name="T91" fmla="*/ 332 h 335"/>
              <a:gd name="T92" fmla="*/ 0 w 360"/>
              <a:gd name="T93" fmla="*/ 306 h 335"/>
              <a:gd name="T94" fmla="*/ 5 w 360"/>
              <a:gd name="T95" fmla="*/ 57 h 335"/>
              <a:gd name="T96" fmla="*/ 29 w 360"/>
              <a:gd name="T97" fmla="*/ 43 h 335"/>
              <a:gd name="T98" fmla="*/ 115 w 360"/>
              <a:gd name="T99" fmla="*/ 25 h 335"/>
              <a:gd name="T100" fmla="*/ 124 w 360"/>
              <a:gd name="T101" fmla="*/ 8 h 335"/>
              <a:gd name="T102" fmla="*/ 144 w 360"/>
              <a:gd name="T103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60" h="335">
                <a:moveTo>
                  <a:pt x="11" y="216"/>
                </a:moveTo>
                <a:lnTo>
                  <a:pt x="11" y="306"/>
                </a:lnTo>
                <a:lnTo>
                  <a:pt x="13" y="311"/>
                </a:lnTo>
                <a:lnTo>
                  <a:pt x="15" y="316"/>
                </a:lnTo>
                <a:lnTo>
                  <a:pt x="20" y="321"/>
                </a:lnTo>
                <a:lnTo>
                  <a:pt x="25" y="322"/>
                </a:lnTo>
                <a:lnTo>
                  <a:pt x="29" y="324"/>
                </a:lnTo>
                <a:lnTo>
                  <a:pt x="331" y="324"/>
                </a:lnTo>
                <a:lnTo>
                  <a:pt x="335" y="322"/>
                </a:lnTo>
                <a:lnTo>
                  <a:pt x="340" y="321"/>
                </a:lnTo>
                <a:lnTo>
                  <a:pt x="345" y="316"/>
                </a:lnTo>
                <a:lnTo>
                  <a:pt x="347" y="311"/>
                </a:lnTo>
                <a:lnTo>
                  <a:pt x="349" y="306"/>
                </a:lnTo>
                <a:lnTo>
                  <a:pt x="349" y="216"/>
                </a:lnTo>
                <a:lnTo>
                  <a:pt x="342" y="219"/>
                </a:lnTo>
                <a:lnTo>
                  <a:pt x="337" y="221"/>
                </a:lnTo>
                <a:lnTo>
                  <a:pt x="331" y="223"/>
                </a:lnTo>
                <a:lnTo>
                  <a:pt x="227" y="223"/>
                </a:lnTo>
                <a:lnTo>
                  <a:pt x="227" y="245"/>
                </a:lnTo>
                <a:lnTo>
                  <a:pt x="133" y="245"/>
                </a:lnTo>
                <a:lnTo>
                  <a:pt x="133" y="223"/>
                </a:lnTo>
                <a:lnTo>
                  <a:pt x="29" y="223"/>
                </a:lnTo>
                <a:lnTo>
                  <a:pt x="23" y="221"/>
                </a:lnTo>
                <a:lnTo>
                  <a:pt x="18" y="219"/>
                </a:lnTo>
                <a:lnTo>
                  <a:pt x="11" y="216"/>
                </a:lnTo>
                <a:close/>
                <a:moveTo>
                  <a:pt x="144" y="187"/>
                </a:moveTo>
                <a:lnTo>
                  <a:pt x="144" y="234"/>
                </a:lnTo>
                <a:lnTo>
                  <a:pt x="216" y="234"/>
                </a:lnTo>
                <a:lnTo>
                  <a:pt x="216" y="187"/>
                </a:lnTo>
                <a:lnTo>
                  <a:pt x="144" y="187"/>
                </a:lnTo>
                <a:close/>
                <a:moveTo>
                  <a:pt x="29" y="54"/>
                </a:moveTo>
                <a:lnTo>
                  <a:pt x="25" y="56"/>
                </a:lnTo>
                <a:lnTo>
                  <a:pt x="20" y="57"/>
                </a:lnTo>
                <a:lnTo>
                  <a:pt x="15" y="62"/>
                </a:lnTo>
                <a:lnTo>
                  <a:pt x="13" y="67"/>
                </a:lnTo>
                <a:lnTo>
                  <a:pt x="11" y="72"/>
                </a:lnTo>
                <a:lnTo>
                  <a:pt x="11" y="191"/>
                </a:lnTo>
                <a:lnTo>
                  <a:pt x="13" y="198"/>
                </a:lnTo>
                <a:lnTo>
                  <a:pt x="15" y="203"/>
                </a:lnTo>
                <a:lnTo>
                  <a:pt x="20" y="206"/>
                </a:lnTo>
                <a:lnTo>
                  <a:pt x="25" y="209"/>
                </a:lnTo>
                <a:lnTo>
                  <a:pt x="29" y="209"/>
                </a:lnTo>
                <a:lnTo>
                  <a:pt x="133" y="209"/>
                </a:lnTo>
                <a:lnTo>
                  <a:pt x="133" y="173"/>
                </a:lnTo>
                <a:lnTo>
                  <a:pt x="227" y="173"/>
                </a:lnTo>
                <a:lnTo>
                  <a:pt x="227" y="209"/>
                </a:lnTo>
                <a:lnTo>
                  <a:pt x="331" y="209"/>
                </a:lnTo>
                <a:lnTo>
                  <a:pt x="335" y="209"/>
                </a:lnTo>
                <a:lnTo>
                  <a:pt x="340" y="206"/>
                </a:lnTo>
                <a:lnTo>
                  <a:pt x="345" y="203"/>
                </a:lnTo>
                <a:lnTo>
                  <a:pt x="347" y="198"/>
                </a:lnTo>
                <a:lnTo>
                  <a:pt x="349" y="191"/>
                </a:lnTo>
                <a:lnTo>
                  <a:pt x="349" y="72"/>
                </a:lnTo>
                <a:lnTo>
                  <a:pt x="347" y="67"/>
                </a:lnTo>
                <a:lnTo>
                  <a:pt x="345" y="62"/>
                </a:lnTo>
                <a:lnTo>
                  <a:pt x="340" y="57"/>
                </a:lnTo>
                <a:lnTo>
                  <a:pt x="335" y="56"/>
                </a:lnTo>
                <a:lnTo>
                  <a:pt x="331" y="54"/>
                </a:lnTo>
                <a:lnTo>
                  <a:pt x="29" y="54"/>
                </a:lnTo>
                <a:close/>
                <a:moveTo>
                  <a:pt x="144" y="11"/>
                </a:moveTo>
                <a:lnTo>
                  <a:pt x="139" y="13"/>
                </a:lnTo>
                <a:lnTo>
                  <a:pt x="136" y="15"/>
                </a:lnTo>
                <a:lnTo>
                  <a:pt x="133" y="18"/>
                </a:lnTo>
                <a:lnTo>
                  <a:pt x="129" y="23"/>
                </a:lnTo>
                <a:lnTo>
                  <a:pt x="126" y="29"/>
                </a:lnTo>
                <a:lnTo>
                  <a:pt x="118" y="43"/>
                </a:lnTo>
                <a:lnTo>
                  <a:pt x="242" y="43"/>
                </a:lnTo>
                <a:lnTo>
                  <a:pt x="234" y="28"/>
                </a:lnTo>
                <a:lnTo>
                  <a:pt x="231" y="23"/>
                </a:lnTo>
                <a:lnTo>
                  <a:pt x="227" y="18"/>
                </a:lnTo>
                <a:lnTo>
                  <a:pt x="224" y="15"/>
                </a:lnTo>
                <a:lnTo>
                  <a:pt x="221" y="13"/>
                </a:lnTo>
                <a:lnTo>
                  <a:pt x="216" y="11"/>
                </a:lnTo>
                <a:lnTo>
                  <a:pt x="144" y="11"/>
                </a:lnTo>
                <a:close/>
                <a:moveTo>
                  <a:pt x="144" y="0"/>
                </a:moveTo>
                <a:lnTo>
                  <a:pt x="216" y="0"/>
                </a:lnTo>
                <a:lnTo>
                  <a:pt x="226" y="2"/>
                </a:lnTo>
                <a:lnTo>
                  <a:pt x="234" y="8"/>
                </a:lnTo>
                <a:lnTo>
                  <a:pt x="241" y="15"/>
                </a:lnTo>
                <a:lnTo>
                  <a:pt x="244" y="23"/>
                </a:lnTo>
                <a:lnTo>
                  <a:pt x="245" y="25"/>
                </a:lnTo>
                <a:lnTo>
                  <a:pt x="255" y="43"/>
                </a:lnTo>
                <a:lnTo>
                  <a:pt x="331" y="43"/>
                </a:lnTo>
                <a:lnTo>
                  <a:pt x="345" y="46"/>
                </a:lnTo>
                <a:lnTo>
                  <a:pt x="355" y="57"/>
                </a:lnTo>
                <a:lnTo>
                  <a:pt x="360" y="72"/>
                </a:lnTo>
                <a:lnTo>
                  <a:pt x="360" y="306"/>
                </a:lnTo>
                <a:lnTo>
                  <a:pt x="355" y="321"/>
                </a:lnTo>
                <a:lnTo>
                  <a:pt x="345" y="332"/>
                </a:lnTo>
                <a:lnTo>
                  <a:pt x="331" y="335"/>
                </a:lnTo>
                <a:lnTo>
                  <a:pt x="29" y="335"/>
                </a:lnTo>
                <a:lnTo>
                  <a:pt x="15" y="332"/>
                </a:lnTo>
                <a:lnTo>
                  <a:pt x="5" y="321"/>
                </a:lnTo>
                <a:lnTo>
                  <a:pt x="0" y="306"/>
                </a:lnTo>
                <a:lnTo>
                  <a:pt x="0" y="72"/>
                </a:lnTo>
                <a:lnTo>
                  <a:pt x="5" y="57"/>
                </a:lnTo>
                <a:lnTo>
                  <a:pt x="15" y="46"/>
                </a:lnTo>
                <a:lnTo>
                  <a:pt x="29" y="43"/>
                </a:lnTo>
                <a:lnTo>
                  <a:pt x="105" y="43"/>
                </a:lnTo>
                <a:lnTo>
                  <a:pt x="115" y="25"/>
                </a:lnTo>
                <a:lnTo>
                  <a:pt x="119" y="16"/>
                </a:lnTo>
                <a:lnTo>
                  <a:pt x="124" y="8"/>
                </a:lnTo>
                <a:lnTo>
                  <a:pt x="133" y="2"/>
                </a:lnTo>
                <a:lnTo>
                  <a:pt x="14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2" name="Группа 91"/>
          <p:cNvGrpSpPr/>
          <p:nvPr/>
        </p:nvGrpSpPr>
        <p:grpSpPr>
          <a:xfrm>
            <a:off x="10116616" y="2139702"/>
            <a:ext cx="403782" cy="360040"/>
            <a:chOff x="-7850188" y="546100"/>
            <a:chExt cx="571500" cy="509588"/>
          </a:xfrm>
        </p:grpSpPr>
        <p:sp>
          <p:nvSpPr>
            <p:cNvPr id="93" name="Freeform 290"/>
            <p:cNvSpPr>
              <a:spLocks/>
            </p:cNvSpPr>
            <p:nvPr/>
          </p:nvSpPr>
          <p:spPr bwMode="auto">
            <a:xfrm>
              <a:off x="-7656513" y="787400"/>
              <a:ext cx="188913" cy="268288"/>
            </a:xfrm>
            <a:custGeom>
              <a:avLst/>
              <a:gdLst>
                <a:gd name="T0" fmla="*/ 57 w 119"/>
                <a:gd name="T1" fmla="*/ 0 h 169"/>
                <a:gd name="T2" fmla="*/ 60 w 119"/>
                <a:gd name="T3" fmla="*/ 0 h 169"/>
                <a:gd name="T4" fmla="*/ 63 w 119"/>
                <a:gd name="T5" fmla="*/ 2 h 169"/>
                <a:gd name="T6" fmla="*/ 117 w 119"/>
                <a:gd name="T7" fmla="*/ 56 h 169"/>
                <a:gd name="T8" fmla="*/ 119 w 119"/>
                <a:gd name="T9" fmla="*/ 59 h 169"/>
                <a:gd name="T10" fmla="*/ 119 w 119"/>
                <a:gd name="T11" fmla="*/ 63 h 169"/>
                <a:gd name="T12" fmla="*/ 117 w 119"/>
                <a:gd name="T13" fmla="*/ 66 h 169"/>
                <a:gd name="T14" fmla="*/ 116 w 119"/>
                <a:gd name="T15" fmla="*/ 66 h 169"/>
                <a:gd name="T16" fmla="*/ 112 w 119"/>
                <a:gd name="T17" fmla="*/ 68 h 169"/>
                <a:gd name="T18" fmla="*/ 111 w 119"/>
                <a:gd name="T19" fmla="*/ 66 h 169"/>
                <a:gd name="T20" fmla="*/ 109 w 119"/>
                <a:gd name="T21" fmla="*/ 66 h 169"/>
                <a:gd name="T22" fmla="*/ 65 w 119"/>
                <a:gd name="T23" fmla="*/ 22 h 169"/>
                <a:gd name="T24" fmla="*/ 65 w 119"/>
                <a:gd name="T25" fmla="*/ 162 h 169"/>
                <a:gd name="T26" fmla="*/ 63 w 119"/>
                <a:gd name="T27" fmla="*/ 166 h 169"/>
                <a:gd name="T28" fmla="*/ 62 w 119"/>
                <a:gd name="T29" fmla="*/ 167 h 169"/>
                <a:gd name="T30" fmla="*/ 58 w 119"/>
                <a:gd name="T31" fmla="*/ 169 h 169"/>
                <a:gd name="T32" fmla="*/ 55 w 119"/>
                <a:gd name="T33" fmla="*/ 167 h 169"/>
                <a:gd name="T34" fmla="*/ 54 w 119"/>
                <a:gd name="T35" fmla="*/ 166 h 169"/>
                <a:gd name="T36" fmla="*/ 54 w 119"/>
                <a:gd name="T37" fmla="*/ 162 h 169"/>
                <a:gd name="T38" fmla="*/ 54 w 119"/>
                <a:gd name="T39" fmla="*/ 22 h 169"/>
                <a:gd name="T40" fmla="*/ 9 w 119"/>
                <a:gd name="T41" fmla="*/ 66 h 169"/>
                <a:gd name="T42" fmla="*/ 6 w 119"/>
                <a:gd name="T43" fmla="*/ 68 h 169"/>
                <a:gd name="T44" fmla="*/ 3 w 119"/>
                <a:gd name="T45" fmla="*/ 68 h 169"/>
                <a:gd name="T46" fmla="*/ 1 w 119"/>
                <a:gd name="T47" fmla="*/ 66 h 169"/>
                <a:gd name="T48" fmla="*/ 0 w 119"/>
                <a:gd name="T49" fmla="*/ 63 h 169"/>
                <a:gd name="T50" fmla="*/ 0 w 119"/>
                <a:gd name="T51" fmla="*/ 59 h 169"/>
                <a:gd name="T52" fmla="*/ 1 w 119"/>
                <a:gd name="T53" fmla="*/ 56 h 169"/>
                <a:gd name="T54" fmla="*/ 55 w 119"/>
                <a:gd name="T55" fmla="*/ 2 h 169"/>
                <a:gd name="T56" fmla="*/ 57 w 119"/>
                <a:gd name="T5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" h="169">
                  <a:moveTo>
                    <a:pt x="57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117" y="56"/>
                  </a:lnTo>
                  <a:lnTo>
                    <a:pt x="119" y="59"/>
                  </a:lnTo>
                  <a:lnTo>
                    <a:pt x="119" y="63"/>
                  </a:lnTo>
                  <a:lnTo>
                    <a:pt x="117" y="66"/>
                  </a:lnTo>
                  <a:lnTo>
                    <a:pt x="116" y="66"/>
                  </a:lnTo>
                  <a:lnTo>
                    <a:pt x="112" y="68"/>
                  </a:lnTo>
                  <a:lnTo>
                    <a:pt x="111" y="66"/>
                  </a:lnTo>
                  <a:lnTo>
                    <a:pt x="109" y="66"/>
                  </a:lnTo>
                  <a:lnTo>
                    <a:pt x="65" y="22"/>
                  </a:lnTo>
                  <a:lnTo>
                    <a:pt x="65" y="162"/>
                  </a:lnTo>
                  <a:lnTo>
                    <a:pt x="63" y="166"/>
                  </a:lnTo>
                  <a:lnTo>
                    <a:pt x="62" y="167"/>
                  </a:lnTo>
                  <a:lnTo>
                    <a:pt x="58" y="169"/>
                  </a:lnTo>
                  <a:lnTo>
                    <a:pt x="55" y="167"/>
                  </a:lnTo>
                  <a:lnTo>
                    <a:pt x="54" y="166"/>
                  </a:lnTo>
                  <a:lnTo>
                    <a:pt x="54" y="162"/>
                  </a:lnTo>
                  <a:lnTo>
                    <a:pt x="54" y="22"/>
                  </a:lnTo>
                  <a:lnTo>
                    <a:pt x="9" y="66"/>
                  </a:lnTo>
                  <a:lnTo>
                    <a:pt x="6" y="68"/>
                  </a:lnTo>
                  <a:lnTo>
                    <a:pt x="3" y="68"/>
                  </a:lnTo>
                  <a:lnTo>
                    <a:pt x="1" y="66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1" y="56"/>
                  </a:lnTo>
                  <a:lnTo>
                    <a:pt x="55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4" name="Freeform 291"/>
            <p:cNvSpPr>
              <a:spLocks/>
            </p:cNvSpPr>
            <p:nvPr/>
          </p:nvSpPr>
          <p:spPr bwMode="auto">
            <a:xfrm>
              <a:off x="-7850188" y="546100"/>
              <a:ext cx="571500" cy="395288"/>
            </a:xfrm>
            <a:custGeom>
              <a:avLst/>
              <a:gdLst>
                <a:gd name="T0" fmla="*/ 236 w 360"/>
                <a:gd name="T1" fmla="*/ 5 h 249"/>
                <a:gd name="T2" fmla="*/ 277 w 360"/>
                <a:gd name="T3" fmla="*/ 33 h 249"/>
                <a:gd name="T4" fmla="*/ 295 w 360"/>
                <a:gd name="T5" fmla="*/ 80 h 249"/>
                <a:gd name="T6" fmla="*/ 334 w 360"/>
                <a:gd name="T7" fmla="*/ 102 h 249"/>
                <a:gd name="T8" fmla="*/ 357 w 360"/>
                <a:gd name="T9" fmla="*/ 141 h 249"/>
                <a:gd name="T10" fmla="*/ 357 w 360"/>
                <a:gd name="T11" fmla="*/ 187 h 249"/>
                <a:gd name="T12" fmla="*/ 333 w 360"/>
                <a:gd name="T13" fmla="*/ 228 h 249"/>
                <a:gd name="T14" fmla="*/ 288 w 360"/>
                <a:gd name="T15" fmla="*/ 249 h 249"/>
                <a:gd name="T16" fmla="*/ 216 w 360"/>
                <a:gd name="T17" fmla="*/ 249 h 249"/>
                <a:gd name="T18" fmla="*/ 212 w 360"/>
                <a:gd name="T19" fmla="*/ 246 h 249"/>
                <a:gd name="T20" fmla="*/ 212 w 360"/>
                <a:gd name="T21" fmla="*/ 239 h 249"/>
                <a:gd name="T22" fmla="*/ 216 w 360"/>
                <a:gd name="T23" fmla="*/ 238 h 249"/>
                <a:gd name="T24" fmla="*/ 284 w 360"/>
                <a:gd name="T25" fmla="*/ 238 h 249"/>
                <a:gd name="T26" fmla="*/ 323 w 360"/>
                <a:gd name="T27" fmla="*/ 220 h 249"/>
                <a:gd name="T28" fmla="*/ 346 w 360"/>
                <a:gd name="T29" fmla="*/ 185 h 249"/>
                <a:gd name="T30" fmla="*/ 344 w 360"/>
                <a:gd name="T31" fmla="*/ 138 h 249"/>
                <a:gd name="T32" fmla="*/ 313 w 360"/>
                <a:gd name="T33" fmla="*/ 100 h 249"/>
                <a:gd name="T34" fmla="*/ 284 w 360"/>
                <a:gd name="T35" fmla="*/ 90 h 249"/>
                <a:gd name="T36" fmla="*/ 280 w 360"/>
                <a:gd name="T37" fmla="*/ 62 h 249"/>
                <a:gd name="T38" fmla="*/ 254 w 360"/>
                <a:gd name="T39" fmla="*/ 26 h 249"/>
                <a:gd name="T40" fmla="*/ 210 w 360"/>
                <a:gd name="T41" fmla="*/ 13 h 249"/>
                <a:gd name="T42" fmla="*/ 166 w 360"/>
                <a:gd name="T43" fmla="*/ 28 h 249"/>
                <a:gd name="T44" fmla="*/ 140 w 360"/>
                <a:gd name="T45" fmla="*/ 66 h 249"/>
                <a:gd name="T46" fmla="*/ 131 w 360"/>
                <a:gd name="T47" fmla="*/ 71 h 249"/>
                <a:gd name="T48" fmla="*/ 113 w 360"/>
                <a:gd name="T49" fmla="*/ 66 h 249"/>
                <a:gd name="T50" fmla="*/ 81 w 360"/>
                <a:gd name="T51" fmla="*/ 80 h 249"/>
                <a:gd name="T52" fmla="*/ 66 w 360"/>
                <a:gd name="T53" fmla="*/ 113 h 249"/>
                <a:gd name="T54" fmla="*/ 61 w 360"/>
                <a:gd name="T55" fmla="*/ 120 h 249"/>
                <a:gd name="T56" fmla="*/ 27 w 360"/>
                <a:gd name="T57" fmla="*/ 141 h 249"/>
                <a:gd name="T58" fmla="*/ 14 w 360"/>
                <a:gd name="T59" fmla="*/ 179 h 249"/>
                <a:gd name="T60" fmla="*/ 30 w 360"/>
                <a:gd name="T61" fmla="*/ 220 h 249"/>
                <a:gd name="T62" fmla="*/ 72 w 360"/>
                <a:gd name="T63" fmla="*/ 238 h 249"/>
                <a:gd name="T64" fmla="*/ 148 w 360"/>
                <a:gd name="T65" fmla="*/ 238 h 249"/>
                <a:gd name="T66" fmla="*/ 151 w 360"/>
                <a:gd name="T67" fmla="*/ 242 h 249"/>
                <a:gd name="T68" fmla="*/ 148 w 360"/>
                <a:gd name="T69" fmla="*/ 247 h 249"/>
                <a:gd name="T70" fmla="*/ 72 w 360"/>
                <a:gd name="T71" fmla="*/ 249 h 249"/>
                <a:gd name="T72" fmla="*/ 30 w 360"/>
                <a:gd name="T73" fmla="*/ 236 h 249"/>
                <a:gd name="T74" fmla="*/ 5 w 360"/>
                <a:gd name="T75" fmla="*/ 200 h 249"/>
                <a:gd name="T76" fmla="*/ 5 w 360"/>
                <a:gd name="T77" fmla="*/ 154 h 249"/>
                <a:gd name="T78" fmla="*/ 33 w 360"/>
                <a:gd name="T79" fmla="*/ 120 h 249"/>
                <a:gd name="T80" fmla="*/ 59 w 360"/>
                <a:gd name="T81" fmla="*/ 89 h 249"/>
                <a:gd name="T82" fmla="*/ 90 w 360"/>
                <a:gd name="T83" fmla="*/ 59 h 249"/>
                <a:gd name="T84" fmla="*/ 122 w 360"/>
                <a:gd name="T85" fmla="*/ 54 h 249"/>
                <a:gd name="T86" fmla="*/ 143 w 360"/>
                <a:gd name="T87" fmla="*/ 35 h 249"/>
                <a:gd name="T88" fmla="*/ 185 w 360"/>
                <a:gd name="T89" fmla="*/ 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0" h="249">
                  <a:moveTo>
                    <a:pt x="210" y="0"/>
                  </a:moveTo>
                  <a:lnTo>
                    <a:pt x="236" y="5"/>
                  </a:lnTo>
                  <a:lnTo>
                    <a:pt x="259" y="17"/>
                  </a:lnTo>
                  <a:lnTo>
                    <a:pt x="277" y="33"/>
                  </a:lnTo>
                  <a:lnTo>
                    <a:pt x="290" y="56"/>
                  </a:lnTo>
                  <a:lnTo>
                    <a:pt x="295" y="80"/>
                  </a:lnTo>
                  <a:lnTo>
                    <a:pt x="318" y="89"/>
                  </a:lnTo>
                  <a:lnTo>
                    <a:pt x="334" y="102"/>
                  </a:lnTo>
                  <a:lnTo>
                    <a:pt x="349" y="120"/>
                  </a:lnTo>
                  <a:lnTo>
                    <a:pt x="357" y="141"/>
                  </a:lnTo>
                  <a:lnTo>
                    <a:pt x="360" y="164"/>
                  </a:lnTo>
                  <a:lnTo>
                    <a:pt x="357" y="187"/>
                  </a:lnTo>
                  <a:lnTo>
                    <a:pt x="347" y="210"/>
                  </a:lnTo>
                  <a:lnTo>
                    <a:pt x="333" y="228"/>
                  </a:lnTo>
                  <a:lnTo>
                    <a:pt x="313" y="241"/>
                  </a:lnTo>
                  <a:lnTo>
                    <a:pt x="288" y="249"/>
                  </a:lnTo>
                  <a:lnTo>
                    <a:pt x="284" y="249"/>
                  </a:lnTo>
                  <a:lnTo>
                    <a:pt x="216" y="249"/>
                  </a:lnTo>
                  <a:lnTo>
                    <a:pt x="213" y="247"/>
                  </a:lnTo>
                  <a:lnTo>
                    <a:pt x="212" y="246"/>
                  </a:lnTo>
                  <a:lnTo>
                    <a:pt x="212" y="242"/>
                  </a:lnTo>
                  <a:lnTo>
                    <a:pt x="212" y="239"/>
                  </a:lnTo>
                  <a:lnTo>
                    <a:pt x="213" y="238"/>
                  </a:lnTo>
                  <a:lnTo>
                    <a:pt x="216" y="238"/>
                  </a:lnTo>
                  <a:lnTo>
                    <a:pt x="282" y="238"/>
                  </a:lnTo>
                  <a:lnTo>
                    <a:pt x="284" y="238"/>
                  </a:lnTo>
                  <a:lnTo>
                    <a:pt x="305" y="231"/>
                  </a:lnTo>
                  <a:lnTo>
                    <a:pt x="323" y="220"/>
                  </a:lnTo>
                  <a:lnTo>
                    <a:pt x="336" y="205"/>
                  </a:lnTo>
                  <a:lnTo>
                    <a:pt x="346" y="185"/>
                  </a:lnTo>
                  <a:lnTo>
                    <a:pt x="349" y="164"/>
                  </a:lnTo>
                  <a:lnTo>
                    <a:pt x="344" y="138"/>
                  </a:lnTo>
                  <a:lnTo>
                    <a:pt x="333" y="116"/>
                  </a:lnTo>
                  <a:lnTo>
                    <a:pt x="313" y="100"/>
                  </a:lnTo>
                  <a:lnTo>
                    <a:pt x="288" y="90"/>
                  </a:lnTo>
                  <a:lnTo>
                    <a:pt x="284" y="90"/>
                  </a:lnTo>
                  <a:lnTo>
                    <a:pt x="284" y="85"/>
                  </a:lnTo>
                  <a:lnTo>
                    <a:pt x="280" y="62"/>
                  </a:lnTo>
                  <a:lnTo>
                    <a:pt x="269" y="43"/>
                  </a:lnTo>
                  <a:lnTo>
                    <a:pt x="254" y="26"/>
                  </a:lnTo>
                  <a:lnTo>
                    <a:pt x="233" y="17"/>
                  </a:lnTo>
                  <a:lnTo>
                    <a:pt x="210" y="13"/>
                  </a:lnTo>
                  <a:lnTo>
                    <a:pt x="187" y="17"/>
                  </a:lnTo>
                  <a:lnTo>
                    <a:pt x="166" y="28"/>
                  </a:lnTo>
                  <a:lnTo>
                    <a:pt x="149" y="44"/>
                  </a:lnTo>
                  <a:lnTo>
                    <a:pt x="140" y="66"/>
                  </a:lnTo>
                  <a:lnTo>
                    <a:pt x="138" y="72"/>
                  </a:lnTo>
                  <a:lnTo>
                    <a:pt x="131" y="71"/>
                  </a:lnTo>
                  <a:lnTo>
                    <a:pt x="123" y="67"/>
                  </a:lnTo>
                  <a:lnTo>
                    <a:pt x="113" y="66"/>
                  </a:lnTo>
                  <a:lnTo>
                    <a:pt x="95" y="71"/>
                  </a:lnTo>
                  <a:lnTo>
                    <a:pt x="81" y="80"/>
                  </a:lnTo>
                  <a:lnTo>
                    <a:pt x="69" y="95"/>
                  </a:lnTo>
                  <a:lnTo>
                    <a:pt x="66" y="113"/>
                  </a:lnTo>
                  <a:lnTo>
                    <a:pt x="66" y="120"/>
                  </a:lnTo>
                  <a:lnTo>
                    <a:pt x="61" y="120"/>
                  </a:lnTo>
                  <a:lnTo>
                    <a:pt x="41" y="128"/>
                  </a:lnTo>
                  <a:lnTo>
                    <a:pt x="27" y="141"/>
                  </a:lnTo>
                  <a:lnTo>
                    <a:pt x="17" y="157"/>
                  </a:lnTo>
                  <a:lnTo>
                    <a:pt x="14" y="179"/>
                  </a:lnTo>
                  <a:lnTo>
                    <a:pt x="17" y="202"/>
                  </a:lnTo>
                  <a:lnTo>
                    <a:pt x="30" y="220"/>
                  </a:lnTo>
                  <a:lnTo>
                    <a:pt x="50" y="233"/>
                  </a:lnTo>
                  <a:lnTo>
                    <a:pt x="72" y="238"/>
                  </a:lnTo>
                  <a:lnTo>
                    <a:pt x="144" y="238"/>
                  </a:lnTo>
                  <a:lnTo>
                    <a:pt x="148" y="238"/>
                  </a:lnTo>
                  <a:lnTo>
                    <a:pt x="149" y="239"/>
                  </a:lnTo>
                  <a:lnTo>
                    <a:pt x="151" y="242"/>
                  </a:lnTo>
                  <a:lnTo>
                    <a:pt x="149" y="246"/>
                  </a:lnTo>
                  <a:lnTo>
                    <a:pt x="148" y="247"/>
                  </a:lnTo>
                  <a:lnTo>
                    <a:pt x="144" y="249"/>
                  </a:lnTo>
                  <a:lnTo>
                    <a:pt x="72" y="249"/>
                  </a:lnTo>
                  <a:lnTo>
                    <a:pt x="50" y="246"/>
                  </a:lnTo>
                  <a:lnTo>
                    <a:pt x="30" y="236"/>
                  </a:lnTo>
                  <a:lnTo>
                    <a:pt x="15" y="220"/>
                  </a:lnTo>
                  <a:lnTo>
                    <a:pt x="5" y="200"/>
                  </a:lnTo>
                  <a:lnTo>
                    <a:pt x="0" y="179"/>
                  </a:lnTo>
                  <a:lnTo>
                    <a:pt x="5" y="154"/>
                  </a:lnTo>
                  <a:lnTo>
                    <a:pt x="15" y="134"/>
                  </a:lnTo>
                  <a:lnTo>
                    <a:pt x="33" y="120"/>
                  </a:lnTo>
                  <a:lnTo>
                    <a:pt x="54" y="110"/>
                  </a:lnTo>
                  <a:lnTo>
                    <a:pt x="59" y="89"/>
                  </a:lnTo>
                  <a:lnTo>
                    <a:pt x="72" y="71"/>
                  </a:lnTo>
                  <a:lnTo>
                    <a:pt x="90" y="59"/>
                  </a:lnTo>
                  <a:lnTo>
                    <a:pt x="113" y="54"/>
                  </a:lnTo>
                  <a:lnTo>
                    <a:pt x="122" y="54"/>
                  </a:lnTo>
                  <a:lnTo>
                    <a:pt x="130" y="56"/>
                  </a:lnTo>
                  <a:lnTo>
                    <a:pt x="143" y="35"/>
                  </a:lnTo>
                  <a:lnTo>
                    <a:pt x="162" y="17"/>
                  </a:lnTo>
                  <a:lnTo>
                    <a:pt x="185" y="5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10044608" y="1779662"/>
            <a:ext cx="288032" cy="288032"/>
            <a:chOff x="-4038600" y="-1012825"/>
            <a:chExt cx="571500" cy="571500"/>
          </a:xfrm>
        </p:grpSpPr>
        <p:sp>
          <p:nvSpPr>
            <p:cNvPr id="96" name="Freeform 350"/>
            <p:cNvSpPr>
              <a:spLocks noEditPoints="1"/>
            </p:cNvSpPr>
            <p:nvPr/>
          </p:nvSpPr>
          <p:spPr bwMode="auto">
            <a:xfrm>
              <a:off x="-4038600" y="-1012825"/>
              <a:ext cx="571500" cy="571500"/>
            </a:xfrm>
            <a:custGeom>
              <a:avLst/>
              <a:gdLst>
                <a:gd name="T0" fmla="*/ 180 w 360"/>
                <a:gd name="T1" fmla="*/ 14 h 360"/>
                <a:gd name="T2" fmla="*/ 141 w 360"/>
                <a:gd name="T3" fmla="*/ 17 h 360"/>
                <a:gd name="T4" fmla="*/ 106 w 360"/>
                <a:gd name="T5" fmla="*/ 30 h 360"/>
                <a:gd name="T6" fmla="*/ 75 w 360"/>
                <a:gd name="T7" fmla="*/ 50 h 360"/>
                <a:gd name="T8" fmla="*/ 49 w 360"/>
                <a:gd name="T9" fmla="*/ 76 h 360"/>
                <a:gd name="T10" fmla="*/ 29 w 360"/>
                <a:gd name="T11" fmla="*/ 107 h 360"/>
                <a:gd name="T12" fmla="*/ 16 w 360"/>
                <a:gd name="T13" fmla="*/ 143 h 360"/>
                <a:gd name="T14" fmla="*/ 11 w 360"/>
                <a:gd name="T15" fmla="*/ 180 h 360"/>
                <a:gd name="T16" fmla="*/ 16 w 360"/>
                <a:gd name="T17" fmla="*/ 220 h 360"/>
                <a:gd name="T18" fmla="*/ 29 w 360"/>
                <a:gd name="T19" fmla="*/ 254 h 360"/>
                <a:gd name="T20" fmla="*/ 49 w 360"/>
                <a:gd name="T21" fmla="*/ 287 h 360"/>
                <a:gd name="T22" fmla="*/ 75 w 360"/>
                <a:gd name="T23" fmla="*/ 311 h 360"/>
                <a:gd name="T24" fmla="*/ 106 w 360"/>
                <a:gd name="T25" fmla="*/ 333 h 360"/>
                <a:gd name="T26" fmla="*/ 141 w 360"/>
                <a:gd name="T27" fmla="*/ 344 h 360"/>
                <a:gd name="T28" fmla="*/ 180 w 360"/>
                <a:gd name="T29" fmla="*/ 349 h 360"/>
                <a:gd name="T30" fmla="*/ 219 w 360"/>
                <a:gd name="T31" fmla="*/ 344 h 360"/>
                <a:gd name="T32" fmla="*/ 254 w 360"/>
                <a:gd name="T33" fmla="*/ 333 h 360"/>
                <a:gd name="T34" fmla="*/ 285 w 360"/>
                <a:gd name="T35" fmla="*/ 311 h 360"/>
                <a:gd name="T36" fmla="*/ 311 w 360"/>
                <a:gd name="T37" fmla="*/ 287 h 360"/>
                <a:gd name="T38" fmla="*/ 331 w 360"/>
                <a:gd name="T39" fmla="*/ 254 h 360"/>
                <a:gd name="T40" fmla="*/ 344 w 360"/>
                <a:gd name="T41" fmla="*/ 220 h 360"/>
                <a:gd name="T42" fmla="*/ 349 w 360"/>
                <a:gd name="T43" fmla="*/ 180 h 360"/>
                <a:gd name="T44" fmla="*/ 344 w 360"/>
                <a:gd name="T45" fmla="*/ 143 h 360"/>
                <a:gd name="T46" fmla="*/ 331 w 360"/>
                <a:gd name="T47" fmla="*/ 107 h 360"/>
                <a:gd name="T48" fmla="*/ 311 w 360"/>
                <a:gd name="T49" fmla="*/ 76 h 360"/>
                <a:gd name="T50" fmla="*/ 285 w 360"/>
                <a:gd name="T51" fmla="*/ 50 h 360"/>
                <a:gd name="T52" fmla="*/ 254 w 360"/>
                <a:gd name="T53" fmla="*/ 30 h 360"/>
                <a:gd name="T54" fmla="*/ 219 w 360"/>
                <a:gd name="T55" fmla="*/ 17 h 360"/>
                <a:gd name="T56" fmla="*/ 180 w 360"/>
                <a:gd name="T57" fmla="*/ 14 h 360"/>
                <a:gd name="T58" fmla="*/ 180 w 360"/>
                <a:gd name="T59" fmla="*/ 0 h 360"/>
                <a:gd name="T60" fmla="*/ 221 w 360"/>
                <a:gd name="T61" fmla="*/ 5 h 360"/>
                <a:gd name="T62" fmla="*/ 259 w 360"/>
                <a:gd name="T63" fmla="*/ 20 h 360"/>
                <a:gd name="T64" fmla="*/ 293 w 360"/>
                <a:gd name="T65" fmla="*/ 41 h 360"/>
                <a:gd name="T66" fmla="*/ 321 w 360"/>
                <a:gd name="T67" fmla="*/ 69 h 360"/>
                <a:gd name="T68" fmla="*/ 342 w 360"/>
                <a:gd name="T69" fmla="*/ 102 h 360"/>
                <a:gd name="T70" fmla="*/ 355 w 360"/>
                <a:gd name="T71" fmla="*/ 140 h 360"/>
                <a:gd name="T72" fmla="*/ 360 w 360"/>
                <a:gd name="T73" fmla="*/ 180 h 360"/>
                <a:gd name="T74" fmla="*/ 355 w 360"/>
                <a:gd name="T75" fmla="*/ 223 h 360"/>
                <a:gd name="T76" fmla="*/ 342 w 360"/>
                <a:gd name="T77" fmla="*/ 261 h 360"/>
                <a:gd name="T78" fmla="*/ 321 w 360"/>
                <a:gd name="T79" fmla="*/ 293 h 360"/>
                <a:gd name="T80" fmla="*/ 293 w 360"/>
                <a:gd name="T81" fmla="*/ 321 h 360"/>
                <a:gd name="T82" fmla="*/ 259 w 360"/>
                <a:gd name="T83" fmla="*/ 342 h 360"/>
                <a:gd name="T84" fmla="*/ 221 w 360"/>
                <a:gd name="T85" fmla="*/ 356 h 360"/>
                <a:gd name="T86" fmla="*/ 180 w 360"/>
                <a:gd name="T87" fmla="*/ 360 h 360"/>
                <a:gd name="T88" fmla="*/ 139 w 360"/>
                <a:gd name="T89" fmla="*/ 356 h 360"/>
                <a:gd name="T90" fmla="*/ 101 w 360"/>
                <a:gd name="T91" fmla="*/ 342 h 360"/>
                <a:gd name="T92" fmla="*/ 67 w 360"/>
                <a:gd name="T93" fmla="*/ 321 h 360"/>
                <a:gd name="T94" fmla="*/ 39 w 360"/>
                <a:gd name="T95" fmla="*/ 293 h 360"/>
                <a:gd name="T96" fmla="*/ 18 w 360"/>
                <a:gd name="T97" fmla="*/ 261 h 360"/>
                <a:gd name="T98" fmla="*/ 5 w 360"/>
                <a:gd name="T99" fmla="*/ 223 h 360"/>
                <a:gd name="T100" fmla="*/ 0 w 360"/>
                <a:gd name="T101" fmla="*/ 180 h 360"/>
                <a:gd name="T102" fmla="*/ 5 w 360"/>
                <a:gd name="T103" fmla="*/ 140 h 360"/>
                <a:gd name="T104" fmla="*/ 18 w 360"/>
                <a:gd name="T105" fmla="*/ 102 h 360"/>
                <a:gd name="T106" fmla="*/ 39 w 360"/>
                <a:gd name="T107" fmla="*/ 69 h 360"/>
                <a:gd name="T108" fmla="*/ 67 w 360"/>
                <a:gd name="T109" fmla="*/ 41 h 360"/>
                <a:gd name="T110" fmla="*/ 101 w 360"/>
                <a:gd name="T111" fmla="*/ 20 h 360"/>
                <a:gd name="T112" fmla="*/ 139 w 360"/>
                <a:gd name="T113" fmla="*/ 5 h 360"/>
                <a:gd name="T114" fmla="*/ 180 w 360"/>
                <a:gd name="T11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0" h="360">
                  <a:moveTo>
                    <a:pt x="180" y="14"/>
                  </a:moveTo>
                  <a:lnTo>
                    <a:pt x="141" y="17"/>
                  </a:lnTo>
                  <a:lnTo>
                    <a:pt x="106" y="30"/>
                  </a:lnTo>
                  <a:lnTo>
                    <a:pt x="75" y="50"/>
                  </a:lnTo>
                  <a:lnTo>
                    <a:pt x="49" y="76"/>
                  </a:lnTo>
                  <a:lnTo>
                    <a:pt x="29" y="107"/>
                  </a:lnTo>
                  <a:lnTo>
                    <a:pt x="16" y="143"/>
                  </a:lnTo>
                  <a:lnTo>
                    <a:pt x="11" y="180"/>
                  </a:lnTo>
                  <a:lnTo>
                    <a:pt x="16" y="220"/>
                  </a:lnTo>
                  <a:lnTo>
                    <a:pt x="29" y="254"/>
                  </a:lnTo>
                  <a:lnTo>
                    <a:pt x="49" y="287"/>
                  </a:lnTo>
                  <a:lnTo>
                    <a:pt x="75" y="311"/>
                  </a:lnTo>
                  <a:lnTo>
                    <a:pt x="106" y="333"/>
                  </a:lnTo>
                  <a:lnTo>
                    <a:pt x="141" y="344"/>
                  </a:lnTo>
                  <a:lnTo>
                    <a:pt x="180" y="349"/>
                  </a:lnTo>
                  <a:lnTo>
                    <a:pt x="219" y="344"/>
                  </a:lnTo>
                  <a:lnTo>
                    <a:pt x="254" y="333"/>
                  </a:lnTo>
                  <a:lnTo>
                    <a:pt x="285" y="311"/>
                  </a:lnTo>
                  <a:lnTo>
                    <a:pt x="311" y="287"/>
                  </a:lnTo>
                  <a:lnTo>
                    <a:pt x="331" y="254"/>
                  </a:lnTo>
                  <a:lnTo>
                    <a:pt x="344" y="220"/>
                  </a:lnTo>
                  <a:lnTo>
                    <a:pt x="349" y="180"/>
                  </a:lnTo>
                  <a:lnTo>
                    <a:pt x="344" y="143"/>
                  </a:lnTo>
                  <a:lnTo>
                    <a:pt x="331" y="107"/>
                  </a:lnTo>
                  <a:lnTo>
                    <a:pt x="311" y="76"/>
                  </a:lnTo>
                  <a:lnTo>
                    <a:pt x="285" y="50"/>
                  </a:lnTo>
                  <a:lnTo>
                    <a:pt x="254" y="30"/>
                  </a:lnTo>
                  <a:lnTo>
                    <a:pt x="219" y="17"/>
                  </a:lnTo>
                  <a:lnTo>
                    <a:pt x="180" y="14"/>
                  </a:lnTo>
                  <a:close/>
                  <a:moveTo>
                    <a:pt x="180" y="0"/>
                  </a:moveTo>
                  <a:lnTo>
                    <a:pt x="221" y="5"/>
                  </a:lnTo>
                  <a:lnTo>
                    <a:pt x="259" y="20"/>
                  </a:lnTo>
                  <a:lnTo>
                    <a:pt x="293" y="41"/>
                  </a:lnTo>
                  <a:lnTo>
                    <a:pt x="321" y="69"/>
                  </a:lnTo>
                  <a:lnTo>
                    <a:pt x="342" y="102"/>
                  </a:lnTo>
                  <a:lnTo>
                    <a:pt x="355" y="140"/>
                  </a:lnTo>
                  <a:lnTo>
                    <a:pt x="360" y="180"/>
                  </a:lnTo>
                  <a:lnTo>
                    <a:pt x="355" y="223"/>
                  </a:lnTo>
                  <a:lnTo>
                    <a:pt x="342" y="261"/>
                  </a:lnTo>
                  <a:lnTo>
                    <a:pt x="321" y="293"/>
                  </a:lnTo>
                  <a:lnTo>
                    <a:pt x="293" y="321"/>
                  </a:lnTo>
                  <a:lnTo>
                    <a:pt x="259" y="342"/>
                  </a:lnTo>
                  <a:lnTo>
                    <a:pt x="221" y="356"/>
                  </a:lnTo>
                  <a:lnTo>
                    <a:pt x="180" y="360"/>
                  </a:lnTo>
                  <a:lnTo>
                    <a:pt x="139" y="356"/>
                  </a:lnTo>
                  <a:lnTo>
                    <a:pt x="101" y="342"/>
                  </a:lnTo>
                  <a:lnTo>
                    <a:pt x="67" y="321"/>
                  </a:lnTo>
                  <a:lnTo>
                    <a:pt x="39" y="293"/>
                  </a:lnTo>
                  <a:lnTo>
                    <a:pt x="18" y="261"/>
                  </a:lnTo>
                  <a:lnTo>
                    <a:pt x="5" y="223"/>
                  </a:lnTo>
                  <a:lnTo>
                    <a:pt x="0" y="180"/>
                  </a:lnTo>
                  <a:lnTo>
                    <a:pt x="5" y="140"/>
                  </a:lnTo>
                  <a:lnTo>
                    <a:pt x="18" y="102"/>
                  </a:lnTo>
                  <a:lnTo>
                    <a:pt x="39" y="69"/>
                  </a:lnTo>
                  <a:lnTo>
                    <a:pt x="67" y="41"/>
                  </a:lnTo>
                  <a:lnTo>
                    <a:pt x="101" y="20"/>
                  </a:lnTo>
                  <a:lnTo>
                    <a:pt x="139" y="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351"/>
            <p:cNvSpPr>
              <a:spLocks noEditPoints="1"/>
            </p:cNvSpPr>
            <p:nvPr/>
          </p:nvSpPr>
          <p:spPr bwMode="auto">
            <a:xfrm>
              <a:off x="-3810000" y="-887412"/>
              <a:ext cx="103188" cy="103188"/>
            </a:xfrm>
            <a:custGeom>
              <a:avLst/>
              <a:gdLst>
                <a:gd name="T0" fmla="*/ 33 w 65"/>
                <a:gd name="T1" fmla="*/ 11 h 65"/>
                <a:gd name="T2" fmla="*/ 26 w 65"/>
                <a:gd name="T3" fmla="*/ 13 h 65"/>
                <a:gd name="T4" fmla="*/ 21 w 65"/>
                <a:gd name="T5" fmla="*/ 16 h 65"/>
                <a:gd name="T6" fmla="*/ 16 w 65"/>
                <a:gd name="T7" fmla="*/ 21 h 65"/>
                <a:gd name="T8" fmla="*/ 13 w 65"/>
                <a:gd name="T9" fmla="*/ 26 h 65"/>
                <a:gd name="T10" fmla="*/ 11 w 65"/>
                <a:gd name="T11" fmla="*/ 33 h 65"/>
                <a:gd name="T12" fmla="*/ 13 w 65"/>
                <a:gd name="T13" fmla="*/ 39 h 65"/>
                <a:gd name="T14" fmla="*/ 16 w 65"/>
                <a:gd name="T15" fmla="*/ 46 h 65"/>
                <a:gd name="T16" fmla="*/ 21 w 65"/>
                <a:gd name="T17" fmla="*/ 51 h 65"/>
                <a:gd name="T18" fmla="*/ 26 w 65"/>
                <a:gd name="T19" fmla="*/ 52 h 65"/>
                <a:gd name="T20" fmla="*/ 33 w 65"/>
                <a:gd name="T21" fmla="*/ 54 h 65"/>
                <a:gd name="T22" fmla="*/ 39 w 65"/>
                <a:gd name="T23" fmla="*/ 52 h 65"/>
                <a:gd name="T24" fmla="*/ 46 w 65"/>
                <a:gd name="T25" fmla="*/ 51 h 65"/>
                <a:gd name="T26" fmla="*/ 51 w 65"/>
                <a:gd name="T27" fmla="*/ 46 h 65"/>
                <a:gd name="T28" fmla="*/ 52 w 65"/>
                <a:gd name="T29" fmla="*/ 39 h 65"/>
                <a:gd name="T30" fmla="*/ 54 w 65"/>
                <a:gd name="T31" fmla="*/ 33 h 65"/>
                <a:gd name="T32" fmla="*/ 52 w 65"/>
                <a:gd name="T33" fmla="*/ 26 h 65"/>
                <a:gd name="T34" fmla="*/ 51 w 65"/>
                <a:gd name="T35" fmla="*/ 21 h 65"/>
                <a:gd name="T36" fmla="*/ 46 w 65"/>
                <a:gd name="T37" fmla="*/ 16 h 65"/>
                <a:gd name="T38" fmla="*/ 39 w 65"/>
                <a:gd name="T39" fmla="*/ 13 h 65"/>
                <a:gd name="T40" fmla="*/ 33 w 65"/>
                <a:gd name="T41" fmla="*/ 11 h 65"/>
                <a:gd name="T42" fmla="*/ 33 w 65"/>
                <a:gd name="T43" fmla="*/ 0 h 65"/>
                <a:gd name="T44" fmla="*/ 49 w 65"/>
                <a:gd name="T45" fmla="*/ 5 h 65"/>
                <a:gd name="T46" fmla="*/ 62 w 65"/>
                <a:gd name="T47" fmla="*/ 16 h 65"/>
                <a:gd name="T48" fmla="*/ 65 w 65"/>
                <a:gd name="T49" fmla="*/ 33 h 65"/>
                <a:gd name="T50" fmla="*/ 62 w 65"/>
                <a:gd name="T51" fmla="*/ 49 h 65"/>
                <a:gd name="T52" fmla="*/ 49 w 65"/>
                <a:gd name="T53" fmla="*/ 62 h 65"/>
                <a:gd name="T54" fmla="*/ 33 w 65"/>
                <a:gd name="T55" fmla="*/ 65 h 65"/>
                <a:gd name="T56" fmla="*/ 16 w 65"/>
                <a:gd name="T57" fmla="*/ 62 h 65"/>
                <a:gd name="T58" fmla="*/ 5 w 65"/>
                <a:gd name="T59" fmla="*/ 49 h 65"/>
                <a:gd name="T60" fmla="*/ 0 w 65"/>
                <a:gd name="T61" fmla="*/ 33 h 65"/>
                <a:gd name="T62" fmla="*/ 5 w 65"/>
                <a:gd name="T63" fmla="*/ 16 h 65"/>
                <a:gd name="T64" fmla="*/ 16 w 65"/>
                <a:gd name="T65" fmla="*/ 5 h 65"/>
                <a:gd name="T66" fmla="*/ 33 w 65"/>
                <a:gd name="T6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" h="65">
                  <a:moveTo>
                    <a:pt x="33" y="11"/>
                  </a:moveTo>
                  <a:lnTo>
                    <a:pt x="26" y="13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3" y="26"/>
                  </a:lnTo>
                  <a:lnTo>
                    <a:pt x="11" y="33"/>
                  </a:lnTo>
                  <a:lnTo>
                    <a:pt x="13" y="39"/>
                  </a:lnTo>
                  <a:lnTo>
                    <a:pt x="16" y="46"/>
                  </a:lnTo>
                  <a:lnTo>
                    <a:pt x="21" y="51"/>
                  </a:lnTo>
                  <a:lnTo>
                    <a:pt x="26" y="52"/>
                  </a:lnTo>
                  <a:lnTo>
                    <a:pt x="33" y="54"/>
                  </a:lnTo>
                  <a:lnTo>
                    <a:pt x="39" y="52"/>
                  </a:lnTo>
                  <a:lnTo>
                    <a:pt x="46" y="51"/>
                  </a:lnTo>
                  <a:lnTo>
                    <a:pt x="51" y="46"/>
                  </a:lnTo>
                  <a:lnTo>
                    <a:pt x="52" y="39"/>
                  </a:lnTo>
                  <a:lnTo>
                    <a:pt x="54" y="33"/>
                  </a:lnTo>
                  <a:lnTo>
                    <a:pt x="52" y="26"/>
                  </a:lnTo>
                  <a:lnTo>
                    <a:pt x="51" y="21"/>
                  </a:lnTo>
                  <a:lnTo>
                    <a:pt x="46" y="16"/>
                  </a:lnTo>
                  <a:lnTo>
                    <a:pt x="39" y="13"/>
                  </a:lnTo>
                  <a:lnTo>
                    <a:pt x="33" y="11"/>
                  </a:lnTo>
                  <a:close/>
                  <a:moveTo>
                    <a:pt x="33" y="0"/>
                  </a:moveTo>
                  <a:lnTo>
                    <a:pt x="49" y="5"/>
                  </a:lnTo>
                  <a:lnTo>
                    <a:pt x="62" y="16"/>
                  </a:lnTo>
                  <a:lnTo>
                    <a:pt x="65" y="33"/>
                  </a:lnTo>
                  <a:lnTo>
                    <a:pt x="62" y="49"/>
                  </a:lnTo>
                  <a:lnTo>
                    <a:pt x="49" y="62"/>
                  </a:lnTo>
                  <a:lnTo>
                    <a:pt x="33" y="65"/>
                  </a:lnTo>
                  <a:lnTo>
                    <a:pt x="16" y="62"/>
                  </a:lnTo>
                  <a:lnTo>
                    <a:pt x="5" y="49"/>
                  </a:lnTo>
                  <a:lnTo>
                    <a:pt x="0" y="33"/>
                  </a:lnTo>
                  <a:lnTo>
                    <a:pt x="5" y="16"/>
                  </a:lnTo>
                  <a:lnTo>
                    <a:pt x="16" y="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Freeform 352"/>
            <p:cNvSpPr>
              <a:spLocks noEditPoints="1"/>
            </p:cNvSpPr>
            <p:nvPr/>
          </p:nvSpPr>
          <p:spPr bwMode="auto">
            <a:xfrm>
              <a:off x="-3827463" y="-755650"/>
              <a:ext cx="160338" cy="200025"/>
            </a:xfrm>
            <a:custGeom>
              <a:avLst/>
              <a:gdLst>
                <a:gd name="T0" fmla="*/ 29 w 101"/>
                <a:gd name="T1" fmla="*/ 14 h 126"/>
                <a:gd name="T2" fmla="*/ 32 w 101"/>
                <a:gd name="T3" fmla="*/ 17 h 126"/>
                <a:gd name="T4" fmla="*/ 34 w 101"/>
                <a:gd name="T5" fmla="*/ 20 h 126"/>
                <a:gd name="T6" fmla="*/ 34 w 101"/>
                <a:gd name="T7" fmla="*/ 22 h 126"/>
                <a:gd name="T8" fmla="*/ 34 w 101"/>
                <a:gd name="T9" fmla="*/ 23 h 126"/>
                <a:gd name="T10" fmla="*/ 36 w 101"/>
                <a:gd name="T11" fmla="*/ 23 h 126"/>
                <a:gd name="T12" fmla="*/ 36 w 101"/>
                <a:gd name="T13" fmla="*/ 97 h 126"/>
                <a:gd name="T14" fmla="*/ 36 w 101"/>
                <a:gd name="T15" fmla="*/ 99 h 126"/>
                <a:gd name="T16" fmla="*/ 34 w 101"/>
                <a:gd name="T17" fmla="*/ 100 h 126"/>
                <a:gd name="T18" fmla="*/ 34 w 101"/>
                <a:gd name="T19" fmla="*/ 102 h 126"/>
                <a:gd name="T20" fmla="*/ 31 w 101"/>
                <a:gd name="T21" fmla="*/ 105 h 126"/>
                <a:gd name="T22" fmla="*/ 26 w 101"/>
                <a:gd name="T23" fmla="*/ 108 h 126"/>
                <a:gd name="T24" fmla="*/ 19 w 101"/>
                <a:gd name="T25" fmla="*/ 110 h 126"/>
                <a:gd name="T26" fmla="*/ 11 w 101"/>
                <a:gd name="T27" fmla="*/ 113 h 126"/>
                <a:gd name="T28" fmla="*/ 11 w 101"/>
                <a:gd name="T29" fmla="*/ 115 h 126"/>
                <a:gd name="T30" fmla="*/ 90 w 101"/>
                <a:gd name="T31" fmla="*/ 115 h 126"/>
                <a:gd name="T32" fmla="*/ 90 w 101"/>
                <a:gd name="T33" fmla="*/ 113 h 126"/>
                <a:gd name="T34" fmla="*/ 80 w 101"/>
                <a:gd name="T35" fmla="*/ 110 h 126"/>
                <a:gd name="T36" fmla="*/ 73 w 101"/>
                <a:gd name="T37" fmla="*/ 107 h 126"/>
                <a:gd name="T38" fmla="*/ 70 w 101"/>
                <a:gd name="T39" fmla="*/ 105 h 126"/>
                <a:gd name="T40" fmla="*/ 67 w 101"/>
                <a:gd name="T41" fmla="*/ 102 h 126"/>
                <a:gd name="T42" fmla="*/ 65 w 101"/>
                <a:gd name="T43" fmla="*/ 100 h 126"/>
                <a:gd name="T44" fmla="*/ 65 w 101"/>
                <a:gd name="T45" fmla="*/ 99 h 126"/>
                <a:gd name="T46" fmla="*/ 65 w 101"/>
                <a:gd name="T47" fmla="*/ 97 h 126"/>
                <a:gd name="T48" fmla="*/ 65 w 101"/>
                <a:gd name="T49" fmla="*/ 14 h 126"/>
                <a:gd name="T50" fmla="*/ 29 w 101"/>
                <a:gd name="T51" fmla="*/ 14 h 126"/>
                <a:gd name="T52" fmla="*/ 4 w 101"/>
                <a:gd name="T53" fmla="*/ 0 h 126"/>
                <a:gd name="T54" fmla="*/ 76 w 101"/>
                <a:gd name="T55" fmla="*/ 0 h 126"/>
                <a:gd name="T56" fmla="*/ 76 w 101"/>
                <a:gd name="T57" fmla="*/ 95 h 126"/>
                <a:gd name="T58" fmla="*/ 80 w 101"/>
                <a:gd name="T59" fmla="*/ 97 h 126"/>
                <a:gd name="T60" fmla="*/ 85 w 101"/>
                <a:gd name="T61" fmla="*/ 99 h 126"/>
                <a:gd name="T62" fmla="*/ 91 w 101"/>
                <a:gd name="T63" fmla="*/ 102 h 126"/>
                <a:gd name="T64" fmla="*/ 96 w 101"/>
                <a:gd name="T65" fmla="*/ 104 h 126"/>
                <a:gd name="T66" fmla="*/ 101 w 101"/>
                <a:gd name="T67" fmla="*/ 105 h 126"/>
                <a:gd name="T68" fmla="*/ 101 w 101"/>
                <a:gd name="T69" fmla="*/ 126 h 126"/>
                <a:gd name="T70" fmla="*/ 0 w 101"/>
                <a:gd name="T71" fmla="*/ 126 h 126"/>
                <a:gd name="T72" fmla="*/ 0 w 101"/>
                <a:gd name="T73" fmla="*/ 104 h 126"/>
                <a:gd name="T74" fmla="*/ 3 w 101"/>
                <a:gd name="T75" fmla="*/ 104 h 126"/>
                <a:gd name="T76" fmla="*/ 9 w 101"/>
                <a:gd name="T77" fmla="*/ 102 h 126"/>
                <a:gd name="T78" fmla="*/ 16 w 101"/>
                <a:gd name="T79" fmla="*/ 99 h 126"/>
                <a:gd name="T80" fmla="*/ 21 w 101"/>
                <a:gd name="T81" fmla="*/ 97 h 126"/>
                <a:gd name="T82" fmla="*/ 22 w 101"/>
                <a:gd name="T83" fmla="*/ 95 h 126"/>
                <a:gd name="T84" fmla="*/ 22 w 101"/>
                <a:gd name="T85" fmla="*/ 27 h 126"/>
                <a:gd name="T86" fmla="*/ 22 w 101"/>
                <a:gd name="T87" fmla="*/ 23 h 126"/>
                <a:gd name="T88" fmla="*/ 21 w 101"/>
                <a:gd name="T89" fmla="*/ 22 h 126"/>
                <a:gd name="T90" fmla="*/ 18 w 101"/>
                <a:gd name="T91" fmla="*/ 18 h 126"/>
                <a:gd name="T92" fmla="*/ 14 w 101"/>
                <a:gd name="T93" fmla="*/ 15 h 126"/>
                <a:gd name="T94" fmla="*/ 11 w 101"/>
                <a:gd name="T95" fmla="*/ 14 h 126"/>
                <a:gd name="T96" fmla="*/ 4 w 101"/>
                <a:gd name="T97" fmla="*/ 14 h 126"/>
                <a:gd name="T98" fmla="*/ 4 w 101"/>
                <a:gd name="T9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6">
                  <a:moveTo>
                    <a:pt x="29" y="14"/>
                  </a:moveTo>
                  <a:lnTo>
                    <a:pt x="32" y="17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4" y="23"/>
                  </a:lnTo>
                  <a:lnTo>
                    <a:pt x="36" y="23"/>
                  </a:lnTo>
                  <a:lnTo>
                    <a:pt x="36" y="97"/>
                  </a:lnTo>
                  <a:lnTo>
                    <a:pt x="36" y="99"/>
                  </a:lnTo>
                  <a:lnTo>
                    <a:pt x="34" y="100"/>
                  </a:lnTo>
                  <a:lnTo>
                    <a:pt x="34" y="102"/>
                  </a:lnTo>
                  <a:lnTo>
                    <a:pt x="31" y="105"/>
                  </a:lnTo>
                  <a:lnTo>
                    <a:pt x="26" y="108"/>
                  </a:lnTo>
                  <a:lnTo>
                    <a:pt x="19" y="110"/>
                  </a:lnTo>
                  <a:lnTo>
                    <a:pt x="11" y="113"/>
                  </a:lnTo>
                  <a:lnTo>
                    <a:pt x="11" y="115"/>
                  </a:lnTo>
                  <a:lnTo>
                    <a:pt x="90" y="115"/>
                  </a:lnTo>
                  <a:lnTo>
                    <a:pt x="90" y="113"/>
                  </a:lnTo>
                  <a:lnTo>
                    <a:pt x="80" y="110"/>
                  </a:lnTo>
                  <a:lnTo>
                    <a:pt x="73" y="107"/>
                  </a:lnTo>
                  <a:lnTo>
                    <a:pt x="70" y="105"/>
                  </a:lnTo>
                  <a:lnTo>
                    <a:pt x="67" y="102"/>
                  </a:lnTo>
                  <a:lnTo>
                    <a:pt x="65" y="100"/>
                  </a:lnTo>
                  <a:lnTo>
                    <a:pt x="65" y="99"/>
                  </a:lnTo>
                  <a:lnTo>
                    <a:pt x="65" y="97"/>
                  </a:lnTo>
                  <a:lnTo>
                    <a:pt x="65" y="14"/>
                  </a:lnTo>
                  <a:lnTo>
                    <a:pt x="29" y="14"/>
                  </a:lnTo>
                  <a:close/>
                  <a:moveTo>
                    <a:pt x="4" y="0"/>
                  </a:moveTo>
                  <a:lnTo>
                    <a:pt x="76" y="0"/>
                  </a:lnTo>
                  <a:lnTo>
                    <a:pt x="76" y="95"/>
                  </a:lnTo>
                  <a:lnTo>
                    <a:pt x="80" y="97"/>
                  </a:lnTo>
                  <a:lnTo>
                    <a:pt x="85" y="99"/>
                  </a:lnTo>
                  <a:lnTo>
                    <a:pt x="91" y="102"/>
                  </a:lnTo>
                  <a:lnTo>
                    <a:pt x="96" y="104"/>
                  </a:lnTo>
                  <a:lnTo>
                    <a:pt x="101" y="105"/>
                  </a:lnTo>
                  <a:lnTo>
                    <a:pt x="101" y="126"/>
                  </a:lnTo>
                  <a:lnTo>
                    <a:pt x="0" y="126"/>
                  </a:lnTo>
                  <a:lnTo>
                    <a:pt x="0" y="104"/>
                  </a:lnTo>
                  <a:lnTo>
                    <a:pt x="3" y="104"/>
                  </a:lnTo>
                  <a:lnTo>
                    <a:pt x="9" y="102"/>
                  </a:lnTo>
                  <a:lnTo>
                    <a:pt x="16" y="99"/>
                  </a:lnTo>
                  <a:lnTo>
                    <a:pt x="21" y="97"/>
                  </a:lnTo>
                  <a:lnTo>
                    <a:pt x="22" y="95"/>
                  </a:lnTo>
                  <a:lnTo>
                    <a:pt x="22" y="27"/>
                  </a:lnTo>
                  <a:lnTo>
                    <a:pt x="22" y="23"/>
                  </a:lnTo>
                  <a:lnTo>
                    <a:pt x="21" y="22"/>
                  </a:lnTo>
                  <a:lnTo>
                    <a:pt x="18" y="18"/>
                  </a:lnTo>
                  <a:lnTo>
                    <a:pt x="14" y="15"/>
                  </a:lnTo>
                  <a:lnTo>
                    <a:pt x="11" y="14"/>
                  </a:lnTo>
                  <a:lnTo>
                    <a:pt x="4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10332640" y="3939902"/>
            <a:ext cx="321940" cy="321940"/>
            <a:chOff x="-2495550" y="4352925"/>
            <a:chExt cx="531813" cy="531813"/>
          </a:xfrm>
          <a:solidFill>
            <a:schemeClr val="bg1"/>
          </a:solidFill>
        </p:grpSpPr>
        <p:sp>
          <p:nvSpPr>
            <p:cNvPr id="100" name="Freeform 413"/>
            <p:cNvSpPr>
              <a:spLocks noEditPoints="1"/>
            </p:cNvSpPr>
            <p:nvPr/>
          </p:nvSpPr>
          <p:spPr bwMode="auto">
            <a:xfrm>
              <a:off x="-2495550" y="4352925"/>
              <a:ext cx="531813" cy="531813"/>
            </a:xfrm>
            <a:custGeom>
              <a:avLst/>
              <a:gdLst>
                <a:gd name="T0" fmla="*/ 11 w 335"/>
                <a:gd name="T1" fmla="*/ 306 h 335"/>
                <a:gd name="T2" fmla="*/ 15 w 335"/>
                <a:gd name="T3" fmla="*/ 315 h 335"/>
                <a:gd name="T4" fmla="*/ 25 w 335"/>
                <a:gd name="T5" fmla="*/ 322 h 335"/>
                <a:gd name="T6" fmla="*/ 306 w 335"/>
                <a:gd name="T7" fmla="*/ 324 h 335"/>
                <a:gd name="T8" fmla="*/ 316 w 335"/>
                <a:gd name="T9" fmla="*/ 320 h 335"/>
                <a:gd name="T10" fmla="*/ 322 w 335"/>
                <a:gd name="T11" fmla="*/ 310 h 335"/>
                <a:gd name="T12" fmla="*/ 324 w 335"/>
                <a:gd name="T13" fmla="*/ 126 h 335"/>
                <a:gd name="T14" fmla="*/ 241 w 335"/>
                <a:gd name="T15" fmla="*/ 0 h 335"/>
                <a:gd name="T16" fmla="*/ 245 w 335"/>
                <a:gd name="T17" fmla="*/ 1 h 335"/>
                <a:gd name="T18" fmla="*/ 245 w 335"/>
                <a:gd name="T19" fmla="*/ 29 h 335"/>
                <a:gd name="T20" fmla="*/ 321 w 335"/>
                <a:gd name="T21" fmla="*/ 34 h 335"/>
                <a:gd name="T22" fmla="*/ 335 w 335"/>
                <a:gd name="T23" fmla="*/ 58 h 335"/>
                <a:gd name="T24" fmla="*/ 332 w 335"/>
                <a:gd name="T25" fmla="*/ 320 h 335"/>
                <a:gd name="T26" fmla="*/ 306 w 335"/>
                <a:gd name="T27" fmla="*/ 335 h 335"/>
                <a:gd name="T28" fmla="*/ 15 w 335"/>
                <a:gd name="T29" fmla="*/ 330 h 335"/>
                <a:gd name="T30" fmla="*/ 0 w 335"/>
                <a:gd name="T31" fmla="*/ 306 h 335"/>
                <a:gd name="T32" fmla="*/ 5 w 335"/>
                <a:gd name="T33" fmla="*/ 44 h 335"/>
                <a:gd name="T34" fmla="*/ 29 w 335"/>
                <a:gd name="T35" fmla="*/ 29 h 335"/>
                <a:gd name="T36" fmla="*/ 79 w 335"/>
                <a:gd name="T37" fmla="*/ 40 h 335"/>
                <a:gd name="T38" fmla="*/ 25 w 335"/>
                <a:gd name="T39" fmla="*/ 42 h 335"/>
                <a:gd name="T40" fmla="*/ 15 w 335"/>
                <a:gd name="T41" fmla="*/ 49 h 335"/>
                <a:gd name="T42" fmla="*/ 11 w 335"/>
                <a:gd name="T43" fmla="*/ 58 h 335"/>
                <a:gd name="T44" fmla="*/ 324 w 335"/>
                <a:gd name="T45" fmla="*/ 112 h 335"/>
                <a:gd name="T46" fmla="*/ 322 w 335"/>
                <a:gd name="T47" fmla="*/ 54 h 335"/>
                <a:gd name="T48" fmla="*/ 316 w 335"/>
                <a:gd name="T49" fmla="*/ 44 h 335"/>
                <a:gd name="T50" fmla="*/ 306 w 335"/>
                <a:gd name="T51" fmla="*/ 40 h 335"/>
                <a:gd name="T52" fmla="*/ 245 w 335"/>
                <a:gd name="T53" fmla="*/ 58 h 335"/>
                <a:gd name="T54" fmla="*/ 244 w 335"/>
                <a:gd name="T55" fmla="*/ 63 h 335"/>
                <a:gd name="T56" fmla="*/ 237 w 335"/>
                <a:gd name="T57" fmla="*/ 63 h 335"/>
                <a:gd name="T58" fmla="*/ 234 w 335"/>
                <a:gd name="T59" fmla="*/ 58 h 335"/>
                <a:gd name="T60" fmla="*/ 236 w 335"/>
                <a:gd name="T61" fmla="*/ 1 h 335"/>
                <a:gd name="T62" fmla="*/ 241 w 335"/>
                <a:gd name="T6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5" h="335">
                  <a:moveTo>
                    <a:pt x="11" y="126"/>
                  </a:moveTo>
                  <a:lnTo>
                    <a:pt x="11" y="306"/>
                  </a:lnTo>
                  <a:lnTo>
                    <a:pt x="13" y="310"/>
                  </a:lnTo>
                  <a:lnTo>
                    <a:pt x="15" y="315"/>
                  </a:lnTo>
                  <a:lnTo>
                    <a:pt x="20" y="320"/>
                  </a:lnTo>
                  <a:lnTo>
                    <a:pt x="25" y="322"/>
                  </a:lnTo>
                  <a:lnTo>
                    <a:pt x="29" y="324"/>
                  </a:lnTo>
                  <a:lnTo>
                    <a:pt x="306" y="324"/>
                  </a:lnTo>
                  <a:lnTo>
                    <a:pt x="311" y="322"/>
                  </a:lnTo>
                  <a:lnTo>
                    <a:pt x="316" y="320"/>
                  </a:lnTo>
                  <a:lnTo>
                    <a:pt x="321" y="315"/>
                  </a:lnTo>
                  <a:lnTo>
                    <a:pt x="322" y="310"/>
                  </a:lnTo>
                  <a:lnTo>
                    <a:pt x="324" y="306"/>
                  </a:lnTo>
                  <a:lnTo>
                    <a:pt x="324" y="126"/>
                  </a:lnTo>
                  <a:lnTo>
                    <a:pt x="11" y="126"/>
                  </a:lnTo>
                  <a:close/>
                  <a:moveTo>
                    <a:pt x="241" y="0"/>
                  </a:moveTo>
                  <a:lnTo>
                    <a:pt x="244" y="0"/>
                  </a:lnTo>
                  <a:lnTo>
                    <a:pt x="245" y="1"/>
                  </a:lnTo>
                  <a:lnTo>
                    <a:pt x="245" y="4"/>
                  </a:lnTo>
                  <a:lnTo>
                    <a:pt x="245" y="29"/>
                  </a:lnTo>
                  <a:lnTo>
                    <a:pt x="306" y="29"/>
                  </a:lnTo>
                  <a:lnTo>
                    <a:pt x="321" y="34"/>
                  </a:lnTo>
                  <a:lnTo>
                    <a:pt x="332" y="44"/>
                  </a:lnTo>
                  <a:lnTo>
                    <a:pt x="335" y="58"/>
                  </a:lnTo>
                  <a:lnTo>
                    <a:pt x="335" y="306"/>
                  </a:lnTo>
                  <a:lnTo>
                    <a:pt x="332" y="320"/>
                  </a:lnTo>
                  <a:lnTo>
                    <a:pt x="321" y="330"/>
                  </a:lnTo>
                  <a:lnTo>
                    <a:pt x="306" y="335"/>
                  </a:lnTo>
                  <a:lnTo>
                    <a:pt x="29" y="335"/>
                  </a:lnTo>
                  <a:lnTo>
                    <a:pt x="15" y="330"/>
                  </a:lnTo>
                  <a:lnTo>
                    <a:pt x="5" y="320"/>
                  </a:lnTo>
                  <a:lnTo>
                    <a:pt x="0" y="306"/>
                  </a:lnTo>
                  <a:lnTo>
                    <a:pt x="0" y="58"/>
                  </a:lnTo>
                  <a:lnTo>
                    <a:pt x="5" y="44"/>
                  </a:lnTo>
                  <a:lnTo>
                    <a:pt x="15" y="34"/>
                  </a:lnTo>
                  <a:lnTo>
                    <a:pt x="29" y="29"/>
                  </a:lnTo>
                  <a:lnTo>
                    <a:pt x="79" y="29"/>
                  </a:lnTo>
                  <a:lnTo>
                    <a:pt x="79" y="40"/>
                  </a:lnTo>
                  <a:lnTo>
                    <a:pt x="29" y="40"/>
                  </a:lnTo>
                  <a:lnTo>
                    <a:pt x="25" y="42"/>
                  </a:lnTo>
                  <a:lnTo>
                    <a:pt x="20" y="44"/>
                  </a:lnTo>
                  <a:lnTo>
                    <a:pt x="15" y="49"/>
                  </a:lnTo>
                  <a:lnTo>
                    <a:pt x="13" y="54"/>
                  </a:lnTo>
                  <a:lnTo>
                    <a:pt x="11" y="58"/>
                  </a:lnTo>
                  <a:lnTo>
                    <a:pt x="11" y="112"/>
                  </a:lnTo>
                  <a:lnTo>
                    <a:pt x="324" y="112"/>
                  </a:lnTo>
                  <a:lnTo>
                    <a:pt x="324" y="58"/>
                  </a:lnTo>
                  <a:lnTo>
                    <a:pt x="322" y="54"/>
                  </a:lnTo>
                  <a:lnTo>
                    <a:pt x="321" y="49"/>
                  </a:lnTo>
                  <a:lnTo>
                    <a:pt x="316" y="44"/>
                  </a:lnTo>
                  <a:lnTo>
                    <a:pt x="311" y="42"/>
                  </a:lnTo>
                  <a:lnTo>
                    <a:pt x="306" y="40"/>
                  </a:lnTo>
                  <a:lnTo>
                    <a:pt x="245" y="40"/>
                  </a:lnTo>
                  <a:lnTo>
                    <a:pt x="245" y="58"/>
                  </a:lnTo>
                  <a:lnTo>
                    <a:pt x="245" y="62"/>
                  </a:lnTo>
                  <a:lnTo>
                    <a:pt x="244" y="63"/>
                  </a:lnTo>
                  <a:lnTo>
                    <a:pt x="241" y="65"/>
                  </a:lnTo>
                  <a:lnTo>
                    <a:pt x="237" y="63"/>
                  </a:lnTo>
                  <a:lnTo>
                    <a:pt x="236" y="62"/>
                  </a:lnTo>
                  <a:lnTo>
                    <a:pt x="234" y="58"/>
                  </a:lnTo>
                  <a:lnTo>
                    <a:pt x="234" y="4"/>
                  </a:lnTo>
                  <a:lnTo>
                    <a:pt x="236" y="1"/>
                  </a:lnTo>
                  <a:lnTo>
                    <a:pt x="237" y="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414"/>
            <p:cNvSpPr>
              <a:spLocks/>
            </p:cNvSpPr>
            <p:nvPr/>
          </p:nvSpPr>
          <p:spPr bwMode="auto">
            <a:xfrm>
              <a:off x="-2352675" y="4352925"/>
              <a:ext cx="211138" cy="103188"/>
            </a:xfrm>
            <a:custGeom>
              <a:avLst/>
              <a:gdLst>
                <a:gd name="T0" fmla="*/ 7 w 133"/>
                <a:gd name="T1" fmla="*/ 0 h 65"/>
                <a:gd name="T2" fmla="*/ 10 w 133"/>
                <a:gd name="T3" fmla="*/ 0 h 65"/>
                <a:gd name="T4" fmla="*/ 11 w 133"/>
                <a:gd name="T5" fmla="*/ 1 h 65"/>
                <a:gd name="T6" fmla="*/ 11 w 133"/>
                <a:gd name="T7" fmla="*/ 4 h 65"/>
                <a:gd name="T8" fmla="*/ 11 w 133"/>
                <a:gd name="T9" fmla="*/ 29 h 65"/>
                <a:gd name="T10" fmla="*/ 133 w 133"/>
                <a:gd name="T11" fmla="*/ 29 h 65"/>
                <a:gd name="T12" fmla="*/ 133 w 133"/>
                <a:gd name="T13" fmla="*/ 40 h 65"/>
                <a:gd name="T14" fmla="*/ 11 w 133"/>
                <a:gd name="T15" fmla="*/ 40 h 65"/>
                <a:gd name="T16" fmla="*/ 11 w 133"/>
                <a:gd name="T17" fmla="*/ 58 h 65"/>
                <a:gd name="T18" fmla="*/ 11 w 133"/>
                <a:gd name="T19" fmla="*/ 62 h 65"/>
                <a:gd name="T20" fmla="*/ 10 w 133"/>
                <a:gd name="T21" fmla="*/ 63 h 65"/>
                <a:gd name="T22" fmla="*/ 7 w 133"/>
                <a:gd name="T23" fmla="*/ 65 h 65"/>
                <a:gd name="T24" fmla="*/ 3 w 133"/>
                <a:gd name="T25" fmla="*/ 63 h 65"/>
                <a:gd name="T26" fmla="*/ 2 w 133"/>
                <a:gd name="T27" fmla="*/ 62 h 65"/>
                <a:gd name="T28" fmla="*/ 0 w 133"/>
                <a:gd name="T29" fmla="*/ 58 h 65"/>
                <a:gd name="T30" fmla="*/ 0 w 133"/>
                <a:gd name="T31" fmla="*/ 4 h 65"/>
                <a:gd name="T32" fmla="*/ 2 w 133"/>
                <a:gd name="T33" fmla="*/ 1 h 65"/>
                <a:gd name="T34" fmla="*/ 3 w 133"/>
                <a:gd name="T35" fmla="*/ 0 h 65"/>
                <a:gd name="T36" fmla="*/ 7 w 133"/>
                <a:gd name="T3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65">
                  <a:moveTo>
                    <a:pt x="7" y="0"/>
                  </a:moveTo>
                  <a:lnTo>
                    <a:pt x="10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1" y="29"/>
                  </a:lnTo>
                  <a:lnTo>
                    <a:pt x="133" y="29"/>
                  </a:lnTo>
                  <a:lnTo>
                    <a:pt x="133" y="40"/>
                  </a:lnTo>
                  <a:lnTo>
                    <a:pt x="11" y="40"/>
                  </a:lnTo>
                  <a:lnTo>
                    <a:pt x="11" y="58"/>
                  </a:lnTo>
                  <a:lnTo>
                    <a:pt x="11" y="62"/>
                  </a:lnTo>
                  <a:lnTo>
                    <a:pt x="10" y="63"/>
                  </a:lnTo>
                  <a:lnTo>
                    <a:pt x="7" y="65"/>
                  </a:lnTo>
                  <a:lnTo>
                    <a:pt x="3" y="63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415"/>
            <p:cNvSpPr>
              <a:spLocks/>
            </p:cNvSpPr>
            <p:nvPr/>
          </p:nvSpPr>
          <p:spPr bwMode="auto">
            <a:xfrm>
              <a:off x="-2349500" y="4619625"/>
              <a:ext cx="53975" cy="168275"/>
            </a:xfrm>
            <a:custGeom>
              <a:avLst/>
              <a:gdLst>
                <a:gd name="T0" fmla="*/ 24 w 34"/>
                <a:gd name="T1" fmla="*/ 0 h 106"/>
                <a:gd name="T2" fmla="*/ 34 w 34"/>
                <a:gd name="T3" fmla="*/ 5 h 106"/>
                <a:gd name="T4" fmla="*/ 34 w 34"/>
                <a:gd name="T5" fmla="*/ 106 h 106"/>
                <a:gd name="T6" fmla="*/ 23 w 34"/>
                <a:gd name="T7" fmla="*/ 106 h 106"/>
                <a:gd name="T8" fmla="*/ 23 w 34"/>
                <a:gd name="T9" fmla="*/ 16 h 106"/>
                <a:gd name="T10" fmla="*/ 8 w 34"/>
                <a:gd name="T11" fmla="*/ 28 h 106"/>
                <a:gd name="T12" fmla="*/ 0 w 34"/>
                <a:gd name="T13" fmla="*/ 18 h 106"/>
                <a:gd name="T14" fmla="*/ 24 w 34"/>
                <a:gd name="T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6">
                  <a:moveTo>
                    <a:pt x="24" y="0"/>
                  </a:moveTo>
                  <a:lnTo>
                    <a:pt x="34" y="5"/>
                  </a:lnTo>
                  <a:lnTo>
                    <a:pt x="34" y="106"/>
                  </a:lnTo>
                  <a:lnTo>
                    <a:pt x="23" y="106"/>
                  </a:lnTo>
                  <a:lnTo>
                    <a:pt x="23" y="16"/>
                  </a:lnTo>
                  <a:lnTo>
                    <a:pt x="8" y="28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416"/>
            <p:cNvSpPr>
              <a:spLocks/>
            </p:cNvSpPr>
            <p:nvPr/>
          </p:nvSpPr>
          <p:spPr bwMode="auto">
            <a:xfrm>
              <a:off x="-2220913" y="4627563"/>
              <a:ext cx="100013" cy="160338"/>
            </a:xfrm>
            <a:custGeom>
              <a:avLst/>
              <a:gdLst>
                <a:gd name="T0" fmla="*/ 7 w 63"/>
                <a:gd name="T1" fmla="*/ 0 h 101"/>
                <a:gd name="T2" fmla="*/ 54 w 63"/>
                <a:gd name="T3" fmla="*/ 0 h 101"/>
                <a:gd name="T4" fmla="*/ 54 w 63"/>
                <a:gd name="T5" fmla="*/ 11 h 101"/>
                <a:gd name="T6" fmla="*/ 18 w 63"/>
                <a:gd name="T7" fmla="*/ 11 h 101"/>
                <a:gd name="T8" fmla="*/ 18 w 63"/>
                <a:gd name="T9" fmla="*/ 36 h 101"/>
                <a:gd name="T10" fmla="*/ 30 w 63"/>
                <a:gd name="T11" fmla="*/ 36 h 101"/>
                <a:gd name="T12" fmla="*/ 46 w 63"/>
                <a:gd name="T13" fmla="*/ 41 h 101"/>
                <a:gd name="T14" fmla="*/ 58 w 63"/>
                <a:gd name="T15" fmla="*/ 52 h 101"/>
                <a:gd name="T16" fmla="*/ 63 w 63"/>
                <a:gd name="T17" fmla="*/ 69 h 101"/>
                <a:gd name="T18" fmla="*/ 58 w 63"/>
                <a:gd name="T19" fmla="*/ 85 h 101"/>
                <a:gd name="T20" fmla="*/ 46 w 63"/>
                <a:gd name="T21" fmla="*/ 97 h 101"/>
                <a:gd name="T22" fmla="*/ 30 w 63"/>
                <a:gd name="T23" fmla="*/ 101 h 101"/>
                <a:gd name="T24" fmla="*/ 18 w 63"/>
                <a:gd name="T25" fmla="*/ 98 h 101"/>
                <a:gd name="T26" fmla="*/ 7 w 63"/>
                <a:gd name="T27" fmla="*/ 92 h 101"/>
                <a:gd name="T28" fmla="*/ 0 w 63"/>
                <a:gd name="T29" fmla="*/ 82 h 101"/>
                <a:gd name="T30" fmla="*/ 12 w 63"/>
                <a:gd name="T31" fmla="*/ 77 h 101"/>
                <a:gd name="T32" fmla="*/ 15 w 63"/>
                <a:gd name="T33" fmla="*/ 82 h 101"/>
                <a:gd name="T34" fmla="*/ 18 w 63"/>
                <a:gd name="T35" fmla="*/ 87 h 101"/>
                <a:gd name="T36" fmla="*/ 23 w 63"/>
                <a:gd name="T37" fmla="*/ 88 h 101"/>
                <a:gd name="T38" fmla="*/ 30 w 63"/>
                <a:gd name="T39" fmla="*/ 90 h 101"/>
                <a:gd name="T40" fmla="*/ 36 w 63"/>
                <a:gd name="T41" fmla="*/ 88 h 101"/>
                <a:gd name="T42" fmla="*/ 41 w 63"/>
                <a:gd name="T43" fmla="*/ 85 h 101"/>
                <a:gd name="T44" fmla="*/ 46 w 63"/>
                <a:gd name="T45" fmla="*/ 80 h 101"/>
                <a:gd name="T46" fmla="*/ 50 w 63"/>
                <a:gd name="T47" fmla="*/ 75 h 101"/>
                <a:gd name="T48" fmla="*/ 50 w 63"/>
                <a:gd name="T49" fmla="*/ 69 h 101"/>
                <a:gd name="T50" fmla="*/ 50 w 63"/>
                <a:gd name="T51" fmla="*/ 62 h 101"/>
                <a:gd name="T52" fmla="*/ 46 w 63"/>
                <a:gd name="T53" fmla="*/ 57 h 101"/>
                <a:gd name="T54" fmla="*/ 41 w 63"/>
                <a:gd name="T55" fmla="*/ 52 h 101"/>
                <a:gd name="T56" fmla="*/ 36 w 63"/>
                <a:gd name="T57" fmla="*/ 49 h 101"/>
                <a:gd name="T58" fmla="*/ 30 w 63"/>
                <a:gd name="T59" fmla="*/ 49 h 101"/>
                <a:gd name="T60" fmla="*/ 7 w 63"/>
                <a:gd name="T61" fmla="*/ 47 h 101"/>
                <a:gd name="T62" fmla="*/ 7 w 63"/>
                <a:gd name="T6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101">
                  <a:moveTo>
                    <a:pt x="7" y="0"/>
                  </a:moveTo>
                  <a:lnTo>
                    <a:pt x="54" y="0"/>
                  </a:lnTo>
                  <a:lnTo>
                    <a:pt x="54" y="11"/>
                  </a:lnTo>
                  <a:lnTo>
                    <a:pt x="18" y="11"/>
                  </a:lnTo>
                  <a:lnTo>
                    <a:pt x="18" y="36"/>
                  </a:lnTo>
                  <a:lnTo>
                    <a:pt x="30" y="36"/>
                  </a:lnTo>
                  <a:lnTo>
                    <a:pt x="46" y="41"/>
                  </a:lnTo>
                  <a:lnTo>
                    <a:pt x="58" y="52"/>
                  </a:lnTo>
                  <a:lnTo>
                    <a:pt x="63" y="69"/>
                  </a:lnTo>
                  <a:lnTo>
                    <a:pt x="58" y="85"/>
                  </a:lnTo>
                  <a:lnTo>
                    <a:pt x="46" y="97"/>
                  </a:lnTo>
                  <a:lnTo>
                    <a:pt x="30" y="101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0" y="8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8" y="87"/>
                  </a:lnTo>
                  <a:lnTo>
                    <a:pt x="23" y="88"/>
                  </a:lnTo>
                  <a:lnTo>
                    <a:pt x="30" y="90"/>
                  </a:lnTo>
                  <a:lnTo>
                    <a:pt x="36" y="88"/>
                  </a:lnTo>
                  <a:lnTo>
                    <a:pt x="41" y="85"/>
                  </a:lnTo>
                  <a:lnTo>
                    <a:pt x="46" y="80"/>
                  </a:lnTo>
                  <a:lnTo>
                    <a:pt x="50" y="75"/>
                  </a:lnTo>
                  <a:lnTo>
                    <a:pt x="50" y="69"/>
                  </a:lnTo>
                  <a:lnTo>
                    <a:pt x="50" y="62"/>
                  </a:lnTo>
                  <a:lnTo>
                    <a:pt x="46" y="57"/>
                  </a:lnTo>
                  <a:lnTo>
                    <a:pt x="41" y="52"/>
                  </a:lnTo>
                  <a:lnTo>
                    <a:pt x="36" y="49"/>
                  </a:lnTo>
                  <a:lnTo>
                    <a:pt x="30" y="49"/>
                  </a:lnTo>
                  <a:lnTo>
                    <a:pt x="7" y="4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552544" y="2015141"/>
            <a:ext cx="3672408" cy="3177769"/>
            <a:chOff x="4466304" y="1856621"/>
            <a:chExt cx="4453610" cy="3853750"/>
          </a:xfrm>
        </p:grpSpPr>
        <p:pic>
          <p:nvPicPr>
            <p:cNvPr id="105" name="Picture 2" descr="C:\Users\kutlenkov\Pictures\QIP Shot\Задачи3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r="25966" b="32420"/>
            <a:stretch/>
          </p:blipFill>
          <p:spPr bwMode="auto">
            <a:xfrm>
              <a:off x="4653370" y="1957135"/>
              <a:ext cx="4118390" cy="2768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" name="Picture 5" descr="E:\Tanya\WORK WORK\КОНФЕРЕНЦИИ\К партнерской 2013\Шаблон презентации 2013\монитор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6304" y="1856621"/>
              <a:ext cx="4453610" cy="3853750"/>
            </a:xfrm>
            <a:prstGeom prst="rect">
              <a:avLst/>
            </a:prstGeom>
            <a:noFill/>
          </p:spPr>
        </p:pic>
      </p:grpSp>
      <p:sp>
        <p:nvSpPr>
          <p:cNvPr id="120" name="Содержимое 2"/>
          <p:cNvSpPr txBox="1">
            <a:spLocks/>
          </p:cNvSpPr>
          <p:nvPr/>
        </p:nvSpPr>
        <p:spPr bwMode="auto">
          <a:xfrm>
            <a:off x="6899197" y="915566"/>
            <a:ext cx="187893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12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Поддержки деятельности </a:t>
            </a:r>
          </a:p>
          <a:p>
            <a:pPr>
              <a:defRPr/>
            </a:pPr>
            <a:r>
              <a:rPr lang="ru-RU" sz="12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НЕШТАТНЫХ СИТУАЦИЯХ</a:t>
            </a:r>
            <a:endParaRPr lang="ru-RU" sz="1200" b="1" kern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0" y="2950739"/>
            <a:ext cx="255577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spcBef>
                <a:spcPct val="20000"/>
              </a:spcBef>
              <a:defRPr/>
            </a:pPr>
            <a:r>
              <a:rPr lang="ru-RU" sz="105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Средства </a:t>
            </a:r>
            <a:r>
              <a:rPr lang="ru-RU" sz="105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автоматизированной поддержки сигнализации, оповещения, сбора, формирования и передачи сигналов, донесений, докладов </a:t>
            </a:r>
            <a:endParaRPr lang="ru-RU" sz="1050" b="1" kern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387714" y="771550"/>
            <a:ext cx="216806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spcBef>
                <a:spcPct val="20000"/>
              </a:spcBef>
              <a:defRPr/>
            </a:pPr>
            <a:r>
              <a:rPr lang="ru-RU" sz="1050" b="1" kern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105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ротоколирования </a:t>
            </a:r>
            <a:r>
              <a:rPr lang="ru-RU" sz="105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событий и действий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0" y="1233080"/>
            <a:ext cx="25557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spcBef>
                <a:spcPct val="20000"/>
              </a:spcBef>
              <a:defRPr/>
            </a:pPr>
            <a:r>
              <a:rPr lang="ru-RU" sz="1100" b="1" kern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11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оддержка </a:t>
            </a:r>
            <a:r>
              <a:rPr lang="ru-RU" sz="11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управления и взаимодействия с региональными ОИВ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0" y="2109233"/>
            <a:ext cx="2555776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spcBef>
                <a:spcPct val="20000"/>
              </a:spcBef>
              <a:defRPr/>
            </a:pPr>
            <a:r>
              <a:rPr lang="ru-RU" sz="1100" b="1" kern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</a:t>
            </a:r>
            <a:r>
              <a:rPr lang="ru-RU" sz="11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декватный порядок </a:t>
            </a:r>
            <a:r>
              <a:rPr lang="ru-RU" sz="11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действий </a:t>
            </a:r>
          </a:p>
          <a:p>
            <a:pPr marL="0" lvl="1" algn="r">
              <a:spcBef>
                <a:spcPct val="20000"/>
              </a:spcBef>
              <a:defRPr/>
            </a:pPr>
            <a:r>
              <a:rPr lang="ru-RU" sz="11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нештатных ситуациях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0" y="4039245"/>
            <a:ext cx="255577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spcBef>
                <a:spcPct val="20000"/>
              </a:spcBef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Моделирование </a:t>
            </a:r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прогнозирование ситуаций, представление информации</a:t>
            </a:r>
            <a:endParaRPr lang="ru-RU" sz="11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79512" y="3822308"/>
            <a:ext cx="23762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spcBef>
                <a:spcPct val="20000"/>
              </a:spcBef>
              <a:defRPr/>
            </a:pPr>
            <a:r>
              <a:rPr lang="ru-RU" sz="11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Мониторинг </a:t>
            </a:r>
            <a:r>
              <a:rPr lang="ru-RU" sz="11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обстановки </a:t>
            </a:r>
            <a:endParaRPr lang="ru-RU" sz="1100" b="1" kern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958666" y="1878092"/>
            <a:ext cx="159710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b="1" kern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11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ыявление </a:t>
            </a:r>
            <a:r>
              <a:rPr lang="ru-RU" sz="11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угроз</a:t>
            </a:r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803174" y="2637720"/>
            <a:ext cx="175260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1" indent="-363538" algn="r">
              <a:spcBef>
                <a:spcPct val="20000"/>
              </a:spcBef>
              <a:defRPr/>
            </a:pPr>
            <a:r>
              <a:rPr lang="ru-RU" sz="1100" b="1" kern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</a:t>
            </a:r>
            <a:r>
              <a:rPr lang="ru-RU" sz="11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дентификация </a:t>
            </a:r>
            <a:r>
              <a:rPr lang="ru-RU" sz="11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КС</a:t>
            </a:r>
            <a:endParaRPr lang="ru-RU" sz="1100" b="1" kern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0" y="4636245"/>
            <a:ext cx="255577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r">
              <a:lnSpc>
                <a:spcPts val="960"/>
              </a:lnSpc>
              <a:spcBef>
                <a:spcPct val="20000"/>
              </a:spcBef>
              <a:defRPr/>
            </a:pPr>
            <a:r>
              <a:rPr lang="ru-RU" sz="1050" b="1" kern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</a:t>
            </a:r>
            <a:r>
              <a:rPr lang="ru-RU" sz="105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онтроль </a:t>
            </a:r>
            <a:r>
              <a:rPr lang="ru-RU" sz="105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правильности и завершенности процедур реагирования</a:t>
            </a:r>
            <a:endParaRPr lang="ru-RU" sz="1050" b="1" kern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33" name="Группа 132"/>
          <p:cNvGrpSpPr/>
          <p:nvPr/>
        </p:nvGrpSpPr>
        <p:grpSpPr>
          <a:xfrm>
            <a:off x="2940894" y="4723523"/>
            <a:ext cx="279565" cy="288032"/>
            <a:chOff x="-1741488" y="-1001712"/>
            <a:chExt cx="543916" cy="560388"/>
          </a:xfrm>
          <a:solidFill>
            <a:schemeClr val="bg1"/>
          </a:solidFill>
        </p:grpSpPr>
        <p:sp>
          <p:nvSpPr>
            <p:cNvPr id="134" name="Freeform 364"/>
            <p:cNvSpPr>
              <a:spLocks noEditPoints="1"/>
            </p:cNvSpPr>
            <p:nvPr/>
          </p:nvSpPr>
          <p:spPr bwMode="auto">
            <a:xfrm>
              <a:off x="-1741488" y="-1001712"/>
              <a:ext cx="428625" cy="428625"/>
            </a:xfrm>
            <a:custGeom>
              <a:avLst/>
              <a:gdLst>
                <a:gd name="T0" fmla="*/ 134 w 270"/>
                <a:gd name="T1" fmla="*/ 11 h 270"/>
                <a:gd name="T2" fmla="*/ 101 w 270"/>
                <a:gd name="T3" fmla="*/ 16 h 270"/>
                <a:gd name="T4" fmla="*/ 72 w 270"/>
                <a:gd name="T5" fmla="*/ 29 h 270"/>
                <a:gd name="T6" fmla="*/ 47 w 270"/>
                <a:gd name="T7" fmla="*/ 47 h 270"/>
                <a:gd name="T8" fmla="*/ 27 w 270"/>
                <a:gd name="T9" fmla="*/ 74 h 270"/>
                <a:gd name="T10" fmla="*/ 16 w 270"/>
                <a:gd name="T11" fmla="*/ 103 h 270"/>
                <a:gd name="T12" fmla="*/ 11 w 270"/>
                <a:gd name="T13" fmla="*/ 134 h 270"/>
                <a:gd name="T14" fmla="*/ 16 w 270"/>
                <a:gd name="T15" fmla="*/ 167 h 270"/>
                <a:gd name="T16" fmla="*/ 27 w 270"/>
                <a:gd name="T17" fmla="*/ 196 h 270"/>
                <a:gd name="T18" fmla="*/ 47 w 270"/>
                <a:gd name="T19" fmla="*/ 223 h 270"/>
                <a:gd name="T20" fmla="*/ 72 w 270"/>
                <a:gd name="T21" fmla="*/ 241 h 270"/>
                <a:gd name="T22" fmla="*/ 101 w 270"/>
                <a:gd name="T23" fmla="*/ 254 h 270"/>
                <a:gd name="T24" fmla="*/ 134 w 270"/>
                <a:gd name="T25" fmla="*/ 259 h 270"/>
                <a:gd name="T26" fmla="*/ 166 w 270"/>
                <a:gd name="T27" fmla="*/ 254 h 270"/>
                <a:gd name="T28" fmla="*/ 196 w 270"/>
                <a:gd name="T29" fmla="*/ 241 h 270"/>
                <a:gd name="T30" fmla="*/ 220 w 270"/>
                <a:gd name="T31" fmla="*/ 223 h 270"/>
                <a:gd name="T32" fmla="*/ 240 w 270"/>
                <a:gd name="T33" fmla="*/ 196 h 270"/>
                <a:gd name="T34" fmla="*/ 253 w 270"/>
                <a:gd name="T35" fmla="*/ 167 h 270"/>
                <a:gd name="T36" fmla="*/ 256 w 270"/>
                <a:gd name="T37" fmla="*/ 134 h 270"/>
                <a:gd name="T38" fmla="*/ 253 w 270"/>
                <a:gd name="T39" fmla="*/ 103 h 270"/>
                <a:gd name="T40" fmla="*/ 240 w 270"/>
                <a:gd name="T41" fmla="*/ 74 h 270"/>
                <a:gd name="T42" fmla="*/ 220 w 270"/>
                <a:gd name="T43" fmla="*/ 47 h 270"/>
                <a:gd name="T44" fmla="*/ 196 w 270"/>
                <a:gd name="T45" fmla="*/ 29 h 270"/>
                <a:gd name="T46" fmla="*/ 166 w 270"/>
                <a:gd name="T47" fmla="*/ 16 h 270"/>
                <a:gd name="T48" fmla="*/ 134 w 270"/>
                <a:gd name="T49" fmla="*/ 11 h 270"/>
                <a:gd name="T50" fmla="*/ 134 w 270"/>
                <a:gd name="T51" fmla="*/ 0 h 270"/>
                <a:gd name="T52" fmla="*/ 170 w 270"/>
                <a:gd name="T53" fmla="*/ 5 h 270"/>
                <a:gd name="T54" fmla="*/ 202 w 270"/>
                <a:gd name="T55" fmla="*/ 18 h 270"/>
                <a:gd name="T56" fmla="*/ 229 w 270"/>
                <a:gd name="T57" fmla="*/ 39 h 270"/>
                <a:gd name="T58" fmla="*/ 250 w 270"/>
                <a:gd name="T59" fmla="*/ 67 h 270"/>
                <a:gd name="T60" fmla="*/ 265 w 270"/>
                <a:gd name="T61" fmla="*/ 100 h 270"/>
                <a:gd name="T62" fmla="*/ 270 w 270"/>
                <a:gd name="T63" fmla="*/ 134 h 270"/>
                <a:gd name="T64" fmla="*/ 265 w 270"/>
                <a:gd name="T65" fmla="*/ 170 h 270"/>
                <a:gd name="T66" fmla="*/ 250 w 270"/>
                <a:gd name="T67" fmla="*/ 203 h 270"/>
                <a:gd name="T68" fmla="*/ 229 w 270"/>
                <a:gd name="T69" fmla="*/ 231 h 270"/>
                <a:gd name="T70" fmla="*/ 202 w 270"/>
                <a:gd name="T71" fmla="*/ 252 h 270"/>
                <a:gd name="T72" fmla="*/ 170 w 270"/>
                <a:gd name="T73" fmla="*/ 265 h 270"/>
                <a:gd name="T74" fmla="*/ 134 w 270"/>
                <a:gd name="T75" fmla="*/ 270 h 270"/>
                <a:gd name="T76" fmla="*/ 98 w 270"/>
                <a:gd name="T77" fmla="*/ 265 h 270"/>
                <a:gd name="T78" fmla="*/ 67 w 270"/>
                <a:gd name="T79" fmla="*/ 252 h 270"/>
                <a:gd name="T80" fmla="*/ 39 w 270"/>
                <a:gd name="T81" fmla="*/ 231 h 270"/>
                <a:gd name="T82" fmla="*/ 18 w 270"/>
                <a:gd name="T83" fmla="*/ 203 h 270"/>
                <a:gd name="T84" fmla="*/ 4 w 270"/>
                <a:gd name="T85" fmla="*/ 170 h 270"/>
                <a:gd name="T86" fmla="*/ 0 w 270"/>
                <a:gd name="T87" fmla="*/ 134 h 270"/>
                <a:gd name="T88" fmla="*/ 4 w 270"/>
                <a:gd name="T89" fmla="*/ 100 h 270"/>
                <a:gd name="T90" fmla="*/ 18 w 270"/>
                <a:gd name="T91" fmla="*/ 67 h 270"/>
                <a:gd name="T92" fmla="*/ 39 w 270"/>
                <a:gd name="T93" fmla="*/ 39 h 270"/>
                <a:gd name="T94" fmla="*/ 67 w 270"/>
                <a:gd name="T95" fmla="*/ 18 h 270"/>
                <a:gd name="T96" fmla="*/ 98 w 270"/>
                <a:gd name="T97" fmla="*/ 5 h 270"/>
                <a:gd name="T98" fmla="*/ 134 w 270"/>
                <a:gd name="T9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0" h="270">
                  <a:moveTo>
                    <a:pt x="134" y="11"/>
                  </a:moveTo>
                  <a:lnTo>
                    <a:pt x="101" y="16"/>
                  </a:lnTo>
                  <a:lnTo>
                    <a:pt x="72" y="29"/>
                  </a:lnTo>
                  <a:lnTo>
                    <a:pt x="47" y="47"/>
                  </a:lnTo>
                  <a:lnTo>
                    <a:pt x="27" y="74"/>
                  </a:lnTo>
                  <a:lnTo>
                    <a:pt x="16" y="103"/>
                  </a:lnTo>
                  <a:lnTo>
                    <a:pt x="11" y="134"/>
                  </a:lnTo>
                  <a:lnTo>
                    <a:pt x="16" y="167"/>
                  </a:lnTo>
                  <a:lnTo>
                    <a:pt x="27" y="196"/>
                  </a:lnTo>
                  <a:lnTo>
                    <a:pt x="47" y="223"/>
                  </a:lnTo>
                  <a:lnTo>
                    <a:pt x="72" y="241"/>
                  </a:lnTo>
                  <a:lnTo>
                    <a:pt x="101" y="254"/>
                  </a:lnTo>
                  <a:lnTo>
                    <a:pt x="134" y="259"/>
                  </a:lnTo>
                  <a:lnTo>
                    <a:pt x="166" y="254"/>
                  </a:lnTo>
                  <a:lnTo>
                    <a:pt x="196" y="241"/>
                  </a:lnTo>
                  <a:lnTo>
                    <a:pt x="220" y="223"/>
                  </a:lnTo>
                  <a:lnTo>
                    <a:pt x="240" y="196"/>
                  </a:lnTo>
                  <a:lnTo>
                    <a:pt x="253" y="167"/>
                  </a:lnTo>
                  <a:lnTo>
                    <a:pt x="256" y="134"/>
                  </a:lnTo>
                  <a:lnTo>
                    <a:pt x="253" y="103"/>
                  </a:lnTo>
                  <a:lnTo>
                    <a:pt x="240" y="74"/>
                  </a:lnTo>
                  <a:lnTo>
                    <a:pt x="220" y="47"/>
                  </a:lnTo>
                  <a:lnTo>
                    <a:pt x="196" y="29"/>
                  </a:lnTo>
                  <a:lnTo>
                    <a:pt x="166" y="16"/>
                  </a:lnTo>
                  <a:lnTo>
                    <a:pt x="134" y="11"/>
                  </a:lnTo>
                  <a:close/>
                  <a:moveTo>
                    <a:pt x="134" y="0"/>
                  </a:moveTo>
                  <a:lnTo>
                    <a:pt x="170" y="5"/>
                  </a:lnTo>
                  <a:lnTo>
                    <a:pt x="202" y="18"/>
                  </a:lnTo>
                  <a:lnTo>
                    <a:pt x="229" y="39"/>
                  </a:lnTo>
                  <a:lnTo>
                    <a:pt x="250" y="67"/>
                  </a:lnTo>
                  <a:lnTo>
                    <a:pt x="265" y="100"/>
                  </a:lnTo>
                  <a:lnTo>
                    <a:pt x="270" y="134"/>
                  </a:lnTo>
                  <a:lnTo>
                    <a:pt x="265" y="170"/>
                  </a:lnTo>
                  <a:lnTo>
                    <a:pt x="250" y="203"/>
                  </a:lnTo>
                  <a:lnTo>
                    <a:pt x="229" y="231"/>
                  </a:lnTo>
                  <a:lnTo>
                    <a:pt x="202" y="252"/>
                  </a:lnTo>
                  <a:lnTo>
                    <a:pt x="170" y="265"/>
                  </a:lnTo>
                  <a:lnTo>
                    <a:pt x="134" y="270"/>
                  </a:lnTo>
                  <a:lnTo>
                    <a:pt x="98" y="265"/>
                  </a:lnTo>
                  <a:lnTo>
                    <a:pt x="67" y="252"/>
                  </a:lnTo>
                  <a:lnTo>
                    <a:pt x="39" y="231"/>
                  </a:lnTo>
                  <a:lnTo>
                    <a:pt x="18" y="203"/>
                  </a:lnTo>
                  <a:lnTo>
                    <a:pt x="4" y="170"/>
                  </a:lnTo>
                  <a:lnTo>
                    <a:pt x="0" y="134"/>
                  </a:lnTo>
                  <a:lnTo>
                    <a:pt x="4" y="100"/>
                  </a:lnTo>
                  <a:lnTo>
                    <a:pt x="18" y="67"/>
                  </a:lnTo>
                  <a:lnTo>
                    <a:pt x="39" y="39"/>
                  </a:lnTo>
                  <a:lnTo>
                    <a:pt x="67" y="18"/>
                  </a:lnTo>
                  <a:lnTo>
                    <a:pt x="98" y="5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372"/>
            <p:cNvSpPr>
              <a:spLocks noEditPoints="1"/>
            </p:cNvSpPr>
            <p:nvPr/>
          </p:nvSpPr>
          <p:spPr bwMode="auto">
            <a:xfrm>
              <a:off x="-1413473" y="-655637"/>
              <a:ext cx="215901" cy="214313"/>
            </a:xfrm>
            <a:custGeom>
              <a:avLst/>
              <a:gdLst>
                <a:gd name="T0" fmla="*/ 39 w 136"/>
                <a:gd name="T1" fmla="*/ 16 h 135"/>
                <a:gd name="T2" fmla="*/ 18 w 136"/>
                <a:gd name="T3" fmla="*/ 37 h 135"/>
                <a:gd name="T4" fmla="*/ 103 w 136"/>
                <a:gd name="T5" fmla="*/ 122 h 135"/>
                <a:gd name="T6" fmla="*/ 110 w 136"/>
                <a:gd name="T7" fmla="*/ 121 h 135"/>
                <a:gd name="T8" fmla="*/ 115 w 136"/>
                <a:gd name="T9" fmla="*/ 117 h 135"/>
                <a:gd name="T10" fmla="*/ 120 w 136"/>
                <a:gd name="T11" fmla="*/ 114 h 135"/>
                <a:gd name="T12" fmla="*/ 123 w 136"/>
                <a:gd name="T13" fmla="*/ 108 h 135"/>
                <a:gd name="T14" fmla="*/ 125 w 136"/>
                <a:gd name="T15" fmla="*/ 101 h 135"/>
                <a:gd name="T16" fmla="*/ 39 w 136"/>
                <a:gd name="T17" fmla="*/ 16 h 135"/>
                <a:gd name="T18" fmla="*/ 39 w 136"/>
                <a:gd name="T19" fmla="*/ 0 h 135"/>
                <a:gd name="T20" fmla="*/ 136 w 136"/>
                <a:gd name="T21" fmla="*/ 96 h 135"/>
                <a:gd name="T22" fmla="*/ 136 w 136"/>
                <a:gd name="T23" fmla="*/ 99 h 135"/>
                <a:gd name="T24" fmla="*/ 134 w 136"/>
                <a:gd name="T25" fmla="*/ 113 h 135"/>
                <a:gd name="T26" fmla="*/ 126 w 136"/>
                <a:gd name="T27" fmla="*/ 124 h 135"/>
                <a:gd name="T28" fmla="*/ 115 w 136"/>
                <a:gd name="T29" fmla="*/ 132 h 135"/>
                <a:gd name="T30" fmla="*/ 102 w 136"/>
                <a:gd name="T31" fmla="*/ 135 h 135"/>
                <a:gd name="T32" fmla="*/ 98 w 136"/>
                <a:gd name="T33" fmla="*/ 135 h 135"/>
                <a:gd name="T34" fmla="*/ 0 w 136"/>
                <a:gd name="T35" fmla="*/ 37 h 135"/>
                <a:gd name="T36" fmla="*/ 39 w 136"/>
                <a:gd name="T3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" h="135">
                  <a:moveTo>
                    <a:pt x="39" y="16"/>
                  </a:moveTo>
                  <a:lnTo>
                    <a:pt x="18" y="37"/>
                  </a:lnTo>
                  <a:lnTo>
                    <a:pt x="103" y="122"/>
                  </a:lnTo>
                  <a:lnTo>
                    <a:pt x="110" y="121"/>
                  </a:lnTo>
                  <a:lnTo>
                    <a:pt x="115" y="117"/>
                  </a:lnTo>
                  <a:lnTo>
                    <a:pt x="120" y="114"/>
                  </a:lnTo>
                  <a:lnTo>
                    <a:pt x="123" y="108"/>
                  </a:lnTo>
                  <a:lnTo>
                    <a:pt x="125" y="101"/>
                  </a:lnTo>
                  <a:lnTo>
                    <a:pt x="39" y="16"/>
                  </a:lnTo>
                  <a:close/>
                  <a:moveTo>
                    <a:pt x="39" y="0"/>
                  </a:moveTo>
                  <a:lnTo>
                    <a:pt x="136" y="96"/>
                  </a:lnTo>
                  <a:lnTo>
                    <a:pt x="136" y="99"/>
                  </a:lnTo>
                  <a:lnTo>
                    <a:pt x="134" y="113"/>
                  </a:lnTo>
                  <a:lnTo>
                    <a:pt x="126" y="124"/>
                  </a:lnTo>
                  <a:lnTo>
                    <a:pt x="115" y="132"/>
                  </a:lnTo>
                  <a:lnTo>
                    <a:pt x="102" y="135"/>
                  </a:lnTo>
                  <a:lnTo>
                    <a:pt x="98" y="135"/>
                  </a:lnTo>
                  <a:lnTo>
                    <a:pt x="0" y="3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3059832" y="1258672"/>
            <a:ext cx="129684" cy="144016"/>
            <a:chOff x="2796283" y="4400525"/>
            <a:chExt cx="339824" cy="377379"/>
          </a:xfrm>
        </p:grpSpPr>
        <p:sp>
          <p:nvSpPr>
            <p:cNvPr id="137" name="Freeform 349"/>
            <p:cNvSpPr>
              <a:spLocks/>
            </p:cNvSpPr>
            <p:nvPr/>
          </p:nvSpPr>
          <p:spPr bwMode="auto">
            <a:xfrm>
              <a:off x="2796283" y="4515966"/>
              <a:ext cx="249238" cy="261938"/>
            </a:xfrm>
            <a:custGeom>
              <a:avLst/>
              <a:gdLst>
                <a:gd name="T0" fmla="*/ 7 w 157"/>
                <a:gd name="T1" fmla="*/ 0 h 165"/>
                <a:gd name="T2" fmla="*/ 44 w 157"/>
                <a:gd name="T3" fmla="*/ 13 h 165"/>
                <a:gd name="T4" fmla="*/ 77 w 157"/>
                <a:gd name="T5" fmla="*/ 31 h 165"/>
                <a:gd name="T6" fmla="*/ 105 w 157"/>
                <a:gd name="T7" fmla="*/ 56 h 165"/>
                <a:gd name="T8" fmla="*/ 130 w 157"/>
                <a:gd name="T9" fmla="*/ 87 h 165"/>
                <a:gd name="T10" fmla="*/ 146 w 157"/>
                <a:gd name="T11" fmla="*/ 121 h 165"/>
                <a:gd name="T12" fmla="*/ 157 w 157"/>
                <a:gd name="T13" fmla="*/ 157 h 165"/>
                <a:gd name="T14" fmla="*/ 157 w 157"/>
                <a:gd name="T15" fmla="*/ 160 h 165"/>
                <a:gd name="T16" fmla="*/ 156 w 157"/>
                <a:gd name="T17" fmla="*/ 164 h 165"/>
                <a:gd name="T18" fmla="*/ 152 w 157"/>
                <a:gd name="T19" fmla="*/ 165 h 165"/>
                <a:gd name="T20" fmla="*/ 151 w 157"/>
                <a:gd name="T21" fmla="*/ 165 h 165"/>
                <a:gd name="T22" fmla="*/ 148 w 157"/>
                <a:gd name="T23" fmla="*/ 164 h 165"/>
                <a:gd name="T24" fmla="*/ 146 w 157"/>
                <a:gd name="T25" fmla="*/ 162 h 165"/>
                <a:gd name="T26" fmla="*/ 146 w 157"/>
                <a:gd name="T27" fmla="*/ 160 h 165"/>
                <a:gd name="T28" fmla="*/ 134 w 157"/>
                <a:gd name="T29" fmla="*/ 124 h 165"/>
                <a:gd name="T30" fmla="*/ 118 w 157"/>
                <a:gd name="T31" fmla="*/ 93 h 165"/>
                <a:gd name="T32" fmla="*/ 97 w 157"/>
                <a:gd name="T33" fmla="*/ 65 h 165"/>
                <a:gd name="T34" fmla="*/ 71 w 157"/>
                <a:gd name="T35" fmla="*/ 41 h 165"/>
                <a:gd name="T36" fmla="*/ 40 w 157"/>
                <a:gd name="T37" fmla="*/ 23 h 165"/>
                <a:gd name="T38" fmla="*/ 4 w 157"/>
                <a:gd name="T39" fmla="*/ 11 h 165"/>
                <a:gd name="T40" fmla="*/ 2 w 157"/>
                <a:gd name="T41" fmla="*/ 10 h 165"/>
                <a:gd name="T42" fmla="*/ 0 w 157"/>
                <a:gd name="T43" fmla="*/ 6 h 165"/>
                <a:gd name="T44" fmla="*/ 0 w 157"/>
                <a:gd name="T45" fmla="*/ 5 h 165"/>
                <a:gd name="T46" fmla="*/ 2 w 157"/>
                <a:gd name="T47" fmla="*/ 2 h 165"/>
                <a:gd name="T48" fmla="*/ 4 w 157"/>
                <a:gd name="T49" fmla="*/ 0 h 165"/>
                <a:gd name="T50" fmla="*/ 7 w 157"/>
                <a:gd name="T5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65">
                  <a:moveTo>
                    <a:pt x="7" y="0"/>
                  </a:moveTo>
                  <a:lnTo>
                    <a:pt x="44" y="13"/>
                  </a:lnTo>
                  <a:lnTo>
                    <a:pt x="77" y="31"/>
                  </a:lnTo>
                  <a:lnTo>
                    <a:pt x="105" y="56"/>
                  </a:lnTo>
                  <a:lnTo>
                    <a:pt x="130" y="87"/>
                  </a:lnTo>
                  <a:lnTo>
                    <a:pt x="146" y="121"/>
                  </a:lnTo>
                  <a:lnTo>
                    <a:pt x="157" y="157"/>
                  </a:lnTo>
                  <a:lnTo>
                    <a:pt x="157" y="160"/>
                  </a:lnTo>
                  <a:lnTo>
                    <a:pt x="156" y="164"/>
                  </a:lnTo>
                  <a:lnTo>
                    <a:pt x="152" y="165"/>
                  </a:lnTo>
                  <a:lnTo>
                    <a:pt x="151" y="165"/>
                  </a:lnTo>
                  <a:lnTo>
                    <a:pt x="148" y="164"/>
                  </a:lnTo>
                  <a:lnTo>
                    <a:pt x="146" y="162"/>
                  </a:lnTo>
                  <a:lnTo>
                    <a:pt x="146" y="160"/>
                  </a:lnTo>
                  <a:lnTo>
                    <a:pt x="134" y="124"/>
                  </a:lnTo>
                  <a:lnTo>
                    <a:pt x="118" y="93"/>
                  </a:lnTo>
                  <a:lnTo>
                    <a:pt x="97" y="65"/>
                  </a:lnTo>
                  <a:lnTo>
                    <a:pt x="71" y="41"/>
                  </a:lnTo>
                  <a:lnTo>
                    <a:pt x="40" y="2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349"/>
            <p:cNvSpPr>
              <a:spLocks/>
            </p:cNvSpPr>
            <p:nvPr/>
          </p:nvSpPr>
          <p:spPr bwMode="auto">
            <a:xfrm>
              <a:off x="2818352" y="4400525"/>
              <a:ext cx="317755" cy="333946"/>
            </a:xfrm>
            <a:custGeom>
              <a:avLst/>
              <a:gdLst>
                <a:gd name="T0" fmla="*/ 7 w 157"/>
                <a:gd name="T1" fmla="*/ 0 h 165"/>
                <a:gd name="T2" fmla="*/ 44 w 157"/>
                <a:gd name="T3" fmla="*/ 13 h 165"/>
                <a:gd name="T4" fmla="*/ 77 w 157"/>
                <a:gd name="T5" fmla="*/ 31 h 165"/>
                <a:gd name="T6" fmla="*/ 105 w 157"/>
                <a:gd name="T7" fmla="*/ 56 h 165"/>
                <a:gd name="T8" fmla="*/ 130 w 157"/>
                <a:gd name="T9" fmla="*/ 87 h 165"/>
                <a:gd name="T10" fmla="*/ 146 w 157"/>
                <a:gd name="T11" fmla="*/ 121 h 165"/>
                <a:gd name="T12" fmla="*/ 157 w 157"/>
                <a:gd name="T13" fmla="*/ 157 h 165"/>
                <a:gd name="T14" fmla="*/ 157 w 157"/>
                <a:gd name="T15" fmla="*/ 160 h 165"/>
                <a:gd name="T16" fmla="*/ 156 w 157"/>
                <a:gd name="T17" fmla="*/ 164 h 165"/>
                <a:gd name="T18" fmla="*/ 152 w 157"/>
                <a:gd name="T19" fmla="*/ 165 h 165"/>
                <a:gd name="T20" fmla="*/ 151 w 157"/>
                <a:gd name="T21" fmla="*/ 165 h 165"/>
                <a:gd name="T22" fmla="*/ 148 w 157"/>
                <a:gd name="T23" fmla="*/ 164 h 165"/>
                <a:gd name="T24" fmla="*/ 146 w 157"/>
                <a:gd name="T25" fmla="*/ 162 h 165"/>
                <a:gd name="T26" fmla="*/ 146 w 157"/>
                <a:gd name="T27" fmla="*/ 160 h 165"/>
                <a:gd name="T28" fmla="*/ 134 w 157"/>
                <a:gd name="T29" fmla="*/ 124 h 165"/>
                <a:gd name="T30" fmla="*/ 118 w 157"/>
                <a:gd name="T31" fmla="*/ 93 h 165"/>
                <a:gd name="T32" fmla="*/ 97 w 157"/>
                <a:gd name="T33" fmla="*/ 65 h 165"/>
                <a:gd name="T34" fmla="*/ 71 w 157"/>
                <a:gd name="T35" fmla="*/ 41 h 165"/>
                <a:gd name="T36" fmla="*/ 40 w 157"/>
                <a:gd name="T37" fmla="*/ 23 h 165"/>
                <a:gd name="T38" fmla="*/ 4 w 157"/>
                <a:gd name="T39" fmla="*/ 11 h 165"/>
                <a:gd name="T40" fmla="*/ 2 w 157"/>
                <a:gd name="T41" fmla="*/ 10 h 165"/>
                <a:gd name="T42" fmla="*/ 0 w 157"/>
                <a:gd name="T43" fmla="*/ 6 h 165"/>
                <a:gd name="T44" fmla="*/ 0 w 157"/>
                <a:gd name="T45" fmla="*/ 5 h 165"/>
                <a:gd name="T46" fmla="*/ 2 w 157"/>
                <a:gd name="T47" fmla="*/ 2 h 165"/>
                <a:gd name="T48" fmla="*/ 4 w 157"/>
                <a:gd name="T49" fmla="*/ 0 h 165"/>
                <a:gd name="T50" fmla="*/ 7 w 157"/>
                <a:gd name="T5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65">
                  <a:moveTo>
                    <a:pt x="7" y="0"/>
                  </a:moveTo>
                  <a:lnTo>
                    <a:pt x="44" y="13"/>
                  </a:lnTo>
                  <a:lnTo>
                    <a:pt x="77" y="31"/>
                  </a:lnTo>
                  <a:lnTo>
                    <a:pt x="105" y="56"/>
                  </a:lnTo>
                  <a:lnTo>
                    <a:pt x="130" y="87"/>
                  </a:lnTo>
                  <a:lnTo>
                    <a:pt x="146" y="121"/>
                  </a:lnTo>
                  <a:lnTo>
                    <a:pt x="157" y="157"/>
                  </a:lnTo>
                  <a:lnTo>
                    <a:pt x="157" y="160"/>
                  </a:lnTo>
                  <a:lnTo>
                    <a:pt x="156" y="164"/>
                  </a:lnTo>
                  <a:lnTo>
                    <a:pt x="152" y="165"/>
                  </a:lnTo>
                  <a:lnTo>
                    <a:pt x="151" y="165"/>
                  </a:lnTo>
                  <a:lnTo>
                    <a:pt x="148" y="164"/>
                  </a:lnTo>
                  <a:lnTo>
                    <a:pt x="146" y="162"/>
                  </a:lnTo>
                  <a:lnTo>
                    <a:pt x="146" y="160"/>
                  </a:lnTo>
                  <a:lnTo>
                    <a:pt x="134" y="124"/>
                  </a:lnTo>
                  <a:lnTo>
                    <a:pt x="118" y="93"/>
                  </a:lnTo>
                  <a:lnTo>
                    <a:pt x="97" y="65"/>
                  </a:lnTo>
                  <a:lnTo>
                    <a:pt x="71" y="41"/>
                  </a:lnTo>
                  <a:lnTo>
                    <a:pt x="40" y="2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9" name="Freeform 433"/>
          <p:cNvSpPr>
            <a:spLocks noEditPoints="1"/>
          </p:cNvSpPr>
          <p:nvPr/>
        </p:nvSpPr>
        <p:spPr bwMode="auto">
          <a:xfrm>
            <a:off x="2826198" y="1356081"/>
            <a:ext cx="230882" cy="212283"/>
          </a:xfrm>
          <a:custGeom>
            <a:avLst/>
            <a:gdLst>
              <a:gd name="T0" fmla="*/ 137 w 360"/>
              <a:gd name="T1" fmla="*/ 288 h 331"/>
              <a:gd name="T2" fmla="*/ 122 w 360"/>
              <a:gd name="T3" fmla="*/ 303 h 331"/>
              <a:gd name="T4" fmla="*/ 94 w 360"/>
              <a:gd name="T5" fmla="*/ 306 h 331"/>
              <a:gd name="T6" fmla="*/ 252 w 360"/>
              <a:gd name="T7" fmla="*/ 320 h 331"/>
              <a:gd name="T8" fmla="*/ 237 w 360"/>
              <a:gd name="T9" fmla="*/ 306 h 331"/>
              <a:gd name="T10" fmla="*/ 212 w 360"/>
              <a:gd name="T11" fmla="*/ 298 h 331"/>
              <a:gd name="T12" fmla="*/ 209 w 360"/>
              <a:gd name="T13" fmla="*/ 266 h 331"/>
              <a:gd name="T14" fmla="*/ 29 w 360"/>
              <a:gd name="T15" fmla="*/ 14 h 331"/>
              <a:gd name="T16" fmla="*/ 19 w 360"/>
              <a:gd name="T17" fmla="*/ 17 h 331"/>
              <a:gd name="T18" fmla="*/ 13 w 360"/>
              <a:gd name="T19" fmla="*/ 25 h 331"/>
              <a:gd name="T20" fmla="*/ 11 w 360"/>
              <a:gd name="T21" fmla="*/ 234 h 331"/>
              <a:gd name="T22" fmla="*/ 14 w 360"/>
              <a:gd name="T23" fmla="*/ 246 h 331"/>
              <a:gd name="T24" fmla="*/ 24 w 360"/>
              <a:gd name="T25" fmla="*/ 252 h 331"/>
              <a:gd name="T26" fmla="*/ 328 w 360"/>
              <a:gd name="T27" fmla="*/ 252 h 331"/>
              <a:gd name="T28" fmla="*/ 340 w 360"/>
              <a:gd name="T29" fmla="*/ 249 h 331"/>
              <a:gd name="T30" fmla="*/ 346 w 360"/>
              <a:gd name="T31" fmla="*/ 241 h 331"/>
              <a:gd name="T32" fmla="*/ 346 w 360"/>
              <a:gd name="T33" fmla="*/ 32 h 331"/>
              <a:gd name="T34" fmla="*/ 343 w 360"/>
              <a:gd name="T35" fmla="*/ 20 h 331"/>
              <a:gd name="T36" fmla="*/ 335 w 360"/>
              <a:gd name="T37" fmla="*/ 14 h 331"/>
              <a:gd name="T38" fmla="*/ 29 w 360"/>
              <a:gd name="T39" fmla="*/ 14 h 331"/>
              <a:gd name="T40" fmla="*/ 328 w 360"/>
              <a:gd name="T41" fmla="*/ 0 h 331"/>
              <a:gd name="T42" fmla="*/ 355 w 360"/>
              <a:gd name="T43" fmla="*/ 15 h 331"/>
              <a:gd name="T44" fmla="*/ 360 w 360"/>
              <a:gd name="T45" fmla="*/ 234 h 331"/>
              <a:gd name="T46" fmla="*/ 345 w 360"/>
              <a:gd name="T47" fmla="*/ 261 h 331"/>
              <a:gd name="T48" fmla="*/ 220 w 360"/>
              <a:gd name="T49" fmla="*/ 266 h 331"/>
              <a:gd name="T50" fmla="*/ 227 w 360"/>
              <a:gd name="T51" fmla="*/ 292 h 331"/>
              <a:gd name="T52" fmla="*/ 256 w 360"/>
              <a:gd name="T53" fmla="*/ 295 h 331"/>
              <a:gd name="T54" fmla="*/ 263 w 360"/>
              <a:gd name="T55" fmla="*/ 331 h 331"/>
              <a:gd name="T56" fmla="*/ 83 w 360"/>
              <a:gd name="T57" fmla="*/ 295 h 331"/>
              <a:gd name="T58" fmla="*/ 106 w 360"/>
              <a:gd name="T59" fmla="*/ 293 h 331"/>
              <a:gd name="T60" fmla="*/ 126 w 360"/>
              <a:gd name="T61" fmla="*/ 288 h 331"/>
              <a:gd name="T62" fmla="*/ 29 w 360"/>
              <a:gd name="T63" fmla="*/ 266 h 331"/>
              <a:gd name="T64" fmla="*/ 3 w 360"/>
              <a:gd name="T65" fmla="*/ 251 h 331"/>
              <a:gd name="T66" fmla="*/ 0 w 360"/>
              <a:gd name="T67" fmla="*/ 32 h 331"/>
              <a:gd name="T68" fmla="*/ 14 w 360"/>
              <a:gd name="T69" fmla="*/ 5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0" h="331">
                <a:moveTo>
                  <a:pt x="137" y="266"/>
                </a:moveTo>
                <a:lnTo>
                  <a:pt x="137" y="288"/>
                </a:lnTo>
                <a:lnTo>
                  <a:pt x="134" y="298"/>
                </a:lnTo>
                <a:lnTo>
                  <a:pt x="122" y="303"/>
                </a:lnTo>
                <a:lnTo>
                  <a:pt x="109" y="306"/>
                </a:lnTo>
                <a:lnTo>
                  <a:pt x="94" y="306"/>
                </a:lnTo>
                <a:lnTo>
                  <a:pt x="94" y="320"/>
                </a:lnTo>
                <a:lnTo>
                  <a:pt x="252" y="320"/>
                </a:lnTo>
                <a:lnTo>
                  <a:pt x="252" y="306"/>
                </a:lnTo>
                <a:lnTo>
                  <a:pt x="237" y="306"/>
                </a:lnTo>
                <a:lnTo>
                  <a:pt x="224" y="303"/>
                </a:lnTo>
                <a:lnTo>
                  <a:pt x="212" y="298"/>
                </a:lnTo>
                <a:lnTo>
                  <a:pt x="209" y="288"/>
                </a:lnTo>
                <a:lnTo>
                  <a:pt x="209" y="266"/>
                </a:lnTo>
                <a:lnTo>
                  <a:pt x="137" y="266"/>
                </a:lnTo>
                <a:close/>
                <a:moveTo>
                  <a:pt x="29" y="14"/>
                </a:moveTo>
                <a:lnTo>
                  <a:pt x="24" y="14"/>
                </a:lnTo>
                <a:lnTo>
                  <a:pt x="19" y="17"/>
                </a:lnTo>
                <a:lnTo>
                  <a:pt x="14" y="20"/>
                </a:lnTo>
                <a:lnTo>
                  <a:pt x="13" y="25"/>
                </a:lnTo>
                <a:lnTo>
                  <a:pt x="11" y="32"/>
                </a:lnTo>
                <a:lnTo>
                  <a:pt x="11" y="234"/>
                </a:lnTo>
                <a:lnTo>
                  <a:pt x="13" y="241"/>
                </a:lnTo>
                <a:lnTo>
                  <a:pt x="14" y="246"/>
                </a:lnTo>
                <a:lnTo>
                  <a:pt x="19" y="249"/>
                </a:lnTo>
                <a:lnTo>
                  <a:pt x="24" y="252"/>
                </a:lnTo>
                <a:lnTo>
                  <a:pt x="29" y="252"/>
                </a:lnTo>
                <a:lnTo>
                  <a:pt x="328" y="252"/>
                </a:lnTo>
                <a:lnTo>
                  <a:pt x="335" y="252"/>
                </a:lnTo>
                <a:lnTo>
                  <a:pt x="340" y="249"/>
                </a:lnTo>
                <a:lnTo>
                  <a:pt x="343" y="246"/>
                </a:lnTo>
                <a:lnTo>
                  <a:pt x="346" y="241"/>
                </a:lnTo>
                <a:lnTo>
                  <a:pt x="346" y="234"/>
                </a:lnTo>
                <a:lnTo>
                  <a:pt x="346" y="32"/>
                </a:lnTo>
                <a:lnTo>
                  <a:pt x="346" y="25"/>
                </a:lnTo>
                <a:lnTo>
                  <a:pt x="343" y="20"/>
                </a:lnTo>
                <a:lnTo>
                  <a:pt x="340" y="17"/>
                </a:lnTo>
                <a:lnTo>
                  <a:pt x="335" y="14"/>
                </a:lnTo>
                <a:lnTo>
                  <a:pt x="328" y="14"/>
                </a:lnTo>
                <a:lnTo>
                  <a:pt x="29" y="14"/>
                </a:lnTo>
                <a:close/>
                <a:moveTo>
                  <a:pt x="29" y="0"/>
                </a:moveTo>
                <a:lnTo>
                  <a:pt x="328" y="0"/>
                </a:lnTo>
                <a:lnTo>
                  <a:pt x="345" y="5"/>
                </a:lnTo>
                <a:lnTo>
                  <a:pt x="355" y="15"/>
                </a:lnTo>
                <a:lnTo>
                  <a:pt x="360" y="32"/>
                </a:lnTo>
                <a:lnTo>
                  <a:pt x="360" y="234"/>
                </a:lnTo>
                <a:lnTo>
                  <a:pt x="355" y="251"/>
                </a:lnTo>
                <a:lnTo>
                  <a:pt x="345" y="261"/>
                </a:lnTo>
                <a:lnTo>
                  <a:pt x="328" y="266"/>
                </a:lnTo>
                <a:lnTo>
                  <a:pt x="220" y="266"/>
                </a:lnTo>
                <a:lnTo>
                  <a:pt x="220" y="288"/>
                </a:lnTo>
                <a:lnTo>
                  <a:pt x="227" y="292"/>
                </a:lnTo>
                <a:lnTo>
                  <a:pt x="240" y="293"/>
                </a:lnTo>
                <a:lnTo>
                  <a:pt x="256" y="295"/>
                </a:lnTo>
                <a:lnTo>
                  <a:pt x="263" y="295"/>
                </a:lnTo>
                <a:lnTo>
                  <a:pt x="263" y="331"/>
                </a:lnTo>
                <a:lnTo>
                  <a:pt x="83" y="331"/>
                </a:lnTo>
                <a:lnTo>
                  <a:pt x="83" y="295"/>
                </a:lnTo>
                <a:lnTo>
                  <a:pt x="90" y="295"/>
                </a:lnTo>
                <a:lnTo>
                  <a:pt x="106" y="293"/>
                </a:lnTo>
                <a:lnTo>
                  <a:pt x="119" y="292"/>
                </a:lnTo>
                <a:lnTo>
                  <a:pt x="126" y="288"/>
                </a:lnTo>
                <a:lnTo>
                  <a:pt x="126" y="266"/>
                </a:lnTo>
                <a:lnTo>
                  <a:pt x="29" y="266"/>
                </a:lnTo>
                <a:lnTo>
                  <a:pt x="14" y="261"/>
                </a:lnTo>
                <a:lnTo>
                  <a:pt x="3" y="251"/>
                </a:lnTo>
                <a:lnTo>
                  <a:pt x="0" y="234"/>
                </a:lnTo>
                <a:lnTo>
                  <a:pt x="0" y="32"/>
                </a:lnTo>
                <a:lnTo>
                  <a:pt x="3" y="15"/>
                </a:lnTo>
                <a:lnTo>
                  <a:pt x="14" y="5"/>
                </a:lnTo>
                <a:lnTo>
                  <a:pt x="2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0" name="Группа 139"/>
          <p:cNvGrpSpPr/>
          <p:nvPr/>
        </p:nvGrpSpPr>
        <p:grpSpPr>
          <a:xfrm>
            <a:off x="2746772" y="1805063"/>
            <a:ext cx="389734" cy="216024"/>
            <a:chOff x="-1744663" y="-98425"/>
            <a:chExt cx="555625" cy="307975"/>
          </a:xfrm>
          <a:solidFill>
            <a:schemeClr val="bg1"/>
          </a:solidFill>
        </p:grpSpPr>
        <p:sp>
          <p:nvSpPr>
            <p:cNvPr id="141" name="Freeform 447"/>
            <p:cNvSpPr>
              <a:spLocks noEditPoints="1"/>
            </p:cNvSpPr>
            <p:nvPr/>
          </p:nvSpPr>
          <p:spPr bwMode="auto">
            <a:xfrm>
              <a:off x="-1744663" y="-98425"/>
              <a:ext cx="555625" cy="307975"/>
            </a:xfrm>
            <a:custGeom>
              <a:avLst/>
              <a:gdLst>
                <a:gd name="T0" fmla="*/ 262 w 350"/>
                <a:gd name="T1" fmla="*/ 48 h 194"/>
                <a:gd name="T2" fmla="*/ 260 w 350"/>
                <a:gd name="T3" fmla="*/ 100 h 194"/>
                <a:gd name="T4" fmla="*/ 227 w 350"/>
                <a:gd name="T5" fmla="*/ 144 h 194"/>
                <a:gd name="T6" fmla="*/ 175 w 350"/>
                <a:gd name="T7" fmla="*/ 162 h 194"/>
                <a:gd name="T8" fmla="*/ 123 w 350"/>
                <a:gd name="T9" fmla="*/ 144 h 194"/>
                <a:gd name="T10" fmla="*/ 90 w 350"/>
                <a:gd name="T11" fmla="*/ 100 h 194"/>
                <a:gd name="T12" fmla="*/ 88 w 350"/>
                <a:gd name="T13" fmla="*/ 50 h 194"/>
                <a:gd name="T14" fmla="*/ 70 w 350"/>
                <a:gd name="T15" fmla="*/ 45 h 194"/>
                <a:gd name="T16" fmla="*/ 33 w 350"/>
                <a:gd name="T17" fmla="*/ 76 h 194"/>
                <a:gd name="T18" fmla="*/ 15 w 350"/>
                <a:gd name="T19" fmla="*/ 97 h 194"/>
                <a:gd name="T20" fmla="*/ 29 w 350"/>
                <a:gd name="T21" fmla="*/ 117 h 194"/>
                <a:gd name="T22" fmla="*/ 62 w 350"/>
                <a:gd name="T23" fmla="*/ 144 h 194"/>
                <a:gd name="T24" fmla="*/ 110 w 350"/>
                <a:gd name="T25" fmla="*/ 171 h 194"/>
                <a:gd name="T26" fmla="*/ 175 w 350"/>
                <a:gd name="T27" fmla="*/ 180 h 194"/>
                <a:gd name="T28" fmla="*/ 240 w 350"/>
                <a:gd name="T29" fmla="*/ 172 h 194"/>
                <a:gd name="T30" fmla="*/ 286 w 350"/>
                <a:gd name="T31" fmla="*/ 149 h 194"/>
                <a:gd name="T32" fmla="*/ 319 w 350"/>
                <a:gd name="T33" fmla="*/ 122 h 194"/>
                <a:gd name="T34" fmla="*/ 337 w 350"/>
                <a:gd name="T35" fmla="*/ 97 h 194"/>
                <a:gd name="T36" fmla="*/ 319 w 350"/>
                <a:gd name="T37" fmla="*/ 74 h 194"/>
                <a:gd name="T38" fmla="*/ 281 w 350"/>
                <a:gd name="T39" fmla="*/ 41 h 194"/>
                <a:gd name="T40" fmla="*/ 175 w 350"/>
                <a:gd name="T41" fmla="*/ 14 h 194"/>
                <a:gd name="T42" fmla="*/ 114 w 350"/>
                <a:gd name="T43" fmla="*/ 22 h 194"/>
                <a:gd name="T44" fmla="*/ 96 w 350"/>
                <a:gd name="T45" fmla="*/ 72 h 194"/>
                <a:gd name="T46" fmla="*/ 113 w 350"/>
                <a:gd name="T47" fmla="*/ 118 h 194"/>
                <a:gd name="T48" fmla="*/ 150 w 350"/>
                <a:gd name="T49" fmla="*/ 146 h 194"/>
                <a:gd name="T50" fmla="*/ 200 w 350"/>
                <a:gd name="T51" fmla="*/ 146 h 194"/>
                <a:gd name="T52" fmla="*/ 237 w 350"/>
                <a:gd name="T53" fmla="*/ 118 h 194"/>
                <a:gd name="T54" fmla="*/ 254 w 350"/>
                <a:gd name="T55" fmla="*/ 72 h 194"/>
                <a:gd name="T56" fmla="*/ 244 w 350"/>
                <a:gd name="T57" fmla="*/ 36 h 194"/>
                <a:gd name="T58" fmla="*/ 206 w 350"/>
                <a:gd name="T59" fmla="*/ 15 h 194"/>
                <a:gd name="T60" fmla="*/ 175 w 350"/>
                <a:gd name="T61" fmla="*/ 0 h 194"/>
                <a:gd name="T62" fmla="*/ 244 w 350"/>
                <a:gd name="T63" fmla="*/ 12 h 194"/>
                <a:gd name="T64" fmla="*/ 293 w 350"/>
                <a:gd name="T65" fmla="*/ 35 h 194"/>
                <a:gd name="T66" fmla="*/ 327 w 350"/>
                <a:gd name="T67" fmla="*/ 64 h 194"/>
                <a:gd name="T68" fmla="*/ 347 w 350"/>
                <a:gd name="T69" fmla="*/ 90 h 194"/>
                <a:gd name="T70" fmla="*/ 350 w 350"/>
                <a:gd name="T71" fmla="*/ 97 h 194"/>
                <a:gd name="T72" fmla="*/ 347 w 350"/>
                <a:gd name="T73" fmla="*/ 104 h 194"/>
                <a:gd name="T74" fmla="*/ 327 w 350"/>
                <a:gd name="T75" fmla="*/ 130 h 194"/>
                <a:gd name="T76" fmla="*/ 293 w 350"/>
                <a:gd name="T77" fmla="*/ 159 h 194"/>
                <a:gd name="T78" fmla="*/ 244 w 350"/>
                <a:gd name="T79" fmla="*/ 182 h 194"/>
                <a:gd name="T80" fmla="*/ 175 w 350"/>
                <a:gd name="T81" fmla="*/ 194 h 194"/>
                <a:gd name="T82" fmla="*/ 106 w 350"/>
                <a:gd name="T83" fmla="*/ 182 h 194"/>
                <a:gd name="T84" fmla="*/ 56 w 350"/>
                <a:gd name="T85" fmla="*/ 154 h 194"/>
                <a:gd name="T86" fmla="*/ 21 w 350"/>
                <a:gd name="T87" fmla="*/ 125 h 194"/>
                <a:gd name="T88" fmla="*/ 5 w 350"/>
                <a:gd name="T89" fmla="*/ 104 h 194"/>
                <a:gd name="T90" fmla="*/ 0 w 350"/>
                <a:gd name="T91" fmla="*/ 97 h 194"/>
                <a:gd name="T92" fmla="*/ 5 w 350"/>
                <a:gd name="T93" fmla="*/ 90 h 194"/>
                <a:gd name="T94" fmla="*/ 21 w 350"/>
                <a:gd name="T95" fmla="*/ 69 h 194"/>
                <a:gd name="T96" fmla="*/ 56 w 350"/>
                <a:gd name="T97" fmla="*/ 40 h 194"/>
                <a:gd name="T98" fmla="*/ 108 w 350"/>
                <a:gd name="T99" fmla="*/ 12 h 194"/>
                <a:gd name="T100" fmla="*/ 108 w 350"/>
                <a:gd name="T101" fmla="*/ 12 h 194"/>
                <a:gd name="T102" fmla="*/ 175 w 350"/>
                <a:gd name="T10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0" h="194">
                  <a:moveTo>
                    <a:pt x="254" y="27"/>
                  </a:moveTo>
                  <a:lnTo>
                    <a:pt x="262" y="48"/>
                  </a:lnTo>
                  <a:lnTo>
                    <a:pt x="265" y="72"/>
                  </a:lnTo>
                  <a:lnTo>
                    <a:pt x="260" y="100"/>
                  </a:lnTo>
                  <a:lnTo>
                    <a:pt x="247" y="125"/>
                  </a:lnTo>
                  <a:lnTo>
                    <a:pt x="227" y="144"/>
                  </a:lnTo>
                  <a:lnTo>
                    <a:pt x="203" y="158"/>
                  </a:lnTo>
                  <a:lnTo>
                    <a:pt x="175" y="162"/>
                  </a:lnTo>
                  <a:lnTo>
                    <a:pt x="147" y="158"/>
                  </a:lnTo>
                  <a:lnTo>
                    <a:pt x="123" y="144"/>
                  </a:lnTo>
                  <a:lnTo>
                    <a:pt x="103" y="125"/>
                  </a:lnTo>
                  <a:lnTo>
                    <a:pt x="90" y="100"/>
                  </a:lnTo>
                  <a:lnTo>
                    <a:pt x="85" y="72"/>
                  </a:lnTo>
                  <a:lnTo>
                    <a:pt x="88" y="50"/>
                  </a:lnTo>
                  <a:lnTo>
                    <a:pt x="95" y="30"/>
                  </a:lnTo>
                  <a:lnTo>
                    <a:pt x="70" y="45"/>
                  </a:lnTo>
                  <a:lnTo>
                    <a:pt x="49" y="59"/>
                  </a:lnTo>
                  <a:lnTo>
                    <a:pt x="33" y="76"/>
                  </a:lnTo>
                  <a:lnTo>
                    <a:pt x="21" y="89"/>
                  </a:lnTo>
                  <a:lnTo>
                    <a:pt x="15" y="97"/>
                  </a:lnTo>
                  <a:lnTo>
                    <a:pt x="20" y="105"/>
                  </a:lnTo>
                  <a:lnTo>
                    <a:pt x="29" y="117"/>
                  </a:lnTo>
                  <a:lnTo>
                    <a:pt x="44" y="130"/>
                  </a:lnTo>
                  <a:lnTo>
                    <a:pt x="62" y="144"/>
                  </a:lnTo>
                  <a:lnTo>
                    <a:pt x="85" y="159"/>
                  </a:lnTo>
                  <a:lnTo>
                    <a:pt x="110" y="171"/>
                  </a:lnTo>
                  <a:lnTo>
                    <a:pt x="141" y="179"/>
                  </a:lnTo>
                  <a:lnTo>
                    <a:pt x="175" y="180"/>
                  </a:lnTo>
                  <a:lnTo>
                    <a:pt x="209" y="179"/>
                  </a:lnTo>
                  <a:lnTo>
                    <a:pt x="240" y="172"/>
                  </a:lnTo>
                  <a:lnTo>
                    <a:pt x="265" y="161"/>
                  </a:lnTo>
                  <a:lnTo>
                    <a:pt x="286" y="149"/>
                  </a:lnTo>
                  <a:lnTo>
                    <a:pt x="303" y="138"/>
                  </a:lnTo>
                  <a:lnTo>
                    <a:pt x="319" y="122"/>
                  </a:lnTo>
                  <a:lnTo>
                    <a:pt x="330" y="107"/>
                  </a:lnTo>
                  <a:lnTo>
                    <a:pt x="337" y="97"/>
                  </a:lnTo>
                  <a:lnTo>
                    <a:pt x="330" y="87"/>
                  </a:lnTo>
                  <a:lnTo>
                    <a:pt x="319" y="74"/>
                  </a:lnTo>
                  <a:lnTo>
                    <a:pt x="304" y="58"/>
                  </a:lnTo>
                  <a:lnTo>
                    <a:pt x="281" y="41"/>
                  </a:lnTo>
                  <a:lnTo>
                    <a:pt x="254" y="27"/>
                  </a:lnTo>
                  <a:close/>
                  <a:moveTo>
                    <a:pt x="175" y="14"/>
                  </a:moveTo>
                  <a:lnTo>
                    <a:pt x="142" y="15"/>
                  </a:lnTo>
                  <a:lnTo>
                    <a:pt x="114" y="22"/>
                  </a:lnTo>
                  <a:lnTo>
                    <a:pt x="101" y="46"/>
                  </a:lnTo>
                  <a:lnTo>
                    <a:pt x="96" y="72"/>
                  </a:lnTo>
                  <a:lnTo>
                    <a:pt x="101" y="97"/>
                  </a:lnTo>
                  <a:lnTo>
                    <a:pt x="113" y="118"/>
                  </a:lnTo>
                  <a:lnTo>
                    <a:pt x="129" y="135"/>
                  </a:lnTo>
                  <a:lnTo>
                    <a:pt x="150" y="146"/>
                  </a:lnTo>
                  <a:lnTo>
                    <a:pt x="175" y="149"/>
                  </a:lnTo>
                  <a:lnTo>
                    <a:pt x="200" y="146"/>
                  </a:lnTo>
                  <a:lnTo>
                    <a:pt x="221" y="135"/>
                  </a:lnTo>
                  <a:lnTo>
                    <a:pt x="237" y="118"/>
                  </a:lnTo>
                  <a:lnTo>
                    <a:pt x="249" y="97"/>
                  </a:lnTo>
                  <a:lnTo>
                    <a:pt x="254" y="72"/>
                  </a:lnTo>
                  <a:lnTo>
                    <a:pt x="250" y="53"/>
                  </a:lnTo>
                  <a:lnTo>
                    <a:pt x="244" y="36"/>
                  </a:lnTo>
                  <a:lnTo>
                    <a:pt x="234" y="20"/>
                  </a:lnTo>
                  <a:lnTo>
                    <a:pt x="206" y="15"/>
                  </a:lnTo>
                  <a:lnTo>
                    <a:pt x="175" y="14"/>
                  </a:lnTo>
                  <a:close/>
                  <a:moveTo>
                    <a:pt x="175" y="0"/>
                  </a:moveTo>
                  <a:lnTo>
                    <a:pt x="213" y="4"/>
                  </a:lnTo>
                  <a:lnTo>
                    <a:pt x="244" y="12"/>
                  </a:lnTo>
                  <a:lnTo>
                    <a:pt x="272" y="22"/>
                  </a:lnTo>
                  <a:lnTo>
                    <a:pt x="293" y="35"/>
                  </a:lnTo>
                  <a:lnTo>
                    <a:pt x="311" y="48"/>
                  </a:lnTo>
                  <a:lnTo>
                    <a:pt x="327" y="64"/>
                  </a:lnTo>
                  <a:lnTo>
                    <a:pt x="339" y="79"/>
                  </a:lnTo>
                  <a:lnTo>
                    <a:pt x="347" y="90"/>
                  </a:lnTo>
                  <a:lnTo>
                    <a:pt x="348" y="94"/>
                  </a:lnTo>
                  <a:lnTo>
                    <a:pt x="350" y="97"/>
                  </a:lnTo>
                  <a:lnTo>
                    <a:pt x="348" y="100"/>
                  </a:lnTo>
                  <a:lnTo>
                    <a:pt x="347" y="104"/>
                  </a:lnTo>
                  <a:lnTo>
                    <a:pt x="339" y="115"/>
                  </a:lnTo>
                  <a:lnTo>
                    <a:pt x="327" y="130"/>
                  </a:lnTo>
                  <a:lnTo>
                    <a:pt x="311" y="146"/>
                  </a:lnTo>
                  <a:lnTo>
                    <a:pt x="293" y="159"/>
                  </a:lnTo>
                  <a:lnTo>
                    <a:pt x="272" y="172"/>
                  </a:lnTo>
                  <a:lnTo>
                    <a:pt x="244" y="182"/>
                  </a:lnTo>
                  <a:lnTo>
                    <a:pt x="213" y="190"/>
                  </a:lnTo>
                  <a:lnTo>
                    <a:pt x="175" y="194"/>
                  </a:lnTo>
                  <a:lnTo>
                    <a:pt x="139" y="190"/>
                  </a:lnTo>
                  <a:lnTo>
                    <a:pt x="106" y="182"/>
                  </a:lnTo>
                  <a:lnTo>
                    <a:pt x="78" y="169"/>
                  </a:lnTo>
                  <a:lnTo>
                    <a:pt x="56" y="154"/>
                  </a:lnTo>
                  <a:lnTo>
                    <a:pt x="36" y="140"/>
                  </a:lnTo>
                  <a:lnTo>
                    <a:pt x="21" y="125"/>
                  </a:lnTo>
                  <a:lnTo>
                    <a:pt x="11" y="112"/>
                  </a:lnTo>
                  <a:lnTo>
                    <a:pt x="5" y="104"/>
                  </a:lnTo>
                  <a:lnTo>
                    <a:pt x="2" y="100"/>
                  </a:lnTo>
                  <a:lnTo>
                    <a:pt x="0" y="97"/>
                  </a:lnTo>
                  <a:lnTo>
                    <a:pt x="2" y="94"/>
                  </a:lnTo>
                  <a:lnTo>
                    <a:pt x="5" y="90"/>
                  </a:lnTo>
                  <a:lnTo>
                    <a:pt x="11" y="82"/>
                  </a:lnTo>
                  <a:lnTo>
                    <a:pt x="21" y="69"/>
                  </a:lnTo>
                  <a:lnTo>
                    <a:pt x="36" y="54"/>
                  </a:lnTo>
                  <a:lnTo>
                    <a:pt x="56" y="40"/>
                  </a:lnTo>
                  <a:lnTo>
                    <a:pt x="80" y="25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39" y="4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448"/>
            <p:cNvSpPr>
              <a:spLocks/>
            </p:cNvSpPr>
            <p:nvPr/>
          </p:nvSpPr>
          <p:spPr bwMode="auto">
            <a:xfrm>
              <a:off x="-1535113" y="-47625"/>
              <a:ext cx="136525" cy="131763"/>
            </a:xfrm>
            <a:custGeom>
              <a:avLst/>
              <a:gdLst>
                <a:gd name="T0" fmla="*/ 43 w 86"/>
                <a:gd name="T1" fmla="*/ 0 h 83"/>
                <a:gd name="T2" fmla="*/ 59 w 86"/>
                <a:gd name="T3" fmla="*/ 3 h 83"/>
                <a:gd name="T4" fmla="*/ 72 w 86"/>
                <a:gd name="T5" fmla="*/ 11 h 83"/>
                <a:gd name="T6" fmla="*/ 82 w 86"/>
                <a:gd name="T7" fmla="*/ 24 h 83"/>
                <a:gd name="T8" fmla="*/ 86 w 86"/>
                <a:gd name="T9" fmla="*/ 40 h 83"/>
                <a:gd name="T10" fmla="*/ 82 w 86"/>
                <a:gd name="T11" fmla="*/ 57 h 83"/>
                <a:gd name="T12" fmla="*/ 72 w 86"/>
                <a:gd name="T13" fmla="*/ 70 h 83"/>
                <a:gd name="T14" fmla="*/ 59 w 86"/>
                <a:gd name="T15" fmla="*/ 80 h 83"/>
                <a:gd name="T16" fmla="*/ 43 w 86"/>
                <a:gd name="T17" fmla="*/ 83 h 83"/>
                <a:gd name="T18" fmla="*/ 27 w 86"/>
                <a:gd name="T19" fmla="*/ 80 h 83"/>
                <a:gd name="T20" fmla="*/ 14 w 86"/>
                <a:gd name="T21" fmla="*/ 70 h 83"/>
                <a:gd name="T22" fmla="*/ 4 w 86"/>
                <a:gd name="T23" fmla="*/ 57 h 83"/>
                <a:gd name="T24" fmla="*/ 0 w 86"/>
                <a:gd name="T25" fmla="*/ 40 h 83"/>
                <a:gd name="T26" fmla="*/ 14 w 86"/>
                <a:gd name="T27" fmla="*/ 40 h 83"/>
                <a:gd name="T28" fmla="*/ 17 w 86"/>
                <a:gd name="T29" fmla="*/ 57 h 83"/>
                <a:gd name="T30" fmla="*/ 28 w 86"/>
                <a:gd name="T31" fmla="*/ 67 h 83"/>
                <a:gd name="T32" fmla="*/ 43 w 86"/>
                <a:gd name="T33" fmla="*/ 72 h 83"/>
                <a:gd name="T34" fmla="*/ 58 w 86"/>
                <a:gd name="T35" fmla="*/ 67 h 83"/>
                <a:gd name="T36" fmla="*/ 69 w 86"/>
                <a:gd name="T37" fmla="*/ 57 h 83"/>
                <a:gd name="T38" fmla="*/ 72 w 86"/>
                <a:gd name="T39" fmla="*/ 40 h 83"/>
                <a:gd name="T40" fmla="*/ 69 w 86"/>
                <a:gd name="T41" fmla="*/ 26 h 83"/>
                <a:gd name="T42" fmla="*/ 58 w 86"/>
                <a:gd name="T43" fmla="*/ 16 h 83"/>
                <a:gd name="T44" fmla="*/ 43 w 86"/>
                <a:gd name="T45" fmla="*/ 11 h 83"/>
                <a:gd name="T46" fmla="*/ 35 w 86"/>
                <a:gd name="T47" fmla="*/ 13 h 83"/>
                <a:gd name="T48" fmla="*/ 28 w 86"/>
                <a:gd name="T49" fmla="*/ 14 h 83"/>
                <a:gd name="T50" fmla="*/ 22 w 86"/>
                <a:gd name="T51" fmla="*/ 19 h 83"/>
                <a:gd name="T52" fmla="*/ 14 w 86"/>
                <a:gd name="T53" fmla="*/ 11 h 83"/>
                <a:gd name="T54" fmla="*/ 28 w 86"/>
                <a:gd name="T55" fmla="*/ 1 h 83"/>
                <a:gd name="T56" fmla="*/ 43 w 86"/>
                <a:gd name="T5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3">
                  <a:moveTo>
                    <a:pt x="43" y="0"/>
                  </a:moveTo>
                  <a:lnTo>
                    <a:pt x="59" y="3"/>
                  </a:lnTo>
                  <a:lnTo>
                    <a:pt x="72" y="11"/>
                  </a:lnTo>
                  <a:lnTo>
                    <a:pt x="82" y="24"/>
                  </a:lnTo>
                  <a:lnTo>
                    <a:pt x="86" y="40"/>
                  </a:lnTo>
                  <a:lnTo>
                    <a:pt x="82" y="57"/>
                  </a:lnTo>
                  <a:lnTo>
                    <a:pt x="72" y="70"/>
                  </a:lnTo>
                  <a:lnTo>
                    <a:pt x="59" y="80"/>
                  </a:lnTo>
                  <a:lnTo>
                    <a:pt x="43" y="83"/>
                  </a:lnTo>
                  <a:lnTo>
                    <a:pt x="27" y="80"/>
                  </a:lnTo>
                  <a:lnTo>
                    <a:pt x="14" y="70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14" y="40"/>
                  </a:lnTo>
                  <a:lnTo>
                    <a:pt x="17" y="57"/>
                  </a:lnTo>
                  <a:lnTo>
                    <a:pt x="28" y="67"/>
                  </a:lnTo>
                  <a:lnTo>
                    <a:pt x="43" y="72"/>
                  </a:lnTo>
                  <a:lnTo>
                    <a:pt x="58" y="67"/>
                  </a:lnTo>
                  <a:lnTo>
                    <a:pt x="69" y="57"/>
                  </a:lnTo>
                  <a:lnTo>
                    <a:pt x="72" y="40"/>
                  </a:lnTo>
                  <a:lnTo>
                    <a:pt x="69" y="26"/>
                  </a:lnTo>
                  <a:lnTo>
                    <a:pt x="58" y="16"/>
                  </a:lnTo>
                  <a:lnTo>
                    <a:pt x="43" y="11"/>
                  </a:lnTo>
                  <a:lnTo>
                    <a:pt x="35" y="13"/>
                  </a:lnTo>
                  <a:lnTo>
                    <a:pt x="28" y="14"/>
                  </a:lnTo>
                  <a:lnTo>
                    <a:pt x="22" y="19"/>
                  </a:lnTo>
                  <a:lnTo>
                    <a:pt x="14" y="11"/>
                  </a:lnTo>
                  <a:lnTo>
                    <a:pt x="28" y="1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2772222" y="2194776"/>
            <a:ext cx="288032" cy="235746"/>
            <a:chOff x="-6291263" y="4403725"/>
            <a:chExt cx="498476" cy="407988"/>
          </a:xfrm>
          <a:solidFill>
            <a:schemeClr val="bg1"/>
          </a:solidFill>
        </p:grpSpPr>
        <p:sp>
          <p:nvSpPr>
            <p:cNvPr id="148" name="Freeform 452"/>
            <p:cNvSpPr>
              <a:spLocks noEditPoints="1"/>
            </p:cNvSpPr>
            <p:nvPr/>
          </p:nvSpPr>
          <p:spPr bwMode="auto">
            <a:xfrm>
              <a:off x="-6291263" y="4554538"/>
              <a:ext cx="104775" cy="106363"/>
            </a:xfrm>
            <a:custGeom>
              <a:avLst/>
              <a:gdLst>
                <a:gd name="T0" fmla="*/ 33 w 66"/>
                <a:gd name="T1" fmla="*/ 13 h 67"/>
                <a:gd name="T2" fmla="*/ 26 w 66"/>
                <a:gd name="T3" fmla="*/ 13 h 67"/>
                <a:gd name="T4" fmla="*/ 20 w 66"/>
                <a:gd name="T5" fmla="*/ 17 h 67"/>
                <a:gd name="T6" fmla="*/ 17 w 66"/>
                <a:gd name="T7" fmla="*/ 21 h 67"/>
                <a:gd name="T8" fmla="*/ 13 w 66"/>
                <a:gd name="T9" fmla="*/ 28 h 67"/>
                <a:gd name="T10" fmla="*/ 12 w 66"/>
                <a:gd name="T11" fmla="*/ 35 h 67"/>
                <a:gd name="T12" fmla="*/ 13 w 66"/>
                <a:gd name="T13" fmla="*/ 41 h 67"/>
                <a:gd name="T14" fmla="*/ 17 w 66"/>
                <a:gd name="T15" fmla="*/ 46 h 67"/>
                <a:gd name="T16" fmla="*/ 20 w 66"/>
                <a:gd name="T17" fmla="*/ 51 h 67"/>
                <a:gd name="T18" fmla="*/ 26 w 66"/>
                <a:gd name="T19" fmla="*/ 54 h 67"/>
                <a:gd name="T20" fmla="*/ 33 w 66"/>
                <a:gd name="T21" fmla="*/ 54 h 67"/>
                <a:gd name="T22" fmla="*/ 40 w 66"/>
                <a:gd name="T23" fmla="*/ 54 h 67"/>
                <a:gd name="T24" fmla="*/ 46 w 66"/>
                <a:gd name="T25" fmla="*/ 51 h 67"/>
                <a:gd name="T26" fmla="*/ 49 w 66"/>
                <a:gd name="T27" fmla="*/ 46 h 67"/>
                <a:gd name="T28" fmla="*/ 53 w 66"/>
                <a:gd name="T29" fmla="*/ 41 h 67"/>
                <a:gd name="T30" fmla="*/ 54 w 66"/>
                <a:gd name="T31" fmla="*/ 35 h 67"/>
                <a:gd name="T32" fmla="*/ 53 w 66"/>
                <a:gd name="T33" fmla="*/ 28 h 67"/>
                <a:gd name="T34" fmla="*/ 49 w 66"/>
                <a:gd name="T35" fmla="*/ 21 h 67"/>
                <a:gd name="T36" fmla="*/ 46 w 66"/>
                <a:gd name="T37" fmla="*/ 17 h 67"/>
                <a:gd name="T38" fmla="*/ 40 w 66"/>
                <a:gd name="T39" fmla="*/ 13 h 67"/>
                <a:gd name="T40" fmla="*/ 33 w 66"/>
                <a:gd name="T41" fmla="*/ 13 h 67"/>
                <a:gd name="T42" fmla="*/ 33 w 66"/>
                <a:gd name="T43" fmla="*/ 0 h 67"/>
                <a:gd name="T44" fmla="*/ 49 w 66"/>
                <a:gd name="T45" fmla="*/ 5 h 67"/>
                <a:gd name="T46" fmla="*/ 61 w 66"/>
                <a:gd name="T47" fmla="*/ 17 h 67"/>
                <a:gd name="T48" fmla="*/ 66 w 66"/>
                <a:gd name="T49" fmla="*/ 35 h 67"/>
                <a:gd name="T50" fmla="*/ 61 w 66"/>
                <a:gd name="T51" fmla="*/ 51 h 67"/>
                <a:gd name="T52" fmla="*/ 49 w 66"/>
                <a:gd name="T53" fmla="*/ 62 h 67"/>
                <a:gd name="T54" fmla="*/ 33 w 66"/>
                <a:gd name="T55" fmla="*/ 67 h 67"/>
                <a:gd name="T56" fmla="*/ 17 w 66"/>
                <a:gd name="T57" fmla="*/ 62 h 67"/>
                <a:gd name="T58" fmla="*/ 5 w 66"/>
                <a:gd name="T59" fmla="*/ 51 h 67"/>
                <a:gd name="T60" fmla="*/ 0 w 66"/>
                <a:gd name="T61" fmla="*/ 35 h 67"/>
                <a:gd name="T62" fmla="*/ 5 w 66"/>
                <a:gd name="T63" fmla="*/ 17 h 67"/>
                <a:gd name="T64" fmla="*/ 17 w 66"/>
                <a:gd name="T65" fmla="*/ 5 h 67"/>
                <a:gd name="T66" fmla="*/ 33 w 66"/>
                <a:gd name="T6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67">
                  <a:moveTo>
                    <a:pt x="33" y="13"/>
                  </a:moveTo>
                  <a:lnTo>
                    <a:pt x="26" y="13"/>
                  </a:lnTo>
                  <a:lnTo>
                    <a:pt x="20" y="17"/>
                  </a:lnTo>
                  <a:lnTo>
                    <a:pt x="17" y="21"/>
                  </a:lnTo>
                  <a:lnTo>
                    <a:pt x="13" y="28"/>
                  </a:lnTo>
                  <a:lnTo>
                    <a:pt x="12" y="35"/>
                  </a:lnTo>
                  <a:lnTo>
                    <a:pt x="13" y="41"/>
                  </a:lnTo>
                  <a:lnTo>
                    <a:pt x="17" y="46"/>
                  </a:lnTo>
                  <a:lnTo>
                    <a:pt x="20" y="51"/>
                  </a:lnTo>
                  <a:lnTo>
                    <a:pt x="26" y="54"/>
                  </a:lnTo>
                  <a:lnTo>
                    <a:pt x="33" y="54"/>
                  </a:lnTo>
                  <a:lnTo>
                    <a:pt x="40" y="54"/>
                  </a:lnTo>
                  <a:lnTo>
                    <a:pt x="46" y="51"/>
                  </a:lnTo>
                  <a:lnTo>
                    <a:pt x="49" y="46"/>
                  </a:lnTo>
                  <a:lnTo>
                    <a:pt x="53" y="41"/>
                  </a:lnTo>
                  <a:lnTo>
                    <a:pt x="54" y="35"/>
                  </a:lnTo>
                  <a:lnTo>
                    <a:pt x="53" y="28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0" y="13"/>
                  </a:lnTo>
                  <a:lnTo>
                    <a:pt x="33" y="13"/>
                  </a:lnTo>
                  <a:close/>
                  <a:moveTo>
                    <a:pt x="33" y="0"/>
                  </a:moveTo>
                  <a:lnTo>
                    <a:pt x="49" y="5"/>
                  </a:lnTo>
                  <a:lnTo>
                    <a:pt x="61" y="17"/>
                  </a:lnTo>
                  <a:lnTo>
                    <a:pt x="66" y="35"/>
                  </a:lnTo>
                  <a:lnTo>
                    <a:pt x="61" y="51"/>
                  </a:lnTo>
                  <a:lnTo>
                    <a:pt x="49" y="62"/>
                  </a:lnTo>
                  <a:lnTo>
                    <a:pt x="33" y="67"/>
                  </a:lnTo>
                  <a:lnTo>
                    <a:pt x="17" y="62"/>
                  </a:lnTo>
                  <a:lnTo>
                    <a:pt x="5" y="51"/>
                  </a:lnTo>
                  <a:lnTo>
                    <a:pt x="0" y="35"/>
                  </a:lnTo>
                  <a:lnTo>
                    <a:pt x="5" y="17"/>
                  </a:lnTo>
                  <a:lnTo>
                    <a:pt x="17" y="5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453"/>
            <p:cNvSpPr>
              <a:spLocks noEditPoints="1"/>
            </p:cNvSpPr>
            <p:nvPr/>
          </p:nvSpPr>
          <p:spPr bwMode="auto">
            <a:xfrm>
              <a:off x="-6291263" y="4403725"/>
              <a:ext cx="104775" cy="104775"/>
            </a:xfrm>
            <a:custGeom>
              <a:avLst/>
              <a:gdLst>
                <a:gd name="T0" fmla="*/ 33 w 66"/>
                <a:gd name="T1" fmla="*/ 12 h 66"/>
                <a:gd name="T2" fmla="*/ 26 w 66"/>
                <a:gd name="T3" fmla="*/ 13 h 66"/>
                <a:gd name="T4" fmla="*/ 20 w 66"/>
                <a:gd name="T5" fmla="*/ 17 h 66"/>
                <a:gd name="T6" fmla="*/ 17 w 66"/>
                <a:gd name="T7" fmla="*/ 20 h 66"/>
                <a:gd name="T8" fmla="*/ 13 w 66"/>
                <a:gd name="T9" fmla="*/ 26 h 66"/>
                <a:gd name="T10" fmla="*/ 12 w 66"/>
                <a:gd name="T11" fmla="*/ 33 h 66"/>
                <a:gd name="T12" fmla="*/ 13 w 66"/>
                <a:gd name="T13" fmla="*/ 40 h 66"/>
                <a:gd name="T14" fmla="*/ 17 w 66"/>
                <a:gd name="T15" fmla="*/ 46 h 66"/>
                <a:gd name="T16" fmla="*/ 20 w 66"/>
                <a:gd name="T17" fmla="*/ 49 h 66"/>
                <a:gd name="T18" fmla="*/ 26 w 66"/>
                <a:gd name="T19" fmla="*/ 53 h 66"/>
                <a:gd name="T20" fmla="*/ 33 w 66"/>
                <a:gd name="T21" fmla="*/ 54 h 66"/>
                <a:gd name="T22" fmla="*/ 40 w 66"/>
                <a:gd name="T23" fmla="*/ 53 h 66"/>
                <a:gd name="T24" fmla="*/ 46 w 66"/>
                <a:gd name="T25" fmla="*/ 49 h 66"/>
                <a:gd name="T26" fmla="*/ 49 w 66"/>
                <a:gd name="T27" fmla="*/ 46 h 66"/>
                <a:gd name="T28" fmla="*/ 53 w 66"/>
                <a:gd name="T29" fmla="*/ 40 h 66"/>
                <a:gd name="T30" fmla="*/ 54 w 66"/>
                <a:gd name="T31" fmla="*/ 33 h 66"/>
                <a:gd name="T32" fmla="*/ 53 w 66"/>
                <a:gd name="T33" fmla="*/ 26 h 66"/>
                <a:gd name="T34" fmla="*/ 49 w 66"/>
                <a:gd name="T35" fmla="*/ 20 h 66"/>
                <a:gd name="T36" fmla="*/ 46 w 66"/>
                <a:gd name="T37" fmla="*/ 17 h 66"/>
                <a:gd name="T38" fmla="*/ 40 w 66"/>
                <a:gd name="T39" fmla="*/ 13 h 66"/>
                <a:gd name="T40" fmla="*/ 33 w 66"/>
                <a:gd name="T41" fmla="*/ 12 h 66"/>
                <a:gd name="T42" fmla="*/ 33 w 66"/>
                <a:gd name="T43" fmla="*/ 0 h 66"/>
                <a:gd name="T44" fmla="*/ 49 w 66"/>
                <a:gd name="T45" fmla="*/ 5 h 66"/>
                <a:gd name="T46" fmla="*/ 61 w 66"/>
                <a:gd name="T47" fmla="*/ 17 h 66"/>
                <a:gd name="T48" fmla="*/ 66 w 66"/>
                <a:gd name="T49" fmla="*/ 33 h 66"/>
                <a:gd name="T50" fmla="*/ 61 w 66"/>
                <a:gd name="T51" fmla="*/ 49 h 66"/>
                <a:gd name="T52" fmla="*/ 49 w 66"/>
                <a:gd name="T53" fmla="*/ 61 h 66"/>
                <a:gd name="T54" fmla="*/ 33 w 66"/>
                <a:gd name="T55" fmla="*/ 66 h 66"/>
                <a:gd name="T56" fmla="*/ 17 w 66"/>
                <a:gd name="T57" fmla="*/ 61 h 66"/>
                <a:gd name="T58" fmla="*/ 5 w 66"/>
                <a:gd name="T59" fmla="*/ 49 h 66"/>
                <a:gd name="T60" fmla="*/ 0 w 66"/>
                <a:gd name="T61" fmla="*/ 33 h 66"/>
                <a:gd name="T62" fmla="*/ 5 w 66"/>
                <a:gd name="T63" fmla="*/ 17 h 66"/>
                <a:gd name="T64" fmla="*/ 17 w 66"/>
                <a:gd name="T65" fmla="*/ 5 h 66"/>
                <a:gd name="T66" fmla="*/ 33 w 66"/>
                <a:gd name="T6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66">
                  <a:moveTo>
                    <a:pt x="33" y="12"/>
                  </a:moveTo>
                  <a:lnTo>
                    <a:pt x="26" y="13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3" y="26"/>
                  </a:lnTo>
                  <a:lnTo>
                    <a:pt x="12" y="33"/>
                  </a:lnTo>
                  <a:lnTo>
                    <a:pt x="13" y="40"/>
                  </a:lnTo>
                  <a:lnTo>
                    <a:pt x="17" y="46"/>
                  </a:lnTo>
                  <a:lnTo>
                    <a:pt x="20" y="49"/>
                  </a:lnTo>
                  <a:lnTo>
                    <a:pt x="26" y="53"/>
                  </a:lnTo>
                  <a:lnTo>
                    <a:pt x="33" y="54"/>
                  </a:lnTo>
                  <a:lnTo>
                    <a:pt x="40" y="53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3" y="40"/>
                  </a:lnTo>
                  <a:lnTo>
                    <a:pt x="54" y="33"/>
                  </a:lnTo>
                  <a:lnTo>
                    <a:pt x="53" y="26"/>
                  </a:lnTo>
                  <a:lnTo>
                    <a:pt x="49" y="20"/>
                  </a:lnTo>
                  <a:lnTo>
                    <a:pt x="46" y="17"/>
                  </a:lnTo>
                  <a:lnTo>
                    <a:pt x="40" y="13"/>
                  </a:lnTo>
                  <a:lnTo>
                    <a:pt x="33" y="12"/>
                  </a:lnTo>
                  <a:close/>
                  <a:moveTo>
                    <a:pt x="33" y="0"/>
                  </a:moveTo>
                  <a:lnTo>
                    <a:pt x="49" y="5"/>
                  </a:lnTo>
                  <a:lnTo>
                    <a:pt x="61" y="17"/>
                  </a:lnTo>
                  <a:lnTo>
                    <a:pt x="66" y="33"/>
                  </a:lnTo>
                  <a:lnTo>
                    <a:pt x="61" y="49"/>
                  </a:lnTo>
                  <a:lnTo>
                    <a:pt x="49" y="61"/>
                  </a:lnTo>
                  <a:lnTo>
                    <a:pt x="33" y="66"/>
                  </a:lnTo>
                  <a:lnTo>
                    <a:pt x="17" y="61"/>
                  </a:lnTo>
                  <a:lnTo>
                    <a:pt x="5" y="49"/>
                  </a:lnTo>
                  <a:lnTo>
                    <a:pt x="0" y="33"/>
                  </a:lnTo>
                  <a:lnTo>
                    <a:pt x="5" y="17"/>
                  </a:lnTo>
                  <a:lnTo>
                    <a:pt x="17" y="5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454"/>
            <p:cNvSpPr>
              <a:spLocks noEditPoints="1"/>
            </p:cNvSpPr>
            <p:nvPr/>
          </p:nvSpPr>
          <p:spPr bwMode="auto">
            <a:xfrm>
              <a:off x="-6291263" y="4708525"/>
              <a:ext cx="104775" cy="103188"/>
            </a:xfrm>
            <a:custGeom>
              <a:avLst/>
              <a:gdLst>
                <a:gd name="T0" fmla="*/ 33 w 66"/>
                <a:gd name="T1" fmla="*/ 11 h 65"/>
                <a:gd name="T2" fmla="*/ 26 w 66"/>
                <a:gd name="T3" fmla="*/ 13 h 65"/>
                <a:gd name="T4" fmla="*/ 20 w 66"/>
                <a:gd name="T5" fmla="*/ 16 h 65"/>
                <a:gd name="T6" fmla="*/ 17 w 66"/>
                <a:gd name="T7" fmla="*/ 21 h 65"/>
                <a:gd name="T8" fmla="*/ 13 w 66"/>
                <a:gd name="T9" fmla="*/ 26 h 65"/>
                <a:gd name="T10" fmla="*/ 12 w 66"/>
                <a:gd name="T11" fmla="*/ 32 h 65"/>
                <a:gd name="T12" fmla="*/ 13 w 66"/>
                <a:gd name="T13" fmla="*/ 39 h 65"/>
                <a:gd name="T14" fmla="*/ 17 w 66"/>
                <a:gd name="T15" fmla="*/ 46 h 65"/>
                <a:gd name="T16" fmla="*/ 20 w 66"/>
                <a:gd name="T17" fmla="*/ 50 h 65"/>
                <a:gd name="T18" fmla="*/ 26 w 66"/>
                <a:gd name="T19" fmla="*/ 54 h 65"/>
                <a:gd name="T20" fmla="*/ 33 w 66"/>
                <a:gd name="T21" fmla="*/ 54 h 65"/>
                <a:gd name="T22" fmla="*/ 40 w 66"/>
                <a:gd name="T23" fmla="*/ 54 h 65"/>
                <a:gd name="T24" fmla="*/ 46 w 66"/>
                <a:gd name="T25" fmla="*/ 50 h 65"/>
                <a:gd name="T26" fmla="*/ 49 w 66"/>
                <a:gd name="T27" fmla="*/ 46 h 65"/>
                <a:gd name="T28" fmla="*/ 53 w 66"/>
                <a:gd name="T29" fmla="*/ 39 h 65"/>
                <a:gd name="T30" fmla="*/ 54 w 66"/>
                <a:gd name="T31" fmla="*/ 32 h 65"/>
                <a:gd name="T32" fmla="*/ 53 w 66"/>
                <a:gd name="T33" fmla="*/ 26 h 65"/>
                <a:gd name="T34" fmla="*/ 49 w 66"/>
                <a:gd name="T35" fmla="*/ 21 h 65"/>
                <a:gd name="T36" fmla="*/ 46 w 66"/>
                <a:gd name="T37" fmla="*/ 16 h 65"/>
                <a:gd name="T38" fmla="*/ 40 w 66"/>
                <a:gd name="T39" fmla="*/ 13 h 65"/>
                <a:gd name="T40" fmla="*/ 33 w 66"/>
                <a:gd name="T41" fmla="*/ 11 h 65"/>
                <a:gd name="T42" fmla="*/ 33 w 66"/>
                <a:gd name="T43" fmla="*/ 0 h 65"/>
                <a:gd name="T44" fmla="*/ 49 w 66"/>
                <a:gd name="T45" fmla="*/ 5 h 65"/>
                <a:gd name="T46" fmla="*/ 61 w 66"/>
                <a:gd name="T47" fmla="*/ 16 h 65"/>
                <a:gd name="T48" fmla="*/ 66 w 66"/>
                <a:gd name="T49" fmla="*/ 32 h 65"/>
                <a:gd name="T50" fmla="*/ 61 w 66"/>
                <a:gd name="T51" fmla="*/ 50 h 65"/>
                <a:gd name="T52" fmla="*/ 49 w 66"/>
                <a:gd name="T53" fmla="*/ 62 h 65"/>
                <a:gd name="T54" fmla="*/ 33 w 66"/>
                <a:gd name="T55" fmla="*/ 65 h 65"/>
                <a:gd name="T56" fmla="*/ 17 w 66"/>
                <a:gd name="T57" fmla="*/ 62 h 65"/>
                <a:gd name="T58" fmla="*/ 5 w 66"/>
                <a:gd name="T59" fmla="*/ 50 h 65"/>
                <a:gd name="T60" fmla="*/ 0 w 66"/>
                <a:gd name="T61" fmla="*/ 32 h 65"/>
                <a:gd name="T62" fmla="*/ 5 w 66"/>
                <a:gd name="T63" fmla="*/ 16 h 65"/>
                <a:gd name="T64" fmla="*/ 17 w 66"/>
                <a:gd name="T65" fmla="*/ 5 h 65"/>
                <a:gd name="T66" fmla="*/ 33 w 66"/>
                <a:gd name="T6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65">
                  <a:moveTo>
                    <a:pt x="33" y="11"/>
                  </a:moveTo>
                  <a:lnTo>
                    <a:pt x="26" y="13"/>
                  </a:lnTo>
                  <a:lnTo>
                    <a:pt x="20" y="16"/>
                  </a:lnTo>
                  <a:lnTo>
                    <a:pt x="17" y="21"/>
                  </a:lnTo>
                  <a:lnTo>
                    <a:pt x="13" y="26"/>
                  </a:lnTo>
                  <a:lnTo>
                    <a:pt x="12" y="32"/>
                  </a:lnTo>
                  <a:lnTo>
                    <a:pt x="13" y="39"/>
                  </a:lnTo>
                  <a:lnTo>
                    <a:pt x="17" y="46"/>
                  </a:lnTo>
                  <a:lnTo>
                    <a:pt x="20" y="50"/>
                  </a:lnTo>
                  <a:lnTo>
                    <a:pt x="26" y="54"/>
                  </a:lnTo>
                  <a:lnTo>
                    <a:pt x="33" y="54"/>
                  </a:lnTo>
                  <a:lnTo>
                    <a:pt x="40" y="54"/>
                  </a:lnTo>
                  <a:lnTo>
                    <a:pt x="46" y="50"/>
                  </a:lnTo>
                  <a:lnTo>
                    <a:pt x="49" y="46"/>
                  </a:lnTo>
                  <a:lnTo>
                    <a:pt x="53" y="39"/>
                  </a:lnTo>
                  <a:lnTo>
                    <a:pt x="54" y="32"/>
                  </a:lnTo>
                  <a:lnTo>
                    <a:pt x="53" y="26"/>
                  </a:lnTo>
                  <a:lnTo>
                    <a:pt x="49" y="21"/>
                  </a:lnTo>
                  <a:lnTo>
                    <a:pt x="46" y="16"/>
                  </a:lnTo>
                  <a:lnTo>
                    <a:pt x="40" y="13"/>
                  </a:lnTo>
                  <a:lnTo>
                    <a:pt x="33" y="11"/>
                  </a:lnTo>
                  <a:close/>
                  <a:moveTo>
                    <a:pt x="33" y="0"/>
                  </a:moveTo>
                  <a:lnTo>
                    <a:pt x="49" y="5"/>
                  </a:lnTo>
                  <a:lnTo>
                    <a:pt x="61" y="16"/>
                  </a:lnTo>
                  <a:lnTo>
                    <a:pt x="66" y="32"/>
                  </a:lnTo>
                  <a:lnTo>
                    <a:pt x="61" y="50"/>
                  </a:lnTo>
                  <a:lnTo>
                    <a:pt x="49" y="62"/>
                  </a:lnTo>
                  <a:lnTo>
                    <a:pt x="33" y="65"/>
                  </a:lnTo>
                  <a:lnTo>
                    <a:pt x="17" y="62"/>
                  </a:lnTo>
                  <a:lnTo>
                    <a:pt x="5" y="50"/>
                  </a:lnTo>
                  <a:lnTo>
                    <a:pt x="0" y="32"/>
                  </a:lnTo>
                  <a:lnTo>
                    <a:pt x="5" y="16"/>
                  </a:lnTo>
                  <a:lnTo>
                    <a:pt x="17" y="5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455"/>
            <p:cNvSpPr>
              <a:spLocks/>
            </p:cNvSpPr>
            <p:nvPr/>
          </p:nvSpPr>
          <p:spPr bwMode="auto">
            <a:xfrm>
              <a:off x="-6124575" y="4445000"/>
              <a:ext cx="331788" cy="22225"/>
            </a:xfrm>
            <a:custGeom>
              <a:avLst/>
              <a:gdLst>
                <a:gd name="T0" fmla="*/ 7 w 209"/>
                <a:gd name="T1" fmla="*/ 0 h 14"/>
                <a:gd name="T2" fmla="*/ 205 w 209"/>
                <a:gd name="T3" fmla="*/ 0 h 14"/>
                <a:gd name="T4" fmla="*/ 208 w 209"/>
                <a:gd name="T5" fmla="*/ 2 h 14"/>
                <a:gd name="T6" fmla="*/ 209 w 209"/>
                <a:gd name="T7" fmla="*/ 4 h 14"/>
                <a:gd name="T8" fmla="*/ 209 w 209"/>
                <a:gd name="T9" fmla="*/ 7 h 14"/>
                <a:gd name="T10" fmla="*/ 209 w 209"/>
                <a:gd name="T11" fmla="*/ 10 h 14"/>
                <a:gd name="T12" fmla="*/ 208 w 209"/>
                <a:gd name="T13" fmla="*/ 12 h 14"/>
                <a:gd name="T14" fmla="*/ 205 w 209"/>
                <a:gd name="T15" fmla="*/ 14 h 14"/>
                <a:gd name="T16" fmla="*/ 7 w 209"/>
                <a:gd name="T17" fmla="*/ 14 h 14"/>
                <a:gd name="T18" fmla="*/ 3 w 209"/>
                <a:gd name="T19" fmla="*/ 12 h 14"/>
                <a:gd name="T20" fmla="*/ 2 w 209"/>
                <a:gd name="T21" fmla="*/ 10 h 14"/>
                <a:gd name="T22" fmla="*/ 0 w 209"/>
                <a:gd name="T23" fmla="*/ 7 h 14"/>
                <a:gd name="T24" fmla="*/ 2 w 209"/>
                <a:gd name="T25" fmla="*/ 4 h 14"/>
                <a:gd name="T26" fmla="*/ 3 w 209"/>
                <a:gd name="T27" fmla="*/ 2 h 14"/>
                <a:gd name="T28" fmla="*/ 7 w 209"/>
                <a:gd name="T2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14">
                  <a:moveTo>
                    <a:pt x="7" y="0"/>
                  </a:moveTo>
                  <a:lnTo>
                    <a:pt x="205" y="0"/>
                  </a:lnTo>
                  <a:lnTo>
                    <a:pt x="208" y="2"/>
                  </a:lnTo>
                  <a:lnTo>
                    <a:pt x="209" y="4"/>
                  </a:lnTo>
                  <a:lnTo>
                    <a:pt x="209" y="7"/>
                  </a:lnTo>
                  <a:lnTo>
                    <a:pt x="209" y="10"/>
                  </a:lnTo>
                  <a:lnTo>
                    <a:pt x="208" y="12"/>
                  </a:lnTo>
                  <a:lnTo>
                    <a:pt x="205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456"/>
            <p:cNvSpPr>
              <a:spLocks/>
            </p:cNvSpPr>
            <p:nvPr/>
          </p:nvSpPr>
          <p:spPr bwMode="auto">
            <a:xfrm>
              <a:off x="-6124575" y="4598988"/>
              <a:ext cx="331788" cy="17463"/>
            </a:xfrm>
            <a:custGeom>
              <a:avLst/>
              <a:gdLst>
                <a:gd name="T0" fmla="*/ 7 w 209"/>
                <a:gd name="T1" fmla="*/ 0 h 11"/>
                <a:gd name="T2" fmla="*/ 205 w 209"/>
                <a:gd name="T3" fmla="*/ 0 h 11"/>
                <a:gd name="T4" fmla="*/ 208 w 209"/>
                <a:gd name="T5" fmla="*/ 0 h 11"/>
                <a:gd name="T6" fmla="*/ 209 w 209"/>
                <a:gd name="T7" fmla="*/ 3 h 11"/>
                <a:gd name="T8" fmla="*/ 209 w 209"/>
                <a:gd name="T9" fmla="*/ 7 h 11"/>
                <a:gd name="T10" fmla="*/ 209 w 209"/>
                <a:gd name="T11" fmla="*/ 10 h 11"/>
                <a:gd name="T12" fmla="*/ 208 w 209"/>
                <a:gd name="T13" fmla="*/ 11 h 11"/>
                <a:gd name="T14" fmla="*/ 205 w 209"/>
                <a:gd name="T15" fmla="*/ 11 h 11"/>
                <a:gd name="T16" fmla="*/ 7 w 209"/>
                <a:gd name="T17" fmla="*/ 11 h 11"/>
                <a:gd name="T18" fmla="*/ 3 w 209"/>
                <a:gd name="T19" fmla="*/ 11 h 11"/>
                <a:gd name="T20" fmla="*/ 2 w 209"/>
                <a:gd name="T21" fmla="*/ 10 h 11"/>
                <a:gd name="T22" fmla="*/ 0 w 209"/>
                <a:gd name="T23" fmla="*/ 7 h 11"/>
                <a:gd name="T24" fmla="*/ 2 w 209"/>
                <a:gd name="T25" fmla="*/ 3 h 11"/>
                <a:gd name="T26" fmla="*/ 3 w 209"/>
                <a:gd name="T27" fmla="*/ 2 h 11"/>
                <a:gd name="T28" fmla="*/ 7 w 209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11">
                  <a:moveTo>
                    <a:pt x="7" y="0"/>
                  </a:moveTo>
                  <a:lnTo>
                    <a:pt x="205" y="0"/>
                  </a:lnTo>
                  <a:lnTo>
                    <a:pt x="208" y="0"/>
                  </a:lnTo>
                  <a:lnTo>
                    <a:pt x="209" y="3"/>
                  </a:lnTo>
                  <a:lnTo>
                    <a:pt x="209" y="7"/>
                  </a:lnTo>
                  <a:lnTo>
                    <a:pt x="209" y="10"/>
                  </a:lnTo>
                  <a:lnTo>
                    <a:pt x="208" y="11"/>
                  </a:lnTo>
                  <a:lnTo>
                    <a:pt x="205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7"/>
                  </a:lnTo>
                  <a:lnTo>
                    <a:pt x="2" y="3"/>
                  </a:lnTo>
                  <a:lnTo>
                    <a:pt x="3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457"/>
            <p:cNvSpPr>
              <a:spLocks/>
            </p:cNvSpPr>
            <p:nvPr/>
          </p:nvSpPr>
          <p:spPr bwMode="auto">
            <a:xfrm>
              <a:off x="-6124575" y="4752975"/>
              <a:ext cx="331788" cy="17463"/>
            </a:xfrm>
            <a:custGeom>
              <a:avLst/>
              <a:gdLst>
                <a:gd name="T0" fmla="*/ 7 w 209"/>
                <a:gd name="T1" fmla="*/ 0 h 11"/>
                <a:gd name="T2" fmla="*/ 205 w 209"/>
                <a:gd name="T3" fmla="*/ 0 h 11"/>
                <a:gd name="T4" fmla="*/ 208 w 209"/>
                <a:gd name="T5" fmla="*/ 0 h 11"/>
                <a:gd name="T6" fmla="*/ 209 w 209"/>
                <a:gd name="T7" fmla="*/ 1 h 11"/>
                <a:gd name="T8" fmla="*/ 209 w 209"/>
                <a:gd name="T9" fmla="*/ 4 h 11"/>
                <a:gd name="T10" fmla="*/ 209 w 209"/>
                <a:gd name="T11" fmla="*/ 8 h 11"/>
                <a:gd name="T12" fmla="*/ 208 w 209"/>
                <a:gd name="T13" fmla="*/ 9 h 11"/>
                <a:gd name="T14" fmla="*/ 205 w 209"/>
                <a:gd name="T15" fmla="*/ 11 h 11"/>
                <a:gd name="T16" fmla="*/ 7 w 209"/>
                <a:gd name="T17" fmla="*/ 11 h 11"/>
                <a:gd name="T18" fmla="*/ 3 w 209"/>
                <a:gd name="T19" fmla="*/ 9 h 11"/>
                <a:gd name="T20" fmla="*/ 2 w 209"/>
                <a:gd name="T21" fmla="*/ 8 h 11"/>
                <a:gd name="T22" fmla="*/ 0 w 209"/>
                <a:gd name="T23" fmla="*/ 4 h 11"/>
                <a:gd name="T24" fmla="*/ 2 w 209"/>
                <a:gd name="T25" fmla="*/ 1 h 11"/>
                <a:gd name="T26" fmla="*/ 3 w 209"/>
                <a:gd name="T27" fmla="*/ 0 h 11"/>
                <a:gd name="T28" fmla="*/ 7 w 209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9" h="11">
                  <a:moveTo>
                    <a:pt x="7" y="0"/>
                  </a:moveTo>
                  <a:lnTo>
                    <a:pt x="205" y="0"/>
                  </a:lnTo>
                  <a:lnTo>
                    <a:pt x="208" y="0"/>
                  </a:lnTo>
                  <a:lnTo>
                    <a:pt x="209" y="1"/>
                  </a:lnTo>
                  <a:lnTo>
                    <a:pt x="209" y="4"/>
                  </a:lnTo>
                  <a:lnTo>
                    <a:pt x="209" y="8"/>
                  </a:lnTo>
                  <a:lnTo>
                    <a:pt x="208" y="9"/>
                  </a:lnTo>
                  <a:lnTo>
                    <a:pt x="205" y="11"/>
                  </a:lnTo>
                  <a:lnTo>
                    <a:pt x="7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4" name="Группа 153"/>
          <p:cNvGrpSpPr/>
          <p:nvPr/>
        </p:nvGrpSpPr>
        <p:grpSpPr>
          <a:xfrm>
            <a:off x="2771800" y="3075806"/>
            <a:ext cx="418728" cy="331754"/>
            <a:chOff x="2627784" y="4443958"/>
            <a:chExt cx="562744" cy="475770"/>
          </a:xfrm>
        </p:grpSpPr>
        <p:grpSp>
          <p:nvGrpSpPr>
            <p:cNvPr id="155" name="Группа 154"/>
            <p:cNvGrpSpPr/>
            <p:nvPr/>
          </p:nvGrpSpPr>
          <p:grpSpPr>
            <a:xfrm>
              <a:off x="2927698" y="4443958"/>
              <a:ext cx="262830" cy="291876"/>
              <a:chOff x="2796283" y="4400525"/>
              <a:chExt cx="339824" cy="377379"/>
            </a:xfrm>
          </p:grpSpPr>
          <p:sp>
            <p:nvSpPr>
              <p:cNvPr id="161" name="Freeform 349"/>
              <p:cNvSpPr>
                <a:spLocks/>
              </p:cNvSpPr>
              <p:nvPr/>
            </p:nvSpPr>
            <p:spPr bwMode="auto">
              <a:xfrm>
                <a:off x="2796283" y="4515966"/>
                <a:ext cx="249238" cy="261938"/>
              </a:xfrm>
              <a:custGeom>
                <a:avLst/>
                <a:gdLst>
                  <a:gd name="T0" fmla="*/ 7 w 157"/>
                  <a:gd name="T1" fmla="*/ 0 h 165"/>
                  <a:gd name="T2" fmla="*/ 44 w 157"/>
                  <a:gd name="T3" fmla="*/ 13 h 165"/>
                  <a:gd name="T4" fmla="*/ 77 w 157"/>
                  <a:gd name="T5" fmla="*/ 31 h 165"/>
                  <a:gd name="T6" fmla="*/ 105 w 157"/>
                  <a:gd name="T7" fmla="*/ 56 h 165"/>
                  <a:gd name="T8" fmla="*/ 130 w 157"/>
                  <a:gd name="T9" fmla="*/ 87 h 165"/>
                  <a:gd name="T10" fmla="*/ 146 w 157"/>
                  <a:gd name="T11" fmla="*/ 121 h 165"/>
                  <a:gd name="T12" fmla="*/ 157 w 157"/>
                  <a:gd name="T13" fmla="*/ 157 h 165"/>
                  <a:gd name="T14" fmla="*/ 157 w 157"/>
                  <a:gd name="T15" fmla="*/ 160 h 165"/>
                  <a:gd name="T16" fmla="*/ 156 w 157"/>
                  <a:gd name="T17" fmla="*/ 164 h 165"/>
                  <a:gd name="T18" fmla="*/ 152 w 157"/>
                  <a:gd name="T19" fmla="*/ 165 h 165"/>
                  <a:gd name="T20" fmla="*/ 151 w 157"/>
                  <a:gd name="T21" fmla="*/ 165 h 165"/>
                  <a:gd name="T22" fmla="*/ 148 w 157"/>
                  <a:gd name="T23" fmla="*/ 164 h 165"/>
                  <a:gd name="T24" fmla="*/ 146 w 157"/>
                  <a:gd name="T25" fmla="*/ 162 h 165"/>
                  <a:gd name="T26" fmla="*/ 146 w 157"/>
                  <a:gd name="T27" fmla="*/ 160 h 165"/>
                  <a:gd name="T28" fmla="*/ 134 w 157"/>
                  <a:gd name="T29" fmla="*/ 124 h 165"/>
                  <a:gd name="T30" fmla="*/ 118 w 157"/>
                  <a:gd name="T31" fmla="*/ 93 h 165"/>
                  <a:gd name="T32" fmla="*/ 97 w 157"/>
                  <a:gd name="T33" fmla="*/ 65 h 165"/>
                  <a:gd name="T34" fmla="*/ 71 w 157"/>
                  <a:gd name="T35" fmla="*/ 41 h 165"/>
                  <a:gd name="T36" fmla="*/ 40 w 157"/>
                  <a:gd name="T37" fmla="*/ 23 h 165"/>
                  <a:gd name="T38" fmla="*/ 4 w 157"/>
                  <a:gd name="T39" fmla="*/ 11 h 165"/>
                  <a:gd name="T40" fmla="*/ 2 w 157"/>
                  <a:gd name="T41" fmla="*/ 10 h 165"/>
                  <a:gd name="T42" fmla="*/ 0 w 157"/>
                  <a:gd name="T43" fmla="*/ 6 h 165"/>
                  <a:gd name="T44" fmla="*/ 0 w 157"/>
                  <a:gd name="T45" fmla="*/ 5 h 165"/>
                  <a:gd name="T46" fmla="*/ 2 w 157"/>
                  <a:gd name="T47" fmla="*/ 2 h 165"/>
                  <a:gd name="T48" fmla="*/ 4 w 157"/>
                  <a:gd name="T49" fmla="*/ 0 h 165"/>
                  <a:gd name="T50" fmla="*/ 7 w 157"/>
                  <a:gd name="T5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7" h="165">
                    <a:moveTo>
                      <a:pt x="7" y="0"/>
                    </a:moveTo>
                    <a:lnTo>
                      <a:pt x="44" y="13"/>
                    </a:lnTo>
                    <a:lnTo>
                      <a:pt x="77" y="31"/>
                    </a:lnTo>
                    <a:lnTo>
                      <a:pt x="105" y="56"/>
                    </a:lnTo>
                    <a:lnTo>
                      <a:pt x="130" y="87"/>
                    </a:lnTo>
                    <a:lnTo>
                      <a:pt x="146" y="121"/>
                    </a:lnTo>
                    <a:lnTo>
                      <a:pt x="157" y="157"/>
                    </a:lnTo>
                    <a:lnTo>
                      <a:pt x="157" y="160"/>
                    </a:lnTo>
                    <a:lnTo>
                      <a:pt x="156" y="164"/>
                    </a:lnTo>
                    <a:lnTo>
                      <a:pt x="152" y="165"/>
                    </a:lnTo>
                    <a:lnTo>
                      <a:pt x="151" y="165"/>
                    </a:lnTo>
                    <a:lnTo>
                      <a:pt x="148" y="164"/>
                    </a:lnTo>
                    <a:lnTo>
                      <a:pt x="146" y="162"/>
                    </a:lnTo>
                    <a:lnTo>
                      <a:pt x="146" y="160"/>
                    </a:lnTo>
                    <a:lnTo>
                      <a:pt x="134" y="124"/>
                    </a:lnTo>
                    <a:lnTo>
                      <a:pt x="118" y="93"/>
                    </a:lnTo>
                    <a:lnTo>
                      <a:pt x="97" y="65"/>
                    </a:lnTo>
                    <a:lnTo>
                      <a:pt x="71" y="41"/>
                    </a:lnTo>
                    <a:lnTo>
                      <a:pt x="40" y="23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2" name="Freeform 349"/>
              <p:cNvSpPr>
                <a:spLocks/>
              </p:cNvSpPr>
              <p:nvPr/>
            </p:nvSpPr>
            <p:spPr bwMode="auto">
              <a:xfrm>
                <a:off x="2818352" y="4400525"/>
                <a:ext cx="317755" cy="333946"/>
              </a:xfrm>
              <a:custGeom>
                <a:avLst/>
                <a:gdLst>
                  <a:gd name="T0" fmla="*/ 7 w 157"/>
                  <a:gd name="T1" fmla="*/ 0 h 165"/>
                  <a:gd name="T2" fmla="*/ 44 w 157"/>
                  <a:gd name="T3" fmla="*/ 13 h 165"/>
                  <a:gd name="T4" fmla="*/ 77 w 157"/>
                  <a:gd name="T5" fmla="*/ 31 h 165"/>
                  <a:gd name="T6" fmla="*/ 105 w 157"/>
                  <a:gd name="T7" fmla="*/ 56 h 165"/>
                  <a:gd name="T8" fmla="*/ 130 w 157"/>
                  <a:gd name="T9" fmla="*/ 87 h 165"/>
                  <a:gd name="T10" fmla="*/ 146 w 157"/>
                  <a:gd name="T11" fmla="*/ 121 h 165"/>
                  <a:gd name="T12" fmla="*/ 157 w 157"/>
                  <a:gd name="T13" fmla="*/ 157 h 165"/>
                  <a:gd name="T14" fmla="*/ 157 w 157"/>
                  <a:gd name="T15" fmla="*/ 160 h 165"/>
                  <a:gd name="T16" fmla="*/ 156 w 157"/>
                  <a:gd name="T17" fmla="*/ 164 h 165"/>
                  <a:gd name="T18" fmla="*/ 152 w 157"/>
                  <a:gd name="T19" fmla="*/ 165 h 165"/>
                  <a:gd name="T20" fmla="*/ 151 w 157"/>
                  <a:gd name="T21" fmla="*/ 165 h 165"/>
                  <a:gd name="T22" fmla="*/ 148 w 157"/>
                  <a:gd name="T23" fmla="*/ 164 h 165"/>
                  <a:gd name="T24" fmla="*/ 146 w 157"/>
                  <a:gd name="T25" fmla="*/ 162 h 165"/>
                  <a:gd name="T26" fmla="*/ 146 w 157"/>
                  <a:gd name="T27" fmla="*/ 160 h 165"/>
                  <a:gd name="T28" fmla="*/ 134 w 157"/>
                  <a:gd name="T29" fmla="*/ 124 h 165"/>
                  <a:gd name="T30" fmla="*/ 118 w 157"/>
                  <a:gd name="T31" fmla="*/ 93 h 165"/>
                  <a:gd name="T32" fmla="*/ 97 w 157"/>
                  <a:gd name="T33" fmla="*/ 65 h 165"/>
                  <a:gd name="T34" fmla="*/ 71 w 157"/>
                  <a:gd name="T35" fmla="*/ 41 h 165"/>
                  <a:gd name="T36" fmla="*/ 40 w 157"/>
                  <a:gd name="T37" fmla="*/ 23 h 165"/>
                  <a:gd name="T38" fmla="*/ 4 w 157"/>
                  <a:gd name="T39" fmla="*/ 11 h 165"/>
                  <a:gd name="T40" fmla="*/ 2 w 157"/>
                  <a:gd name="T41" fmla="*/ 10 h 165"/>
                  <a:gd name="T42" fmla="*/ 0 w 157"/>
                  <a:gd name="T43" fmla="*/ 6 h 165"/>
                  <a:gd name="T44" fmla="*/ 0 w 157"/>
                  <a:gd name="T45" fmla="*/ 5 h 165"/>
                  <a:gd name="T46" fmla="*/ 2 w 157"/>
                  <a:gd name="T47" fmla="*/ 2 h 165"/>
                  <a:gd name="T48" fmla="*/ 4 w 157"/>
                  <a:gd name="T49" fmla="*/ 0 h 165"/>
                  <a:gd name="T50" fmla="*/ 7 w 157"/>
                  <a:gd name="T5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7" h="165">
                    <a:moveTo>
                      <a:pt x="7" y="0"/>
                    </a:moveTo>
                    <a:lnTo>
                      <a:pt x="44" y="13"/>
                    </a:lnTo>
                    <a:lnTo>
                      <a:pt x="77" y="31"/>
                    </a:lnTo>
                    <a:lnTo>
                      <a:pt x="105" y="56"/>
                    </a:lnTo>
                    <a:lnTo>
                      <a:pt x="130" y="87"/>
                    </a:lnTo>
                    <a:lnTo>
                      <a:pt x="146" y="121"/>
                    </a:lnTo>
                    <a:lnTo>
                      <a:pt x="157" y="157"/>
                    </a:lnTo>
                    <a:lnTo>
                      <a:pt x="157" y="160"/>
                    </a:lnTo>
                    <a:lnTo>
                      <a:pt x="156" y="164"/>
                    </a:lnTo>
                    <a:lnTo>
                      <a:pt x="152" y="165"/>
                    </a:lnTo>
                    <a:lnTo>
                      <a:pt x="151" y="165"/>
                    </a:lnTo>
                    <a:lnTo>
                      <a:pt x="148" y="164"/>
                    </a:lnTo>
                    <a:lnTo>
                      <a:pt x="146" y="162"/>
                    </a:lnTo>
                    <a:lnTo>
                      <a:pt x="146" y="160"/>
                    </a:lnTo>
                    <a:lnTo>
                      <a:pt x="134" y="124"/>
                    </a:lnTo>
                    <a:lnTo>
                      <a:pt x="118" y="93"/>
                    </a:lnTo>
                    <a:lnTo>
                      <a:pt x="97" y="65"/>
                    </a:lnTo>
                    <a:lnTo>
                      <a:pt x="71" y="41"/>
                    </a:lnTo>
                    <a:lnTo>
                      <a:pt x="40" y="23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6" name="Группа 155"/>
            <p:cNvGrpSpPr/>
            <p:nvPr/>
          </p:nvGrpSpPr>
          <p:grpSpPr>
            <a:xfrm>
              <a:off x="2627784" y="4587974"/>
              <a:ext cx="332781" cy="331754"/>
              <a:chOff x="-3249613" y="-212725"/>
              <a:chExt cx="514350" cy="512763"/>
            </a:xfrm>
            <a:solidFill>
              <a:schemeClr val="bg1"/>
            </a:solidFill>
          </p:grpSpPr>
          <p:sp>
            <p:nvSpPr>
              <p:cNvPr id="157" name="Freeform 392"/>
              <p:cNvSpPr>
                <a:spLocks noEditPoints="1"/>
              </p:cNvSpPr>
              <p:nvPr/>
            </p:nvSpPr>
            <p:spPr bwMode="auto">
              <a:xfrm>
                <a:off x="-3249613" y="-212725"/>
                <a:ext cx="514350" cy="512763"/>
              </a:xfrm>
              <a:custGeom>
                <a:avLst/>
                <a:gdLst>
                  <a:gd name="T0" fmla="*/ 32 w 324"/>
                  <a:gd name="T1" fmla="*/ 14 h 323"/>
                  <a:gd name="T2" fmla="*/ 25 w 324"/>
                  <a:gd name="T3" fmla="*/ 14 h 323"/>
                  <a:gd name="T4" fmla="*/ 20 w 324"/>
                  <a:gd name="T5" fmla="*/ 17 h 323"/>
                  <a:gd name="T6" fmla="*/ 17 w 324"/>
                  <a:gd name="T7" fmla="*/ 20 h 323"/>
                  <a:gd name="T8" fmla="*/ 14 w 324"/>
                  <a:gd name="T9" fmla="*/ 25 h 323"/>
                  <a:gd name="T10" fmla="*/ 14 w 324"/>
                  <a:gd name="T11" fmla="*/ 32 h 323"/>
                  <a:gd name="T12" fmla="*/ 14 w 324"/>
                  <a:gd name="T13" fmla="*/ 212 h 323"/>
                  <a:gd name="T14" fmla="*/ 14 w 324"/>
                  <a:gd name="T15" fmla="*/ 216 h 323"/>
                  <a:gd name="T16" fmla="*/ 17 w 324"/>
                  <a:gd name="T17" fmla="*/ 221 h 323"/>
                  <a:gd name="T18" fmla="*/ 20 w 324"/>
                  <a:gd name="T19" fmla="*/ 226 h 323"/>
                  <a:gd name="T20" fmla="*/ 25 w 324"/>
                  <a:gd name="T21" fmla="*/ 228 h 323"/>
                  <a:gd name="T22" fmla="*/ 32 w 324"/>
                  <a:gd name="T23" fmla="*/ 230 h 323"/>
                  <a:gd name="T24" fmla="*/ 68 w 324"/>
                  <a:gd name="T25" fmla="*/ 230 h 323"/>
                  <a:gd name="T26" fmla="*/ 48 w 324"/>
                  <a:gd name="T27" fmla="*/ 292 h 323"/>
                  <a:gd name="T28" fmla="*/ 131 w 324"/>
                  <a:gd name="T29" fmla="*/ 230 h 323"/>
                  <a:gd name="T30" fmla="*/ 295 w 324"/>
                  <a:gd name="T31" fmla="*/ 230 h 323"/>
                  <a:gd name="T32" fmla="*/ 300 w 324"/>
                  <a:gd name="T33" fmla="*/ 228 h 323"/>
                  <a:gd name="T34" fmla="*/ 305 w 324"/>
                  <a:gd name="T35" fmla="*/ 226 h 323"/>
                  <a:gd name="T36" fmla="*/ 310 w 324"/>
                  <a:gd name="T37" fmla="*/ 221 h 323"/>
                  <a:gd name="T38" fmla="*/ 311 w 324"/>
                  <a:gd name="T39" fmla="*/ 216 h 323"/>
                  <a:gd name="T40" fmla="*/ 313 w 324"/>
                  <a:gd name="T41" fmla="*/ 212 h 323"/>
                  <a:gd name="T42" fmla="*/ 313 w 324"/>
                  <a:gd name="T43" fmla="*/ 32 h 323"/>
                  <a:gd name="T44" fmla="*/ 311 w 324"/>
                  <a:gd name="T45" fmla="*/ 25 h 323"/>
                  <a:gd name="T46" fmla="*/ 310 w 324"/>
                  <a:gd name="T47" fmla="*/ 20 h 323"/>
                  <a:gd name="T48" fmla="*/ 305 w 324"/>
                  <a:gd name="T49" fmla="*/ 17 h 323"/>
                  <a:gd name="T50" fmla="*/ 300 w 324"/>
                  <a:gd name="T51" fmla="*/ 14 h 323"/>
                  <a:gd name="T52" fmla="*/ 295 w 324"/>
                  <a:gd name="T53" fmla="*/ 14 h 323"/>
                  <a:gd name="T54" fmla="*/ 32 w 324"/>
                  <a:gd name="T55" fmla="*/ 14 h 323"/>
                  <a:gd name="T56" fmla="*/ 32 w 324"/>
                  <a:gd name="T57" fmla="*/ 0 h 323"/>
                  <a:gd name="T58" fmla="*/ 295 w 324"/>
                  <a:gd name="T59" fmla="*/ 0 h 323"/>
                  <a:gd name="T60" fmla="*/ 310 w 324"/>
                  <a:gd name="T61" fmla="*/ 5 h 323"/>
                  <a:gd name="T62" fmla="*/ 321 w 324"/>
                  <a:gd name="T63" fmla="*/ 15 h 323"/>
                  <a:gd name="T64" fmla="*/ 324 w 324"/>
                  <a:gd name="T65" fmla="*/ 32 h 323"/>
                  <a:gd name="T66" fmla="*/ 324 w 324"/>
                  <a:gd name="T67" fmla="*/ 212 h 323"/>
                  <a:gd name="T68" fmla="*/ 321 w 324"/>
                  <a:gd name="T69" fmla="*/ 226 h 323"/>
                  <a:gd name="T70" fmla="*/ 310 w 324"/>
                  <a:gd name="T71" fmla="*/ 236 h 323"/>
                  <a:gd name="T72" fmla="*/ 295 w 324"/>
                  <a:gd name="T73" fmla="*/ 241 h 323"/>
                  <a:gd name="T74" fmla="*/ 135 w 324"/>
                  <a:gd name="T75" fmla="*/ 241 h 323"/>
                  <a:gd name="T76" fmla="*/ 27 w 324"/>
                  <a:gd name="T77" fmla="*/ 323 h 323"/>
                  <a:gd name="T78" fmla="*/ 51 w 324"/>
                  <a:gd name="T79" fmla="*/ 241 h 323"/>
                  <a:gd name="T80" fmla="*/ 32 w 324"/>
                  <a:gd name="T81" fmla="*/ 241 h 323"/>
                  <a:gd name="T82" fmla="*/ 15 w 324"/>
                  <a:gd name="T83" fmla="*/ 236 h 323"/>
                  <a:gd name="T84" fmla="*/ 5 w 324"/>
                  <a:gd name="T85" fmla="*/ 226 h 323"/>
                  <a:gd name="T86" fmla="*/ 0 w 324"/>
                  <a:gd name="T87" fmla="*/ 212 h 323"/>
                  <a:gd name="T88" fmla="*/ 0 w 324"/>
                  <a:gd name="T89" fmla="*/ 32 h 323"/>
                  <a:gd name="T90" fmla="*/ 5 w 324"/>
                  <a:gd name="T91" fmla="*/ 15 h 323"/>
                  <a:gd name="T92" fmla="*/ 15 w 324"/>
                  <a:gd name="T93" fmla="*/ 5 h 323"/>
                  <a:gd name="T94" fmla="*/ 32 w 324"/>
                  <a:gd name="T95" fmla="*/ 0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4" h="323">
                    <a:moveTo>
                      <a:pt x="32" y="14"/>
                    </a:moveTo>
                    <a:lnTo>
                      <a:pt x="25" y="14"/>
                    </a:lnTo>
                    <a:lnTo>
                      <a:pt x="20" y="17"/>
                    </a:lnTo>
                    <a:lnTo>
                      <a:pt x="17" y="20"/>
                    </a:lnTo>
                    <a:lnTo>
                      <a:pt x="14" y="25"/>
                    </a:lnTo>
                    <a:lnTo>
                      <a:pt x="14" y="32"/>
                    </a:lnTo>
                    <a:lnTo>
                      <a:pt x="14" y="212"/>
                    </a:lnTo>
                    <a:lnTo>
                      <a:pt x="14" y="216"/>
                    </a:lnTo>
                    <a:lnTo>
                      <a:pt x="17" y="221"/>
                    </a:lnTo>
                    <a:lnTo>
                      <a:pt x="20" y="226"/>
                    </a:lnTo>
                    <a:lnTo>
                      <a:pt x="25" y="228"/>
                    </a:lnTo>
                    <a:lnTo>
                      <a:pt x="32" y="230"/>
                    </a:lnTo>
                    <a:lnTo>
                      <a:pt x="68" y="230"/>
                    </a:lnTo>
                    <a:lnTo>
                      <a:pt x="48" y="292"/>
                    </a:lnTo>
                    <a:lnTo>
                      <a:pt x="131" y="230"/>
                    </a:lnTo>
                    <a:lnTo>
                      <a:pt x="295" y="230"/>
                    </a:lnTo>
                    <a:lnTo>
                      <a:pt x="300" y="228"/>
                    </a:lnTo>
                    <a:lnTo>
                      <a:pt x="305" y="226"/>
                    </a:lnTo>
                    <a:lnTo>
                      <a:pt x="310" y="221"/>
                    </a:lnTo>
                    <a:lnTo>
                      <a:pt x="311" y="216"/>
                    </a:lnTo>
                    <a:lnTo>
                      <a:pt x="313" y="212"/>
                    </a:lnTo>
                    <a:lnTo>
                      <a:pt x="313" y="32"/>
                    </a:lnTo>
                    <a:lnTo>
                      <a:pt x="311" y="25"/>
                    </a:lnTo>
                    <a:lnTo>
                      <a:pt x="310" y="20"/>
                    </a:lnTo>
                    <a:lnTo>
                      <a:pt x="305" y="17"/>
                    </a:lnTo>
                    <a:lnTo>
                      <a:pt x="300" y="14"/>
                    </a:lnTo>
                    <a:lnTo>
                      <a:pt x="295" y="14"/>
                    </a:lnTo>
                    <a:lnTo>
                      <a:pt x="32" y="14"/>
                    </a:lnTo>
                    <a:close/>
                    <a:moveTo>
                      <a:pt x="32" y="0"/>
                    </a:moveTo>
                    <a:lnTo>
                      <a:pt x="295" y="0"/>
                    </a:lnTo>
                    <a:lnTo>
                      <a:pt x="310" y="5"/>
                    </a:lnTo>
                    <a:lnTo>
                      <a:pt x="321" y="15"/>
                    </a:lnTo>
                    <a:lnTo>
                      <a:pt x="324" y="32"/>
                    </a:lnTo>
                    <a:lnTo>
                      <a:pt x="324" y="212"/>
                    </a:lnTo>
                    <a:lnTo>
                      <a:pt x="321" y="226"/>
                    </a:lnTo>
                    <a:lnTo>
                      <a:pt x="310" y="236"/>
                    </a:lnTo>
                    <a:lnTo>
                      <a:pt x="295" y="241"/>
                    </a:lnTo>
                    <a:lnTo>
                      <a:pt x="135" y="241"/>
                    </a:lnTo>
                    <a:lnTo>
                      <a:pt x="27" y="323"/>
                    </a:lnTo>
                    <a:lnTo>
                      <a:pt x="51" y="241"/>
                    </a:lnTo>
                    <a:lnTo>
                      <a:pt x="32" y="241"/>
                    </a:lnTo>
                    <a:lnTo>
                      <a:pt x="15" y="236"/>
                    </a:lnTo>
                    <a:lnTo>
                      <a:pt x="5" y="226"/>
                    </a:lnTo>
                    <a:lnTo>
                      <a:pt x="0" y="212"/>
                    </a:lnTo>
                    <a:lnTo>
                      <a:pt x="0" y="32"/>
                    </a:lnTo>
                    <a:lnTo>
                      <a:pt x="5" y="15"/>
                    </a:lnTo>
                    <a:lnTo>
                      <a:pt x="15" y="5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8" name="Freeform 393"/>
              <p:cNvSpPr>
                <a:spLocks/>
              </p:cNvSpPr>
              <p:nvPr/>
            </p:nvSpPr>
            <p:spPr bwMode="auto">
              <a:xfrm>
                <a:off x="-3119438" y="-47625"/>
                <a:ext cx="57150" cy="57150"/>
              </a:xfrm>
              <a:custGeom>
                <a:avLst/>
                <a:gdLst>
                  <a:gd name="T0" fmla="*/ 18 w 36"/>
                  <a:gd name="T1" fmla="*/ 0 h 36"/>
                  <a:gd name="T2" fmla="*/ 23 w 36"/>
                  <a:gd name="T3" fmla="*/ 0 h 36"/>
                  <a:gd name="T4" fmla="*/ 28 w 36"/>
                  <a:gd name="T5" fmla="*/ 3 h 36"/>
                  <a:gd name="T6" fmla="*/ 33 w 36"/>
                  <a:gd name="T7" fmla="*/ 6 h 36"/>
                  <a:gd name="T8" fmla="*/ 35 w 36"/>
                  <a:gd name="T9" fmla="*/ 11 h 36"/>
                  <a:gd name="T10" fmla="*/ 36 w 36"/>
                  <a:gd name="T11" fmla="*/ 18 h 36"/>
                  <a:gd name="T12" fmla="*/ 35 w 36"/>
                  <a:gd name="T13" fmla="*/ 22 h 36"/>
                  <a:gd name="T14" fmla="*/ 33 w 36"/>
                  <a:gd name="T15" fmla="*/ 27 h 36"/>
                  <a:gd name="T16" fmla="*/ 28 w 36"/>
                  <a:gd name="T17" fmla="*/ 32 h 36"/>
                  <a:gd name="T18" fmla="*/ 23 w 36"/>
                  <a:gd name="T19" fmla="*/ 34 h 36"/>
                  <a:gd name="T20" fmla="*/ 18 w 36"/>
                  <a:gd name="T21" fmla="*/ 36 h 36"/>
                  <a:gd name="T22" fmla="*/ 12 w 36"/>
                  <a:gd name="T23" fmla="*/ 34 h 36"/>
                  <a:gd name="T24" fmla="*/ 7 w 36"/>
                  <a:gd name="T25" fmla="*/ 32 h 36"/>
                  <a:gd name="T26" fmla="*/ 4 w 36"/>
                  <a:gd name="T27" fmla="*/ 27 h 36"/>
                  <a:gd name="T28" fmla="*/ 0 w 36"/>
                  <a:gd name="T29" fmla="*/ 22 h 36"/>
                  <a:gd name="T30" fmla="*/ 0 w 36"/>
                  <a:gd name="T31" fmla="*/ 18 h 36"/>
                  <a:gd name="T32" fmla="*/ 0 w 36"/>
                  <a:gd name="T33" fmla="*/ 11 h 36"/>
                  <a:gd name="T34" fmla="*/ 4 w 36"/>
                  <a:gd name="T35" fmla="*/ 6 h 36"/>
                  <a:gd name="T36" fmla="*/ 7 w 36"/>
                  <a:gd name="T37" fmla="*/ 3 h 36"/>
                  <a:gd name="T38" fmla="*/ 12 w 36"/>
                  <a:gd name="T39" fmla="*/ 0 h 36"/>
                  <a:gd name="T40" fmla="*/ 18 w 36"/>
                  <a:gd name="T4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3" y="0"/>
                    </a:lnTo>
                    <a:lnTo>
                      <a:pt x="28" y="3"/>
                    </a:lnTo>
                    <a:lnTo>
                      <a:pt x="33" y="6"/>
                    </a:lnTo>
                    <a:lnTo>
                      <a:pt x="35" y="11"/>
                    </a:lnTo>
                    <a:lnTo>
                      <a:pt x="36" y="18"/>
                    </a:lnTo>
                    <a:lnTo>
                      <a:pt x="35" y="22"/>
                    </a:lnTo>
                    <a:lnTo>
                      <a:pt x="33" y="27"/>
                    </a:lnTo>
                    <a:lnTo>
                      <a:pt x="28" y="32"/>
                    </a:lnTo>
                    <a:lnTo>
                      <a:pt x="23" y="34"/>
                    </a:lnTo>
                    <a:lnTo>
                      <a:pt x="18" y="36"/>
                    </a:lnTo>
                    <a:lnTo>
                      <a:pt x="12" y="34"/>
                    </a:lnTo>
                    <a:lnTo>
                      <a:pt x="7" y="32"/>
                    </a:lnTo>
                    <a:lnTo>
                      <a:pt x="4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59" name="Freeform 394"/>
              <p:cNvSpPr>
                <a:spLocks/>
              </p:cNvSpPr>
              <p:nvPr/>
            </p:nvSpPr>
            <p:spPr bwMode="auto">
              <a:xfrm>
                <a:off x="-3014663" y="-47625"/>
                <a:ext cx="57150" cy="57150"/>
              </a:xfrm>
              <a:custGeom>
                <a:avLst/>
                <a:gdLst>
                  <a:gd name="T0" fmla="*/ 18 w 36"/>
                  <a:gd name="T1" fmla="*/ 0 h 36"/>
                  <a:gd name="T2" fmla="*/ 24 w 36"/>
                  <a:gd name="T3" fmla="*/ 0 h 36"/>
                  <a:gd name="T4" fmla="*/ 29 w 36"/>
                  <a:gd name="T5" fmla="*/ 3 h 36"/>
                  <a:gd name="T6" fmla="*/ 32 w 36"/>
                  <a:gd name="T7" fmla="*/ 6 h 36"/>
                  <a:gd name="T8" fmla="*/ 36 w 36"/>
                  <a:gd name="T9" fmla="*/ 11 h 36"/>
                  <a:gd name="T10" fmla="*/ 36 w 36"/>
                  <a:gd name="T11" fmla="*/ 18 h 36"/>
                  <a:gd name="T12" fmla="*/ 36 w 36"/>
                  <a:gd name="T13" fmla="*/ 22 h 36"/>
                  <a:gd name="T14" fmla="*/ 32 w 36"/>
                  <a:gd name="T15" fmla="*/ 27 h 36"/>
                  <a:gd name="T16" fmla="*/ 29 w 36"/>
                  <a:gd name="T17" fmla="*/ 32 h 36"/>
                  <a:gd name="T18" fmla="*/ 24 w 36"/>
                  <a:gd name="T19" fmla="*/ 34 h 36"/>
                  <a:gd name="T20" fmla="*/ 18 w 36"/>
                  <a:gd name="T21" fmla="*/ 36 h 36"/>
                  <a:gd name="T22" fmla="*/ 13 w 36"/>
                  <a:gd name="T23" fmla="*/ 34 h 36"/>
                  <a:gd name="T24" fmla="*/ 8 w 36"/>
                  <a:gd name="T25" fmla="*/ 32 h 36"/>
                  <a:gd name="T26" fmla="*/ 3 w 36"/>
                  <a:gd name="T27" fmla="*/ 27 h 36"/>
                  <a:gd name="T28" fmla="*/ 1 w 36"/>
                  <a:gd name="T29" fmla="*/ 22 h 36"/>
                  <a:gd name="T30" fmla="*/ 0 w 36"/>
                  <a:gd name="T31" fmla="*/ 18 h 36"/>
                  <a:gd name="T32" fmla="*/ 1 w 36"/>
                  <a:gd name="T33" fmla="*/ 11 h 36"/>
                  <a:gd name="T34" fmla="*/ 3 w 36"/>
                  <a:gd name="T35" fmla="*/ 6 h 36"/>
                  <a:gd name="T36" fmla="*/ 8 w 36"/>
                  <a:gd name="T37" fmla="*/ 3 h 36"/>
                  <a:gd name="T38" fmla="*/ 13 w 36"/>
                  <a:gd name="T39" fmla="*/ 0 h 36"/>
                  <a:gd name="T40" fmla="*/ 18 w 36"/>
                  <a:gd name="T4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4" y="0"/>
                    </a:lnTo>
                    <a:lnTo>
                      <a:pt x="29" y="3"/>
                    </a:lnTo>
                    <a:lnTo>
                      <a:pt x="32" y="6"/>
                    </a:lnTo>
                    <a:lnTo>
                      <a:pt x="36" y="11"/>
                    </a:lnTo>
                    <a:lnTo>
                      <a:pt x="36" y="18"/>
                    </a:lnTo>
                    <a:lnTo>
                      <a:pt x="36" y="22"/>
                    </a:lnTo>
                    <a:lnTo>
                      <a:pt x="32" y="27"/>
                    </a:lnTo>
                    <a:lnTo>
                      <a:pt x="29" y="32"/>
                    </a:lnTo>
                    <a:lnTo>
                      <a:pt x="24" y="34"/>
                    </a:lnTo>
                    <a:lnTo>
                      <a:pt x="18" y="36"/>
                    </a:lnTo>
                    <a:lnTo>
                      <a:pt x="13" y="34"/>
                    </a:lnTo>
                    <a:lnTo>
                      <a:pt x="8" y="32"/>
                    </a:lnTo>
                    <a:lnTo>
                      <a:pt x="3" y="27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1" y="11"/>
                    </a:lnTo>
                    <a:lnTo>
                      <a:pt x="3" y="6"/>
                    </a:lnTo>
                    <a:lnTo>
                      <a:pt x="8" y="3"/>
                    </a:lnTo>
                    <a:lnTo>
                      <a:pt x="13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0" name="Freeform 395"/>
              <p:cNvSpPr>
                <a:spLocks/>
              </p:cNvSpPr>
              <p:nvPr/>
            </p:nvSpPr>
            <p:spPr bwMode="auto">
              <a:xfrm>
                <a:off x="-2908300" y="-47625"/>
                <a:ext cx="57150" cy="57150"/>
              </a:xfrm>
              <a:custGeom>
                <a:avLst/>
                <a:gdLst>
                  <a:gd name="T0" fmla="*/ 18 w 36"/>
                  <a:gd name="T1" fmla="*/ 0 h 36"/>
                  <a:gd name="T2" fmla="*/ 23 w 36"/>
                  <a:gd name="T3" fmla="*/ 0 h 36"/>
                  <a:gd name="T4" fmla="*/ 28 w 36"/>
                  <a:gd name="T5" fmla="*/ 3 h 36"/>
                  <a:gd name="T6" fmla="*/ 31 w 36"/>
                  <a:gd name="T7" fmla="*/ 6 h 36"/>
                  <a:gd name="T8" fmla="*/ 34 w 36"/>
                  <a:gd name="T9" fmla="*/ 11 h 36"/>
                  <a:gd name="T10" fmla="*/ 36 w 36"/>
                  <a:gd name="T11" fmla="*/ 18 h 36"/>
                  <a:gd name="T12" fmla="*/ 34 w 36"/>
                  <a:gd name="T13" fmla="*/ 22 h 36"/>
                  <a:gd name="T14" fmla="*/ 31 w 36"/>
                  <a:gd name="T15" fmla="*/ 27 h 36"/>
                  <a:gd name="T16" fmla="*/ 28 w 36"/>
                  <a:gd name="T17" fmla="*/ 32 h 36"/>
                  <a:gd name="T18" fmla="*/ 23 w 36"/>
                  <a:gd name="T19" fmla="*/ 34 h 36"/>
                  <a:gd name="T20" fmla="*/ 18 w 36"/>
                  <a:gd name="T21" fmla="*/ 36 h 36"/>
                  <a:gd name="T22" fmla="*/ 11 w 36"/>
                  <a:gd name="T23" fmla="*/ 34 h 36"/>
                  <a:gd name="T24" fmla="*/ 6 w 36"/>
                  <a:gd name="T25" fmla="*/ 32 h 36"/>
                  <a:gd name="T26" fmla="*/ 3 w 36"/>
                  <a:gd name="T27" fmla="*/ 27 h 36"/>
                  <a:gd name="T28" fmla="*/ 0 w 36"/>
                  <a:gd name="T29" fmla="*/ 22 h 36"/>
                  <a:gd name="T30" fmla="*/ 0 w 36"/>
                  <a:gd name="T31" fmla="*/ 18 h 36"/>
                  <a:gd name="T32" fmla="*/ 0 w 36"/>
                  <a:gd name="T33" fmla="*/ 11 h 36"/>
                  <a:gd name="T34" fmla="*/ 3 w 36"/>
                  <a:gd name="T35" fmla="*/ 6 h 36"/>
                  <a:gd name="T36" fmla="*/ 6 w 36"/>
                  <a:gd name="T37" fmla="*/ 3 h 36"/>
                  <a:gd name="T38" fmla="*/ 11 w 36"/>
                  <a:gd name="T39" fmla="*/ 0 h 36"/>
                  <a:gd name="T40" fmla="*/ 18 w 36"/>
                  <a:gd name="T4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3" y="0"/>
                    </a:lnTo>
                    <a:lnTo>
                      <a:pt x="28" y="3"/>
                    </a:lnTo>
                    <a:lnTo>
                      <a:pt x="31" y="6"/>
                    </a:lnTo>
                    <a:lnTo>
                      <a:pt x="34" y="11"/>
                    </a:lnTo>
                    <a:lnTo>
                      <a:pt x="36" y="18"/>
                    </a:lnTo>
                    <a:lnTo>
                      <a:pt x="34" y="22"/>
                    </a:lnTo>
                    <a:lnTo>
                      <a:pt x="31" y="27"/>
                    </a:lnTo>
                    <a:lnTo>
                      <a:pt x="28" y="32"/>
                    </a:lnTo>
                    <a:lnTo>
                      <a:pt x="23" y="34"/>
                    </a:lnTo>
                    <a:lnTo>
                      <a:pt x="18" y="36"/>
                    </a:lnTo>
                    <a:lnTo>
                      <a:pt x="11" y="34"/>
                    </a:lnTo>
                    <a:lnTo>
                      <a:pt x="6" y="32"/>
                    </a:lnTo>
                    <a:lnTo>
                      <a:pt x="3" y="27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1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63" name="Группа 162"/>
          <p:cNvGrpSpPr/>
          <p:nvPr/>
        </p:nvGrpSpPr>
        <p:grpSpPr>
          <a:xfrm>
            <a:off x="2776455" y="3651870"/>
            <a:ext cx="279565" cy="288032"/>
            <a:chOff x="-1741488" y="-1001712"/>
            <a:chExt cx="543916" cy="560388"/>
          </a:xfrm>
          <a:solidFill>
            <a:schemeClr val="bg1"/>
          </a:solidFill>
        </p:grpSpPr>
        <p:sp>
          <p:nvSpPr>
            <p:cNvPr id="164" name="Freeform 364"/>
            <p:cNvSpPr>
              <a:spLocks noEditPoints="1"/>
            </p:cNvSpPr>
            <p:nvPr/>
          </p:nvSpPr>
          <p:spPr bwMode="auto">
            <a:xfrm>
              <a:off x="-1741488" y="-1001712"/>
              <a:ext cx="428625" cy="428625"/>
            </a:xfrm>
            <a:custGeom>
              <a:avLst/>
              <a:gdLst>
                <a:gd name="T0" fmla="*/ 134 w 270"/>
                <a:gd name="T1" fmla="*/ 11 h 270"/>
                <a:gd name="T2" fmla="*/ 101 w 270"/>
                <a:gd name="T3" fmla="*/ 16 h 270"/>
                <a:gd name="T4" fmla="*/ 72 w 270"/>
                <a:gd name="T5" fmla="*/ 29 h 270"/>
                <a:gd name="T6" fmla="*/ 47 w 270"/>
                <a:gd name="T7" fmla="*/ 47 h 270"/>
                <a:gd name="T8" fmla="*/ 27 w 270"/>
                <a:gd name="T9" fmla="*/ 74 h 270"/>
                <a:gd name="T10" fmla="*/ 16 w 270"/>
                <a:gd name="T11" fmla="*/ 103 h 270"/>
                <a:gd name="T12" fmla="*/ 11 w 270"/>
                <a:gd name="T13" fmla="*/ 134 h 270"/>
                <a:gd name="T14" fmla="*/ 16 w 270"/>
                <a:gd name="T15" fmla="*/ 167 h 270"/>
                <a:gd name="T16" fmla="*/ 27 w 270"/>
                <a:gd name="T17" fmla="*/ 196 h 270"/>
                <a:gd name="T18" fmla="*/ 47 w 270"/>
                <a:gd name="T19" fmla="*/ 223 h 270"/>
                <a:gd name="T20" fmla="*/ 72 w 270"/>
                <a:gd name="T21" fmla="*/ 241 h 270"/>
                <a:gd name="T22" fmla="*/ 101 w 270"/>
                <a:gd name="T23" fmla="*/ 254 h 270"/>
                <a:gd name="T24" fmla="*/ 134 w 270"/>
                <a:gd name="T25" fmla="*/ 259 h 270"/>
                <a:gd name="T26" fmla="*/ 166 w 270"/>
                <a:gd name="T27" fmla="*/ 254 h 270"/>
                <a:gd name="T28" fmla="*/ 196 w 270"/>
                <a:gd name="T29" fmla="*/ 241 h 270"/>
                <a:gd name="T30" fmla="*/ 220 w 270"/>
                <a:gd name="T31" fmla="*/ 223 h 270"/>
                <a:gd name="T32" fmla="*/ 240 w 270"/>
                <a:gd name="T33" fmla="*/ 196 h 270"/>
                <a:gd name="T34" fmla="*/ 253 w 270"/>
                <a:gd name="T35" fmla="*/ 167 h 270"/>
                <a:gd name="T36" fmla="*/ 256 w 270"/>
                <a:gd name="T37" fmla="*/ 134 h 270"/>
                <a:gd name="T38" fmla="*/ 253 w 270"/>
                <a:gd name="T39" fmla="*/ 103 h 270"/>
                <a:gd name="T40" fmla="*/ 240 w 270"/>
                <a:gd name="T41" fmla="*/ 74 h 270"/>
                <a:gd name="T42" fmla="*/ 220 w 270"/>
                <a:gd name="T43" fmla="*/ 47 h 270"/>
                <a:gd name="T44" fmla="*/ 196 w 270"/>
                <a:gd name="T45" fmla="*/ 29 h 270"/>
                <a:gd name="T46" fmla="*/ 166 w 270"/>
                <a:gd name="T47" fmla="*/ 16 h 270"/>
                <a:gd name="T48" fmla="*/ 134 w 270"/>
                <a:gd name="T49" fmla="*/ 11 h 270"/>
                <a:gd name="T50" fmla="*/ 134 w 270"/>
                <a:gd name="T51" fmla="*/ 0 h 270"/>
                <a:gd name="T52" fmla="*/ 170 w 270"/>
                <a:gd name="T53" fmla="*/ 5 h 270"/>
                <a:gd name="T54" fmla="*/ 202 w 270"/>
                <a:gd name="T55" fmla="*/ 18 h 270"/>
                <a:gd name="T56" fmla="*/ 229 w 270"/>
                <a:gd name="T57" fmla="*/ 39 h 270"/>
                <a:gd name="T58" fmla="*/ 250 w 270"/>
                <a:gd name="T59" fmla="*/ 67 h 270"/>
                <a:gd name="T60" fmla="*/ 265 w 270"/>
                <a:gd name="T61" fmla="*/ 100 h 270"/>
                <a:gd name="T62" fmla="*/ 270 w 270"/>
                <a:gd name="T63" fmla="*/ 134 h 270"/>
                <a:gd name="T64" fmla="*/ 265 w 270"/>
                <a:gd name="T65" fmla="*/ 170 h 270"/>
                <a:gd name="T66" fmla="*/ 250 w 270"/>
                <a:gd name="T67" fmla="*/ 203 h 270"/>
                <a:gd name="T68" fmla="*/ 229 w 270"/>
                <a:gd name="T69" fmla="*/ 231 h 270"/>
                <a:gd name="T70" fmla="*/ 202 w 270"/>
                <a:gd name="T71" fmla="*/ 252 h 270"/>
                <a:gd name="T72" fmla="*/ 170 w 270"/>
                <a:gd name="T73" fmla="*/ 265 h 270"/>
                <a:gd name="T74" fmla="*/ 134 w 270"/>
                <a:gd name="T75" fmla="*/ 270 h 270"/>
                <a:gd name="T76" fmla="*/ 98 w 270"/>
                <a:gd name="T77" fmla="*/ 265 h 270"/>
                <a:gd name="T78" fmla="*/ 67 w 270"/>
                <a:gd name="T79" fmla="*/ 252 h 270"/>
                <a:gd name="T80" fmla="*/ 39 w 270"/>
                <a:gd name="T81" fmla="*/ 231 h 270"/>
                <a:gd name="T82" fmla="*/ 18 w 270"/>
                <a:gd name="T83" fmla="*/ 203 h 270"/>
                <a:gd name="T84" fmla="*/ 4 w 270"/>
                <a:gd name="T85" fmla="*/ 170 h 270"/>
                <a:gd name="T86" fmla="*/ 0 w 270"/>
                <a:gd name="T87" fmla="*/ 134 h 270"/>
                <a:gd name="T88" fmla="*/ 4 w 270"/>
                <a:gd name="T89" fmla="*/ 100 h 270"/>
                <a:gd name="T90" fmla="*/ 18 w 270"/>
                <a:gd name="T91" fmla="*/ 67 h 270"/>
                <a:gd name="T92" fmla="*/ 39 w 270"/>
                <a:gd name="T93" fmla="*/ 39 h 270"/>
                <a:gd name="T94" fmla="*/ 67 w 270"/>
                <a:gd name="T95" fmla="*/ 18 h 270"/>
                <a:gd name="T96" fmla="*/ 98 w 270"/>
                <a:gd name="T97" fmla="*/ 5 h 270"/>
                <a:gd name="T98" fmla="*/ 134 w 270"/>
                <a:gd name="T9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0" h="270">
                  <a:moveTo>
                    <a:pt x="134" y="11"/>
                  </a:moveTo>
                  <a:lnTo>
                    <a:pt x="101" y="16"/>
                  </a:lnTo>
                  <a:lnTo>
                    <a:pt x="72" y="29"/>
                  </a:lnTo>
                  <a:lnTo>
                    <a:pt x="47" y="47"/>
                  </a:lnTo>
                  <a:lnTo>
                    <a:pt x="27" y="74"/>
                  </a:lnTo>
                  <a:lnTo>
                    <a:pt x="16" y="103"/>
                  </a:lnTo>
                  <a:lnTo>
                    <a:pt x="11" y="134"/>
                  </a:lnTo>
                  <a:lnTo>
                    <a:pt x="16" y="167"/>
                  </a:lnTo>
                  <a:lnTo>
                    <a:pt x="27" y="196"/>
                  </a:lnTo>
                  <a:lnTo>
                    <a:pt x="47" y="223"/>
                  </a:lnTo>
                  <a:lnTo>
                    <a:pt x="72" y="241"/>
                  </a:lnTo>
                  <a:lnTo>
                    <a:pt x="101" y="254"/>
                  </a:lnTo>
                  <a:lnTo>
                    <a:pt x="134" y="259"/>
                  </a:lnTo>
                  <a:lnTo>
                    <a:pt x="166" y="254"/>
                  </a:lnTo>
                  <a:lnTo>
                    <a:pt x="196" y="241"/>
                  </a:lnTo>
                  <a:lnTo>
                    <a:pt x="220" y="223"/>
                  </a:lnTo>
                  <a:lnTo>
                    <a:pt x="240" y="196"/>
                  </a:lnTo>
                  <a:lnTo>
                    <a:pt x="253" y="167"/>
                  </a:lnTo>
                  <a:lnTo>
                    <a:pt x="256" y="134"/>
                  </a:lnTo>
                  <a:lnTo>
                    <a:pt x="253" y="103"/>
                  </a:lnTo>
                  <a:lnTo>
                    <a:pt x="240" y="74"/>
                  </a:lnTo>
                  <a:lnTo>
                    <a:pt x="220" y="47"/>
                  </a:lnTo>
                  <a:lnTo>
                    <a:pt x="196" y="29"/>
                  </a:lnTo>
                  <a:lnTo>
                    <a:pt x="166" y="16"/>
                  </a:lnTo>
                  <a:lnTo>
                    <a:pt x="134" y="11"/>
                  </a:lnTo>
                  <a:close/>
                  <a:moveTo>
                    <a:pt x="134" y="0"/>
                  </a:moveTo>
                  <a:lnTo>
                    <a:pt x="170" y="5"/>
                  </a:lnTo>
                  <a:lnTo>
                    <a:pt x="202" y="18"/>
                  </a:lnTo>
                  <a:lnTo>
                    <a:pt x="229" y="39"/>
                  </a:lnTo>
                  <a:lnTo>
                    <a:pt x="250" y="67"/>
                  </a:lnTo>
                  <a:lnTo>
                    <a:pt x="265" y="100"/>
                  </a:lnTo>
                  <a:lnTo>
                    <a:pt x="270" y="134"/>
                  </a:lnTo>
                  <a:lnTo>
                    <a:pt x="265" y="170"/>
                  </a:lnTo>
                  <a:lnTo>
                    <a:pt x="250" y="203"/>
                  </a:lnTo>
                  <a:lnTo>
                    <a:pt x="229" y="231"/>
                  </a:lnTo>
                  <a:lnTo>
                    <a:pt x="202" y="252"/>
                  </a:lnTo>
                  <a:lnTo>
                    <a:pt x="170" y="265"/>
                  </a:lnTo>
                  <a:lnTo>
                    <a:pt x="134" y="270"/>
                  </a:lnTo>
                  <a:lnTo>
                    <a:pt x="98" y="265"/>
                  </a:lnTo>
                  <a:lnTo>
                    <a:pt x="67" y="252"/>
                  </a:lnTo>
                  <a:lnTo>
                    <a:pt x="39" y="231"/>
                  </a:lnTo>
                  <a:lnTo>
                    <a:pt x="18" y="203"/>
                  </a:lnTo>
                  <a:lnTo>
                    <a:pt x="4" y="170"/>
                  </a:lnTo>
                  <a:lnTo>
                    <a:pt x="0" y="134"/>
                  </a:lnTo>
                  <a:lnTo>
                    <a:pt x="4" y="100"/>
                  </a:lnTo>
                  <a:lnTo>
                    <a:pt x="18" y="67"/>
                  </a:lnTo>
                  <a:lnTo>
                    <a:pt x="39" y="39"/>
                  </a:lnTo>
                  <a:lnTo>
                    <a:pt x="67" y="18"/>
                  </a:lnTo>
                  <a:lnTo>
                    <a:pt x="98" y="5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372"/>
            <p:cNvSpPr>
              <a:spLocks noEditPoints="1"/>
            </p:cNvSpPr>
            <p:nvPr/>
          </p:nvSpPr>
          <p:spPr bwMode="auto">
            <a:xfrm>
              <a:off x="-1413473" y="-655637"/>
              <a:ext cx="215901" cy="214313"/>
            </a:xfrm>
            <a:custGeom>
              <a:avLst/>
              <a:gdLst>
                <a:gd name="T0" fmla="*/ 39 w 136"/>
                <a:gd name="T1" fmla="*/ 16 h 135"/>
                <a:gd name="T2" fmla="*/ 18 w 136"/>
                <a:gd name="T3" fmla="*/ 37 h 135"/>
                <a:gd name="T4" fmla="*/ 103 w 136"/>
                <a:gd name="T5" fmla="*/ 122 h 135"/>
                <a:gd name="T6" fmla="*/ 110 w 136"/>
                <a:gd name="T7" fmla="*/ 121 h 135"/>
                <a:gd name="T8" fmla="*/ 115 w 136"/>
                <a:gd name="T9" fmla="*/ 117 h 135"/>
                <a:gd name="T10" fmla="*/ 120 w 136"/>
                <a:gd name="T11" fmla="*/ 114 h 135"/>
                <a:gd name="T12" fmla="*/ 123 w 136"/>
                <a:gd name="T13" fmla="*/ 108 h 135"/>
                <a:gd name="T14" fmla="*/ 125 w 136"/>
                <a:gd name="T15" fmla="*/ 101 h 135"/>
                <a:gd name="T16" fmla="*/ 39 w 136"/>
                <a:gd name="T17" fmla="*/ 16 h 135"/>
                <a:gd name="T18" fmla="*/ 39 w 136"/>
                <a:gd name="T19" fmla="*/ 0 h 135"/>
                <a:gd name="T20" fmla="*/ 136 w 136"/>
                <a:gd name="T21" fmla="*/ 96 h 135"/>
                <a:gd name="T22" fmla="*/ 136 w 136"/>
                <a:gd name="T23" fmla="*/ 99 h 135"/>
                <a:gd name="T24" fmla="*/ 134 w 136"/>
                <a:gd name="T25" fmla="*/ 113 h 135"/>
                <a:gd name="T26" fmla="*/ 126 w 136"/>
                <a:gd name="T27" fmla="*/ 124 h 135"/>
                <a:gd name="T28" fmla="*/ 115 w 136"/>
                <a:gd name="T29" fmla="*/ 132 h 135"/>
                <a:gd name="T30" fmla="*/ 102 w 136"/>
                <a:gd name="T31" fmla="*/ 135 h 135"/>
                <a:gd name="T32" fmla="*/ 98 w 136"/>
                <a:gd name="T33" fmla="*/ 135 h 135"/>
                <a:gd name="T34" fmla="*/ 0 w 136"/>
                <a:gd name="T35" fmla="*/ 37 h 135"/>
                <a:gd name="T36" fmla="*/ 39 w 136"/>
                <a:gd name="T3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" h="135">
                  <a:moveTo>
                    <a:pt x="39" y="16"/>
                  </a:moveTo>
                  <a:lnTo>
                    <a:pt x="18" y="37"/>
                  </a:lnTo>
                  <a:lnTo>
                    <a:pt x="103" y="122"/>
                  </a:lnTo>
                  <a:lnTo>
                    <a:pt x="110" y="121"/>
                  </a:lnTo>
                  <a:lnTo>
                    <a:pt x="115" y="117"/>
                  </a:lnTo>
                  <a:lnTo>
                    <a:pt x="120" y="114"/>
                  </a:lnTo>
                  <a:lnTo>
                    <a:pt x="123" y="108"/>
                  </a:lnTo>
                  <a:lnTo>
                    <a:pt x="125" y="101"/>
                  </a:lnTo>
                  <a:lnTo>
                    <a:pt x="39" y="16"/>
                  </a:lnTo>
                  <a:close/>
                  <a:moveTo>
                    <a:pt x="39" y="0"/>
                  </a:moveTo>
                  <a:lnTo>
                    <a:pt x="136" y="96"/>
                  </a:lnTo>
                  <a:lnTo>
                    <a:pt x="136" y="99"/>
                  </a:lnTo>
                  <a:lnTo>
                    <a:pt x="134" y="113"/>
                  </a:lnTo>
                  <a:lnTo>
                    <a:pt x="126" y="124"/>
                  </a:lnTo>
                  <a:lnTo>
                    <a:pt x="115" y="132"/>
                  </a:lnTo>
                  <a:lnTo>
                    <a:pt x="102" y="135"/>
                  </a:lnTo>
                  <a:lnTo>
                    <a:pt x="98" y="135"/>
                  </a:lnTo>
                  <a:lnTo>
                    <a:pt x="0" y="3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728749" y="4151731"/>
            <a:ext cx="439705" cy="309161"/>
            <a:chOff x="2723035" y="2283718"/>
            <a:chExt cx="606898" cy="426715"/>
          </a:xfrm>
        </p:grpSpPr>
        <p:grpSp>
          <p:nvGrpSpPr>
            <p:cNvPr id="166" name="Группа 165"/>
            <p:cNvGrpSpPr/>
            <p:nvPr/>
          </p:nvGrpSpPr>
          <p:grpSpPr>
            <a:xfrm>
              <a:off x="2723035" y="2422401"/>
              <a:ext cx="293876" cy="288032"/>
              <a:chOff x="-4792663" y="-1001712"/>
              <a:chExt cx="558800" cy="547688"/>
            </a:xfrm>
            <a:solidFill>
              <a:schemeClr val="bg1"/>
            </a:solidFill>
          </p:grpSpPr>
          <p:sp>
            <p:nvSpPr>
              <p:cNvPr id="167" name="Freeform 347"/>
              <p:cNvSpPr>
                <a:spLocks noEditPoints="1"/>
              </p:cNvSpPr>
              <p:nvPr/>
            </p:nvSpPr>
            <p:spPr bwMode="auto">
              <a:xfrm>
                <a:off x="-4792663" y="-1001712"/>
                <a:ext cx="558800" cy="547688"/>
              </a:xfrm>
              <a:custGeom>
                <a:avLst/>
                <a:gdLst>
                  <a:gd name="T0" fmla="*/ 45 w 352"/>
                  <a:gd name="T1" fmla="*/ 16 h 345"/>
                  <a:gd name="T2" fmla="*/ 18 w 352"/>
                  <a:gd name="T3" fmla="*/ 47 h 345"/>
                  <a:gd name="T4" fmla="*/ 15 w 352"/>
                  <a:gd name="T5" fmla="*/ 61 h 345"/>
                  <a:gd name="T6" fmla="*/ 14 w 352"/>
                  <a:gd name="T7" fmla="*/ 82 h 345"/>
                  <a:gd name="T8" fmla="*/ 25 w 352"/>
                  <a:gd name="T9" fmla="*/ 154 h 345"/>
                  <a:gd name="T10" fmla="*/ 94 w 352"/>
                  <a:gd name="T11" fmla="*/ 255 h 345"/>
                  <a:gd name="T12" fmla="*/ 190 w 352"/>
                  <a:gd name="T13" fmla="*/ 321 h 345"/>
                  <a:gd name="T14" fmla="*/ 256 w 352"/>
                  <a:gd name="T15" fmla="*/ 334 h 345"/>
                  <a:gd name="T16" fmla="*/ 290 w 352"/>
                  <a:gd name="T17" fmla="*/ 329 h 345"/>
                  <a:gd name="T18" fmla="*/ 298 w 352"/>
                  <a:gd name="T19" fmla="*/ 327 h 345"/>
                  <a:gd name="T20" fmla="*/ 326 w 352"/>
                  <a:gd name="T21" fmla="*/ 308 h 345"/>
                  <a:gd name="T22" fmla="*/ 339 w 352"/>
                  <a:gd name="T23" fmla="*/ 291 h 345"/>
                  <a:gd name="T24" fmla="*/ 336 w 352"/>
                  <a:gd name="T25" fmla="*/ 283 h 345"/>
                  <a:gd name="T26" fmla="*/ 251 w 352"/>
                  <a:gd name="T27" fmla="*/ 224 h 345"/>
                  <a:gd name="T28" fmla="*/ 239 w 352"/>
                  <a:gd name="T29" fmla="*/ 229 h 345"/>
                  <a:gd name="T30" fmla="*/ 218 w 352"/>
                  <a:gd name="T31" fmla="*/ 263 h 345"/>
                  <a:gd name="T32" fmla="*/ 210 w 352"/>
                  <a:gd name="T33" fmla="*/ 267 h 345"/>
                  <a:gd name="T34" fmla="*/ 187 w 352"/>
                  <a:gd name="T35" fmla="*/ 267 h 345"/>
                  <a:gd name="T36" fmla="*/ 131 w 352"/>
                  <a:gd name="T37" fmla="*/ 229 h 345"/>
                  <a:gd name="T38" fmla="*/ 84 w 352"/>
                  <a:gd name="T39" fmla="*/ 165 h 345"/>
                  <a:gd name="T40" fmla="*/ 82 w 352"/>
                  <a:gd name="T41" fmla="*/ 133 h 345"/>
                  <a:gd name="T42" fmla="*/ 117 w 352"/>
                  <a:gd name="T43" fmla="*/ 110 h 345"/>
                  <a:gd name="T44" fmla="*/ 120 w 352"/>
                  <a:gd name="T45" fmla="*/ 98 h 345"/>
                  <a:gd name="T46" fmla="*/ 59 w 352"/>
                  <a:gd name="T47" fmla="*/ 15 h 345"/>
                  <a:gd name="T48" fmla="*/ 54 w 352"/>
                  <a:gd name="T49" fmla="*/ 11 h 345"/>
                  <a:gd name="T50" fmla="*/ 61 w 352"/>
                  <a:gd name="T51" fmla="*/ 2 h 345"/>
                  <a:gd name="T52" fmla="*/ 133 w 352"/>
                  <a:gd name="T53" fmla="*/ 98 h 345"/>
                  <a:gd name="T54" fmla="*/ 95 w 352"/>
                  <a:gd name="T55" fmla="*/ 139 h 345"/>
                  <a:gd name="T56" fmla="*/ 100 w 352"/>
                  <a:gd name="T57" fmla="*/ 175 h 345"/>
                  <a:gd name="T58" fmla="*/ 159 w 352"/>
                  <a:gd name="T59" fmla="*/ 239 h 345"/>
                  <a:gd name="T60" fmla="*/ 200 w 352"/>
                  <a:gd name="T61" fmla="*/ 255 h 345"/>
                  <a:gd name="T62" fmla="*/ 210 w 352"/>
                  <a:gd name="T63" fmla="*/ 250 h 345"/>
                  <a:gd name="T64" fmla="*/ 238 w 352"/>
                  <a:gd name="T65" fmla="*/ 214 h 345"/>
                  <a:gd name="T66" fmla="*/ 256 w 352"/>
                  <a:gd name="T67" fmla="*/ 213 h 345"/>
                  <a:gd name="T68" fmla="*/ 346 w 352"/>
                  <a:gd name="T69" fmla="*/ 275 h 345"/>
                  <a:gd name="T70" fmla="*/ 352 w 352"/>
                  <a:gd name="T71" fmla="*/ 293 h 345"/>
                  <a:gd name="T72" fmla="*/ 336 w 352"/>
                  <a:gd name="T73" fmla="*/ 316 h 345"/>
                  <a:gd name="T74" fmla="*/ 302 w 352"/>
                  <a:gd name="T75" fmla="*/ 339 h 345"/>
                  <a:gd name="T76" fmla="*/ 274 w 352"/>
                  <a:gd name="T77" fmla="*/ 345 h 345"/>
                  <a:gd name="T78" fmla="*/ 215 w 352"/>
                  <a:gd name="T79" fmla="*/ 340 h 345"/>
                  <a:gd name="T80" fmla="*/ 122 w 352"/>
                  <a:gd name="T81" fmla="*/ 295 h 345"/>
                  <a:gd name="T82" fmla="*/ 33 w 352"/>
                  <a:gd name="T83" fmla="*/ 198 h 345"/>
                  <a:gd name="T84" fmla="*/ 0 w 352"/>
                  <a:gd name="T85" fmla="*/ 103 h 345"/>
                  <a:gd name="T86" fmla="*/ 4 w 352"/>
                  <a:gd name="T87" fmla="*/ 59 h 345"/>
                  <a:gd name="T88" fmla="*/ 15 w 352"/>
                  <a:gd name="T89" fmla="*/ 29 h 345"/>
                  <a:gd name="T90" fmla="*/ 50 w 352"/>
                  <a:gd name="T91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2" h="345">
                    <a:moveTo>
                      <a:pt x="53" y="11"/>
                    </a:moveTo>
                    <a:lnTo>
                      <a:pt x="50" y="11"/>
                    </a:lnTo>
                    <a:lnTo>
                      <a:pt x="45" y="16"/>
                    </a:lnTo>
                    <a:lnTo>
                      <a:pt x="35" y="25"/>
                    </a:lnTo>
                    <a:lnTo>
                      <a:pt x="25" y="38"/>
                    </a:lnTo>
                    <a:lnTo>
                      <a:pt x="18" y="47"/>
                    </a:lnTo>
                    <a:lnTo>
                      <a:pt x="17" y="54"/>
                    </a:lnTo>
                    <a:lnTo>
                      <a:pt x="15" y="59"/>
                    </a:lnTo>
                    <a:lnTo>
                      <a:pt x="15" y="61"/>
                    </a:lnTo>
                    <a:lnTo>
                      <a:pt x="15" y="61"/>
                    </a:lnTo>
                    <a:lnTo>
                      <a:pt x="14" y="69"/>
                    </a:lnTo>
                    <a:lnTo>
                      <a:pt x="14" y="82"/>
                    </a:lnTo>
                    <a:lnTo>
                      <a:pt x="14" y="101"/>
                    </a:lnTo>
                    <a:lnTo>
                      <a:pt x="17" y="126"/>
                    </a:lnTo>
                    <a:lnTo>
                      <a:pt x="25" y="154"/>
                    </a:lnTo>
                    <a:lnTo>
                      <a:pt x="40" y="185"/>
                    </a:lnTo>
                    <a:lnTo>
                      <a:pt x="63" y="219"/>
                    </a:lnTo>
                    <a:lnTo>
                      <a:pt x="94" y="255"/>
                    </a:lnTo>
                    <a:lnTo>
                      <a:pt x="128" y="285"/>
                    </a:lnTo>
                    <a:lnTo>
                      <a:pt x="161" y="306"/>
                    </a:lnTo>
                    <a:lnTo>
                      <a:pt x="190" y="321"/>
                    </a:lnTo>
                    <a:lnTo>
                      <a:pt x="216" y="329"/>
                    </a:lnTo>
                    <a:lnTo>
                      <a:pt x="238" y="332"/>
                    </a:lnTo>
                    <a:lnTo>
                      <a:pt x="256" y="334"/>
                    </a:lnTo>
                    <a:lnTo>
                      <a:pt x="272" y="332"/>
                    </a:lnTo>
                    <a:lnTo>
                      <a:pt x="284" y="331"/>
                    </a:lnTo>
                    <a:lnTo>
                      <a:pt x="290" y="329"/>
                    </a:lnTo>
                    <a:lnTo>
                      <a:pt x="292" y="327"/>
                    </a:lnTo>
                    <a:lnTo>
                      <a:pt x="293" y="327"/>
                    </a:lnTo>
                    <a:lnTo>
                      <a:pt x="298" y="327"/>
                    </a:lnTo>
                    <a:lnTo>
                      <a:pt x="305" y="324"/>
                    </a:lnTo>
                    <a:lnTo>
                      <a:pt x="315" y="317"/>
                    </a:lnTo>
                    <a:lnTo>
                      <a:pt x="326" y="308"/>
                    </a:lnTo>
                    <a:lnTo>
                      <a:pt x="336" y="298"/>
                    </a:lnTo>
                    <a:lnTo>
                      <a:pt x="338" y="295"/>
                    </a:lnTo>
                    <a:lnTo>
                      <a:pt x="339" y="291"/>
                    </a:lnTo>
                    <a:lnTo>
                      <a:pt x="339" y="288"/>
                    </a:lnTo>
                    <a:lnTo>
                      <a:pt x="339" y="285"/>
                    </a:lnTo>
                    <a:lnTo>
                      <a:pt x="336" y="283"/>
                    </a:lnTo>
                    <a:lnTo>
                      <a:pt x="333" y="280"/>
                    </a:lnTo>
                    <a:lnTo>
                      <a:pt x="254" y="226"/>
                    </a:lnTo>
                    <a:lnTo>
                      <a:pt x="251" y="224"/>
                    </a:lnTo>
                    <a:lnTo>
                      <a:pt x="246" y="224"/>
                    </a:lnTo>
                    <a:lnTo>
                      <a:pt x="243" y="226"/>
                    </a:lnTo>
                    <a:lnTo>
                      <a:pt x="239" y="229"/>
                    </a:lnTo>
                    <a:lnTo>
                      <a:pt x="220" y="257"/>
                    </a:lnTo>
                    <a:lnTo>
                      <a:pt x="218" y="260"/>
                    </a:lnTo>
                    <a:lnTo>
                      <a:pt x="218" y="263"/>
                    </a:lnTo>
                    <a:lnTo>
                      <a:pt x="215" y="265"/>
                    </a:lnTo>
                    <a:lnTo>
                      <a:pt x="213" y="265"/>
                    </a:lnTo>
                    <a:lnTo>
                      <a:pt x="210" y="267"/>
                    </a:lnTo>
                    <a:lnTo>
                      <a:pt x="205" y="268"/>
                    </a:lnTo>
                    <a:lnTo>
                      <a:pt x="200" y="268"/>
                    </a:lnTo>
                    <a:lnTo>
                      <a:pt x="187" y="267"/>
                    </a:lnTo>
                    <a:lnTo>
                      <a:pt x="172" y="260"/>
                    </a:lnTo>
                    <a:lnTo>
                      <a:pt x="154" y="249"/>
                    </a:lnTo>
                    <a:lnTo>
                      <a:pt x="131" y="229"/>
                    </a:lnTo>
                    <a:lnTo>
                      <a:pt x="108" y="206"/>
                    </a:lnTo>
                    <a:lnTo>
                      <a:pt x="94" y="185"/>
                    </a:lnTo>
                    <a:lnTo>
                      <a:pt x="84" y="165"/>
                    </a:lnTo>
                    <a:lnTo>
                      <a:pt x="79" y="149"/>
                    </a:lnTo>
                    <a:lnTo>
                      <a:pt x="81" y="136"/>
                    </a:lnTo>
                    <a:lnTo>
                      <a:pt x="82" y="133"/>
                    </a:lnTo>
                    <a:lnTo>
                      <a:pt x="86" y="131"/>
                    </a:lnTo>
                    <a:lnTo>
                      <a:pt x="89" y="131"/>
                    </a:lnTo>
                    <a:lnTo>
                      <a:pt x="117" y="110"/>
                    </a:lnTo>
                    <a:lnTo>
                      <a:pt x="120" y="106"/>
                    </a:lnTo>
                    <a:lnTo>
                      <a:pt x="120" y="101"/>
                    </a:lnTo>
                    <a:lnTo>
                      <a:pt x="120" y="98"/>
                    </a:lnTo>
                    <a:lnTo>
                      <a:pt x="118" y="93"/>
                    </a:lnTo>
                    <a:lnTo>
                      <a:pt x="63" y="18"/>
                    </a:lnTo>
                    <a:lnTo>
                      <a:pt x="59" y="15"/>
                    </a:lnTo>
                    <a:lnTo>
                      <a:pt x="58" y="13"/>
                    </a:lnTo>
                    <a:lnTo>
                      <a:pt x="56" y="11"/>
                    </a:lnTo>
                    <a:lnTo>
                      <a:pt x="54" y="11"/>
                    </a:lnTo>
                    <a:lnTo>
                      <a:pt x="53" y="11"/>
                    </a:lnTo>
                    <a:close/>
                    <a:moveTo>
                      <a:pt x="50" y="0"/>
                    </a:moveTo>
                    <a:lnTo>
                      <a:pt x="61" y="2"/>
                    </a:lnTo>
                    <a:lnTo>
                      <a:pt x="72" y="11"/>
                    </a:lnTo>
                    <a:lnTo>
                      <a:pt x="128" y="87"/>
                    </a:lnTo>
                    <a:lnTo>
                      <a:pt x="133" y="98"/>
                    </a:lnTo>
                    <a:lnTo>
                      <a:pt x="131" y="110"/>
                    </a:lnTo>
                    <a:lnTo>
                      <a:pt x="123" y="119"/>
                    </a:lnTo>
                    <a:lnTo>
                      <a:pt x="95" y="139"/>
                    </a:lnTo>
                    <a:lnTo>
                      <a:pt x="92" y="142"/>
                    </a:lnTo>
                    <a:lnTo>
                      <a:pt x="92" y="157"/>
                    </a:lnTo>
                    <a:lnTo>
                      <a:pt x="100" y="175"/>
                    </a:lnTo>
                    <a:lnTo>
                      <a:pt x="117" y="196"/>
                    </a:lnTo>
                    <a:lnTo>
                      <a:pt x="140" y="221"/>
                    </a:lnTo>
                    <a:lnTo>
                      <a:pt x="159" y="239"/>
                    </a:lnTo>
                    <a:lnTo>
                      <a:pt x="176" y="249"/>
                    </a:lnTo>
                    <a:lnTo>
                      <a:pt x="190" y="255"/>
                    </a:lnTo>
                    <a:lnTo>
                      <a:pt x="200" y="255"/>
                    </a:lnTo>
                    <a:lnTo>
                      <a:pt x="205" y="255"/>
                    </a:lnTo>
                    <a:lnTo>
                      <a:pt x="207" y="255"/>
                    </a:lnTo>
                    <a:lnTo>
                      <a:pt x="210" y="250"/>
                    </a:lnTo>
                    <a:lnTo>
                      <a:pt x="230" y="221"/>
                    </a:lnTo>
                    <a:lnTo>
                      <a:pt x="233" y="218"/>
                    </a:lnTo>
                    <a:lnTo>
                      <a:pt x="238" y="214"/>
                    </a:lnTo>
                    <a:lnTo>
                      <a:pt x="243" y="213"/>
                    </a:lnTo>
                    <a:lnTo>
                      <a:pt x="249" y="213"/>
                    </a:lnTo>
                    <a:lnTo>
                      <a:pt x="256" y="213"/>
                    </a:lnTo>
                    <a:lnTo>
                      <a:pt x="262" y="216"/>
                    </a:lnTo>
                    <a:lnTo>
                      <a:pt x="339" y="270"/>
                    </a:lnTo>
                    <a:lnTo>
                      <a:pt x="346" y="275"/>
                    </a:lnTo>
                    <a:lnTo>
                      <a:pt x="349" y="280"/>
                    </a:lnTo>
                    <a:lnTo>
                      <a:pt x="352" y="286"/>
                    </a:lnTo>
                    <a:lnTo>
                      <a:pt x="352" y="293"/>
                    </a:lnTo>
                    <a:lnTo>
                      <a:pt x="349" y="299"/>
                    </a:lnTo>
                    <a:lnTo>
                      <a:pt x="346" y="306"/>
                    </a:lnTo>
                    <a:lnTo>
                      <a:pt x="336" y="316"/>
                    </a:lnTo>
                    <a:lnTo>
                      <a:pt x="323" y="327"/>
                    </a:lnTo>
                    <a:lnTo>
                      <a:pt x="310" y="335"/>
                    </a:lnTo>
                    <a:lnTo>
                      <a:pt x="302" y="339"/>
                    </a:lnTo>
                    <a:lnTo>
                      <a:pt x="293" y="340"/>
                    </a:lnTo>
                    <a:lnTo>
                      <a:pt x="285" y="342"/>
                    </a:lnTo>
                    <a:lnTo>
                      <a:pt x="274" y="345"/>
                    </a:lnTo>
                    <a:lnTo>
                      <a:pt x="256" y="345"/>
                    </a:lnTo>
                    <a:lnTo>
                      <a:pt x="238" y="344"/>
                    </a:lnTo>
                    <a:lnTo>
                      <a:pt x="215" y="340"/>
                    </a:lnTo>
                    <a:lnTo>
                      <a:pt x="187" y="331"/>
                    </a:lnTo>
                    <a:lnTo>
                      <a:pt x="156" y="316"/>
                    </a:lnTo>
                    <a:lnTo>
                      <a:pt x="122" y="295"/>
                    </a:lnTo>
                    <a:lnTo>
                      <a:pt x="86" y="263"/>
                    </a:lnTo>
                    <a:lnTo>
                      <a:pt x="56" y="231"/>
                    </a:lnTo>
                    <a:lnTo>
                      <a:pt x="33" y="198"/>
                    </a:lnTo>
                    <a:lnTo>
                      <a:pt x="15" y="164"/>
                    </a:lnTo>
                    <a:lnTo>
                      <a:pt x="5" y="128"/>
                    </a:lnTo>
                    <a:lnTo>
                      <a:pt x="0" y="103"/>
                    </a:lnTo>
                    <a:lnTo>
                      <a:pt x="0" y="83"/>
                    </a:lnTo>
                    <a:lnTo>
                      <a:pt x="2" y="69"/>
                    </a:lnTo>
                    <a:lnTo>
                      <a:pt x="4" y="59"/>
                    </a:lnTo>
                    <a:lnTo>
                      <a:pt x="4" y="51"/>
                    </a:lnTo>
                    <a:lnTo>
                      <a:pt x="7" y="43"/>
                    </a:lnTo>
                    <a:lnTo>
                      <a:pt x="15" y="29"/>
                    </a:lnTo>
                    <a:lnTo>
                      <a:pt x="27" y="16"/>
                    </a:lnTo>
                    <a:lnTo>
                      <a:pt x="36" y="7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8" name="Freeform 348"/>
              <p:cNvSpPr>
                <a:spLocks/>
              </p:cNvSpPr>
              <p:nvPr/>
            </p:nvSpPr>
            <p:spPr bwMode="auto">
              <a:xfrm>
                <a:off x="-4532313" y="-892175"/>
                <a:ext cx="184150" cy="184150"/>
              </a:xfrm>
              <a:custGeom>
                <a:avLst/>
                <a:gdLst>
                  <a:gd name="T0" fmla="*/ 3 w 116"/>
                  <a:gd name="T1" fmla="*/ 0 h 116"/>
                  <a:gd name="T2" fmla="*/ 7 w 116"/>
                  <a:gd name="T3" fmla="*/ 0 h 116"/>
                  <a:gd name="T4" fmla="*/ 36 w 116"/>
                  <a:gd name="T5" fmla="*/ 13 h 116"/>
                  <a:gd name="T6" fmla="*/ 64 w 116"/>
                  <a:gd name="T7" fmla="*/ 31 h 116"/>
                  <a:gd name="T8" fmla="*/ 85 w 116"/>
                  <a:gd name="T9" fmla="*/ 52 h 116"/>
                  <a:gd name="T10" fmla="*/ 103 w 116"/>
                  <a:gd name="T11" fmla="*/ 78 h 116"/>
                  <a:gd name="T12" fmla="*/ 116 w 116"/>
                  <a:gd name="T13" fmla="*/ 108 h 116"/>
                  <a:gd name="T14" fmla="*/ 116 w 116"/>
                  <a:gd name="T15" fmla="*/ 111 h 116"/>
                  <a:gd name="T16" fmla="*/ 115 w 116"/>
                  <a:gd name="T17" fmla="*/ 114 h 116"/>
                  <a:gd name="T18" fmla="*/ 113 w 116"/>
                  <a:gd name="T19" fmla="*/ 116 h 116"/>
                  <a:gd name="T20" fmla="*/ 110 w 116"/>
                  <a:gd name="T21" fmla="*/ 116 h 116"/>
                  <a:gd name="T22" fmla="*/ 108 w 116"/>
                  <a:gd name="T23" fmla="*/ 116 h 116"/>
                  <a:gd name="T24" fmla="*/ 106 w 116"/>
                  <a:gd name="T25" fmla="*/ 114 h 116"/>
                  <a:gd name="T26" fmla="*/ 105 w 116"/>
                  <a:gd name="T27" fmla="*/ 113 h 116"/>
                  <a:gd name="T28" fmla="*/ 90 w 116"/>
                  <a:gd name="T29" fmla="*/ 78 h 116"/>
                  <a:gd name="T30" fmla="*/ 67 w 116"/>
                  <a:gd name="T31" fmla="*/ 49 h 116"/>
                  <a:gd name="T32" fmla="*/ 38 w 116"/>
                  <a:gd name="T33" fmla="*/ 26 h 116"/>
                  <a:gd name="T34" fmla="*/ 3 w 116"/>
                  <a:gd name="T35" fmla="*/ 11 h 116"/>
                  <a:gd name="T36" fmla="*/ 2 w 116"/>
                  <a:gd name="T37" fmla="*/ 10 h 116"/>
                  <a:gd name="T38" fmla="*/ 0 w 116"/>
                  <a:gd name="T39" fmla="*/ 8 h 116"/>
                  <a:gd name="T40" fmla="*/ 0 w 116"/>
                  <a:gd name="T41" fmla="*/ 5 h 116"/>
                  <a:gd name="T42" fmla="*/ 2 w 116"/>
                  <a:gd name="T43" fmla="*/ 1 h 116"/>
                  <a:gd name="T44" fmla="*/ 3 w 116"/>
                  <a:gd name="T4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116">
                    <a:moveTo>
                      <a:pt x="3" y="0"/>
                    </a:moveTo>
                    <a:lnTo>
                      <a:pt x="7" y="0"/>
                    </a:lnTo>
                    <a:lnTo>
                      <a:pt x="36" y="13"/>
                    </a:lnTo>
                    <a:lnTo>
                      <a:pt x="64" y="31"/>
                    </a:lnTo>
                    <a:lnTo>
                      <a:pt x="85" y="52"/>
                    </a:lnTo>
                    <a:lnTo>
                      <a:pt x="103" y="78"/>
                    </a:lnTo>
                    <a:lnTo>
                      <a:pt x="116" y="108"/>
                    </a:lnTo>
                    <a:lnTo>
                      <a:pt x="116" y="111"/>
                    </a:lnTo>
                    <a:lnTo>
                      <a:pt x="115" y="114"/>
                    </a:lnTo>
                    <a:lnTo>
                      <a:pt x="113" y="116"/>
                    </a:lnTo>
                    <a:lnTo>
                      <a:pt x="110" y="116"/>
                    </a:lnTo>
                    <a:lnTo>
                      <a:pt x="108" y="116"/>
                    </a:lnTo>
                    <a:lnTo>
                      <a:pt x="106" y="114"/>
                    </a:lnTo>
                    <a:lnTo>
                      <a:pt x="105" y="113"/>
                    </a:lnTo>
                    <a:lnTo>
                      <a:pt x="90" y="78"/>
                    </a:lnTo>
                    <a:lnTo>
                      <a:pt x="67" y="49"/>
                    </a:lnTo>
                    <a:lnTo>
                      <a:pt x="38" y="26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9" name="Freeform 349"/>
              <p:cNvSpPr>
                <a:spLocks/>
              </p:cNvSpPr>
              <p:nvPr/>
            </p:nvSpPr>
            <p:spPr bwMode="auto">
              <a:xfrm>
                <a:off x="-4519613" y="-965200"/>
                <a:ext cx="249238" cy="261938"/>
              </a:xfrm>
              <a:custGeom>
                <a:avLst/>
                <a:gdLst>
                  <a:gd name="T0" fmla="*/ 7 w 157"/>
                  <a:gd name="T1" fmla="*/ 0 h 165"/>
                  <a:gd name="T2" fmla="*/ 44 w 157"/>
                  <a:gd name="T3" fmla="*/ 13 h 165"/>
                  <a:gd name="T4" fmla="*/ 77 w 157"/>
                  <a:gd name="T5" fmla="*/ 31 h 165"/>
                  <a:gd name="T6" fmla="*/ 105 w 157"/>
                  <a:gd name="T7" fmla="*/ 56 h 165"/>
                  <a:gd name="T8" fmla="*/ 130 w 157"/>
                  <a:gd name="T9" fmla="*/ 87 h 165"/>
                  <a:gd name="T10" fmla="*/ 146 w 157"/>
                  <a:gd name="T11" fmla="*/ 121 h 165"/>
                  <a:gd name="T12" fmla="*/ 157 w 157"/>
                  <a:gd name="T13" fmla="*/ 157 h 165"/>
                  <a:gd name="T14" fmla="*/ 157 w 157"/>
                  <a:gd name="T15" fmla="*/ 160 h 165"/>
                  <a:gd name="T16" fmla="*/ 156 w 157"/>
                  <a:gd name="T17" fmla="*/ 164 h 165"/>
                  <a:gd name="T18" fmla="*/ 152 w 157"/>
                  <a:gd name="T19" fmla="*/ 165 h 165"/>
                  <a:gd name="T20" fmla="*/ 151 w 157"/>
                  <a:gd name="T21" fmla="*/ 165 h 165"/>
                  <a:gd name="T22" fmla="*/ 148 w 157"/>
                  <a:gd name="T23" fmla="*/ 164 h 165"/>
                  <a:gd name="T24" fmla="*/ 146 w 157"/>
                  <a:gd name="T25" fmla="*/ 162 h 165"/>
                  <a:gd name="T26" fmla="*/ 146 w 157"/>
                  <a:gd name="T27" fmla="*/ 160 h 165"/>
                  <a:gd name="T28" fmla="*/ 134 w 157"/>
                  <a:gd name="T29" fmla="*/ 124 h 165"/>
                  <a:gd name="T30" fmla="*/ 118 w 157"/>
                  <a:gd name="T31" fmla="*/ 93 h 165"/>
                  <a:gd name="T32" fmla="*/ 97 w 157"/>
                  <a:gd name="T33" fmla="*/ 65 h 165"/>
                  <a:gd name="T34" fmla="*/ 71 w 157"/>
                  <a:gd name="T35" fmla="*/ 41 h 165"/>
                  <a:gd name="T36" fmla="*/ 40 w 157"/>
                  <a:gd name="T37" fmla="*/ 23 h 165"/>
                  <a:gd name="T38" fmla="*/ 4 w 157"/>
                  <a:gd name="T39" fmla="*/ 11 h 165"/>
                  <a:gd name="T40" fmla="*/ 2 w 157"/>
                  <a:gd name="T41" fmla="*/ 10 h 165"/>
                  <a:gd name="T42" fmla="*/ 0 w 157"/>
                  <a:gd name="T43" fmla="*/ 6 h 165"/>
                  <a:gd name="T44" fmla="*/ 0 w 157"/>
                  <a:gd name="T45" fmla="*/ 5 h 165"/>
                  <a:gd name="T46" fmla="*/ 2 w 157"/>
                  <a:gd name="T47" fmla="*/ 2 h 165"/>
                  <a:gd name="T48" fmla="*/ 4 w 157"/>
                  <a:gd name="T49" fmla="*/ 0 h 165"/>
                  <a:gd name="T50" fmla="*/ 7 w 157"/>
                  <a:gd name="T51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7" h="165">
                    <a:moveTo>
                      <a:pt x="7" y="0"/>
                    </a:moveTo>
                    <a:lnTo>
                      <a:pt x="44" y="13"/>
                    </a:lnTo>
                    <a:lnTo>
                      <a:pt x="77" y="31"/>
                    </a:lnTo>
                    <a:lnTo>
                      <a:pt x="105" y="56"/>
                    </a:lnTo>
                    <a:lnTo>
                      <a:pt x="130" y="87"/>
                    </a:lnTo>
                    <a:lnTo>
                      <a:pt x="146" y="121"/>
                    </a:lnTo>
                    <a:lnTo>
                      <a:pt x="157" y="157"/>
                    </a:lnTo>
                    <a:lnTo>
                      <a:pt x="157" y="160"/>
                    </a:lnTo>
                    <a:lnTo>
                      <a:pt x="156" y="164"/>
                    </a:lnTo>
                    <a:lnTo>
                      <a:pt x="152" y="165"/>
                    </a:lnTo>
                    <a:lnTo>
                      <a:pt x="151" y="165"/>
                    </a:lnTo>
                    <a:lnTo>
                      <a:pt x="148" y="164"/>
                    </a:lnTo>
                    <a:lnTo>
                      <a:pt x="146" y="162"/>
                    </a:lnTo>
                    <a:lnTo>
                      <a:pt x="146" y="160"/>
                    </a:lnTo>
                    <a:lnTo>
                      <a:pt x="134" y="124"/>
                    </a:lnTo>
                    <a:lnTo>
                      <a:pt x="118" y="93"/>
                    </a:lnTo>
                    <a:lnTo>
                      <a:pt x="97" y="65"/>
                    </a:lnTo>
                    <a:lnTo>
                      <a:pt x="71" y="41"/>
                    </a:lnTo>
                    <a:lnTo>
                      <a:pt x="40" y="23"/>
                    </a:lnTo>
                    <a:lnTo>
                      <a:pt x="4" y="11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0" name="Группа 169"/>
            <p:cNvGrpSpPr/>
            <p:nvPr/>
          </p:nvGrpSpPr>
          <p:grpSpPr>
            <a:xfrm>
              <a:off x="2940199" y="2283718"/>
              <a:ext cx="389734" cy="216024"/>
              <a:chOff x="-1744663" y="-98425"/>
              <a:chExt cx="555625" cy="307975"/>
            </a:xfrm>
            <a:solidFill>
              <a:schemeClr val="bg1"/>
            </a:solidFill>
          </p:grpSpPr>
          <p:sp>
            <p:nvSpPr>
              <p:cNvPr id="171" name="Freeform 447"/>
              <p:cNvSpPr>
                <a:spLocks noEditPoints="1"/>
              </p:cNvSpPr>
              <p:nvPr/>
            </p:nvSpPr>
            <p:spPr bwMode="auto">
              <a:xfrm>
                <a:off x="-1744663" y="-98425"/>
                <a:ext cx="555625" cy="307975"/>
              </a:xfrm>
              <a:custGeom>
                <a:avLst/>
                <a:gdLst>
                  <a:gd name="T0" fmla="*/ 262 w 350"/>
                  <a:gd name="T1" fmla="*/ 48 h 194"/>
                  <a:gd name="T2" fmla="*/ 260 w 350"/>
                  <a:gd name="T3" fmla="*/ 100 h 194"/>
                  <a:gd name="T4" fmla="*/ 227 w 350"/>
                  <a:gd name="T5" fmla="*/ 144 h 194"/>
                  <a:gd name="T6" fmla="*/ 175 w 350"/>
                  <a:gd name="T7" fmla="*/ 162 h 194"/>
                  <a:gd name="T8" fmla="*/ 123 w 350"/>
                  <a:gd name="T9" fmla="*/ 144 h 194"/>
                  <a:gd name="T10" fmla="*/ 90 w 350"/>
                  <a:gd name="T11" fmla="*/ 100 h 194"/>
                  <a:gd name="T12" fmla="*/ 88 w 350"/>
                  <a:gd name="T13" fmla="*/ 50 h 194"/>
                  <a:gd name="T14" fmla="*/ 70 w 350"/>
                  <a:gd name="T15" fmla="*/ 45 h 194"/>
                  <a:gd name="T16" fmla="*/ 33 w 350"/>
                  <a:gd name="T17" fmla="*/ 76 h 194"/>
                  <a:gd name="T18" fmla="*/ 15 w 350"/>
                  <a:gd name="T19" fmla="*/ 97 h 194"/>
                  <a:gd name="T20" fmla="*/ 29 w 350"/>
                  <a:gd name="T21" fmla="*/ 117 h 194"/>
                  <a:gd name="T22" fmla="*/ 62 w 350"/>
                  <a:gd name="T23" fmla="*/ 144 h 194"/>
                  <a:gd name="T24" fmla="*/ 110 w 350"/>
                  <a:gd name="T25" fmla="*/ 171 h 194"/>
                  <a:gd name="T26" fmla="*/ 175 w 350"/>
                  <a:gd name="T27" fmla="*/ 180 h 194"/>
                  <a:gd name="T28" fmla="*/ 240 w 350"/>
                  <a:gd name="T29" fmla="*/ 172 h 194"/>
                  <a:gd name="T30" fmla="*/ 286 w 350"/>
                  <a:gd name="T31" fmla="*/ 149 h 194"/>
                  <a:gd name="T32" fmla="*/ 319 w 350"/>
                  <a:gd name="T33" fmla="*/ 122 h 194"/>
                  <a:gd name="T34" fmla="*/ 337 w 350"/>
                  <a:gd name="T35" fmla="*/ 97 h 194"/>
                  <a:gd name="T36" fmla="*/ 319 w 350"/>
                  <a:gd name="T37" fmla="*/ 74 h 194"/>
                  <a:gd name="T38" fmla="*/ 281 w 350"/>
                  <a:gd name="T39" fmla="*/ 41 h 194"/>
                  <a:gd name="T40" fmla="*/ 175 w 350"/>
                  <a:gd name="T41" fmla="*/ 14 h 194"/>
                  <a:gd name="T42" fmla="*/ 114 w 350"/>
                  <a:gd name="T43" fmla="*/ 22 h 194"/>
                  <a:gd name="T44" fmla="*/ 96 w 350"/>
                  <a:gd name="T45" fmla="*/ 72 h 194"/>
                  <a:gd name="T46" fmla="*/ 113 w 350"/>
                  <a:gd name="T47" fmla="*/ 118 h 194"/>
                  <a:gd name="T48" fmla="*/ 150 w 350"/>
                  <a:gd name="T49" fmla="*/ 146 h 194"/>
                  <a:gd name="T50" fmla="*/ 200 w 350"/>
                  <a:gd name="T51" fmla="*/ 146 h 194"/>
                  <a:gd name="T52" fmla="*/ 237 w 350"/>
                  <a:gd name="T53" fmla="*/ 118 h 194"/>
                  <a:gd name="T54" fmla="*/ 254 w 350"/>
                  <a:gd name="T55" fmla="*/ 72 h 194"/>
                  <a:gd name="T56" fmla="*/ 244 w 350"/>
                  <a:gd name="T57" fmla="*/ 36 h 194"/>
                  <a:gd name="T58" fmla="*/ 206 w 350"/>
                  <a:gd name="T59" fmla="*/ 15 h 194"/>
                  <a:gd name="T60" fmla="*/ 175 w 350"/>
                  <a:gd name="T61" fmla="*/ 0 h 194"/>
                  <a:gd name="T62" fmla="*/ 244 w 350"/>
                  <a:gd name="T63" fmla="*/ 12 h 194"/>
                  <a:gd name="T64" fmla="*/ 293 w 350"/>
                  <a:gd name="T65" fmla="*/ 35 h 194"/>
                  <a:gd name="T66" fmla="*/ 327 w 350"/>
                  <a:gd name="T67" fmla="*/ 64 h 194"/>
                  <a:gd name="T68" fmla="*/ 347 w 350"/>
                  <a:gd name="T69" fmla="*/ 90 h 194"/>
                  <a:gd name="T70" fmla="*/ 350 w 350"/>
                  <a:gd name="T71" fmla="*/ 97 h 194"/>
                  <a:gd name="T72" fmla="*/ 347 w 350"/>
                  <a:gd name="T73" fmla="*/ 104 h 194"/>
                  <a:gd name="T74" fmla="*/ 327 w 350"/>
                  <a:gd name="T75" fmla="*/ 130 h 194"/>
                  <a:gd name="T76" fmla="*/ 293 w 350"/>
                  <a:gd name="T77" fmla="*/ 159 h 194"/>
                  <a:gd name="T78" fmla="*/ 244 w 350"/>
                  <a:gd name="T79" fmla="*/ 182 h 194"/>
                  <a:gd name="T80" fmla="*/ 175 w 350"/>
                  <a:gd name="T81" fmla="*/ 194 h 194"/>
                  <a:gd name="T82" fmla="*/ 106 w 350"/>
                  <a:gd name="T83" fmla="*/ 182 h 194"/>
                  <a:gd name="T84" fmla="*/ 56 w 350"/>
                  <a:gd name="T85" fmla="*/ 154 h 194"/>
                  <a:gd name="T86" fmla="*/ 21 w 350"/>
                  <a:gd name="T87" fmla="*/ 125 h 194"/>
                  <a:gd name="T88" fmla="*/ 5 w 350"/>
                  <a:gd name="T89" fmla="*/ 104 h 194"/>
                  <a:gd name="T90" fmla="*/ 0 w 350"/>
                  <a:gd name="T91" fmla="*/ 97 h 194"/>
                  <a:gd name="T92" fmla="*/ 5 w 350"/>
                  <a:gd name="T93" fmla="*/ 90 h 194"/>
                  <a:gd name="T94" fmla="*/ 21 w 350"/>
                  <a:gd name="T95" fmla="*/ 69 h 194"/>
                  <a:gd name="T96" fmla="*/ 56 w 350"/>
                  <a:gd name="T97" fmla="*/ 40 h 194"/>
                  <a:gd name="T98" fmla="*/ 108 w 350"/>
                  <a:gd name="T99" fmla="*/ 12 h 194"/>
                  <a:gd name="T100" fmla="*/ 108 w 350"/>
                  <a:gd name="T101" fmla="*/ 12 h 194"/>
                  <a:gd name="T102" fmla="*/ 175 w 350"/>
                  <a:gd name="T103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0" h="194">
                    <a:moveTo>
                      <a:pt x="254" y="27"/>
                    </a:moveTo>
                    <a:lnTo>
                      <a:pt x="262" y="48"/>
                    </a:lnTo>
                    <a:lnTo>
                      <a:pt x="265" y="72"/>
                    </a:lnTo>
                    <a:lnTo>
                      <a:pt x="260" y="100"/>
                    </a:lnTo>
                    <a:lnTo>
                      <a:pt x="247" y="125"/>
                    </a:lnTo>
                    <a:lnTo>
                      <a:pt x="227" y="144"/>
                    </a:lnTo>
                    <a:lnTo>
                      <a:pt x="203" y="158"/>
                    </a:lnTo>
                    <a:lnTo>
                      <a:pt x="175" y="162"/>
                    </a:lnTo>
                    <a:lnTo>
                      <a:pt x="147" y="158"/>
                    </a:lnTo>
                    <a:lnTo>
                      <a:pt x="123" y="144"/>
                    </a:lnTo>
                    <a:lnTo>
                      <a:pt x="103" y="125"/>
                    </a:lnTo>
                    <a:lnTo>
                      <a:pt x="90" y="100"/>
                    </a:lnTo>
                    <a:lnTo>
                      <a:pt x="85" y="72"/>
                    </a:lnTo>
                    <a:lnTo>
                      <a:pt x="88" y="50"/>
                    </a:lnTo>
                    <a:lnTo>
                      <a:pt x="95" y="30"/>
                    </a:lnTo>
                    <a:lnTo>
                      <a:pt x="70" y="45"/>
                    </a:lnTo>
                    <a:lnTo>
                      <a:pt x="49" y="59"/>
                    </a:lnTo>
                    <a:lnTo>
                      <a:pt x="33" y="76"/>
                    </a:lnTo>
                    <a:lnTo>
                      <a:pt x="21" y="89"/>
                    </a:lnTo>
                    <a:lnTo>
                      <a:pt x="15" y="97"/>
                    </a:lnTo>
                    <a:lnTo>
                      <a:pt x="20" y="105"/>
                    </a:lnTo>
                    <a:lnTo>
                      <a:pt x="29" y="117"/>
                    </a:lnTo>
                    <a:lnTo>
                      <a:pt x="44" y="130"/>
                    </a:lnTo>
                    <a:lnTo>
                      <a:pt x="62" y="144"/>
                    </a:lnTo>
                    <a:lnTo>
                      <a:pt x="85" y="159"/>
                    </a:lnTo>
                    <a:lnTo>
                      <a:pt x="110" y="171"/>
                    </a:lnTo>
                    <a:lnTo>
                      <a:pt x="141" y="179"/>
                    </a:lnTo>
                    <a:lnTo>
                      <a:pt x="175" y="180"/>
                    </a:lnTo>
                    <a:lnTo>
                      <a:pt x="209" y="179"/>
                    </a:lnTo>
                    <a:lnTo>
                      <a:pt x="240" y="172"/>
                    </a:lnTo>
                    <a:lnTo>
                      <a:pt x="265" y="161"/>
                    </a:lnTo>
                    <a:lnTo>
                      <a:pt x="286" y="149"/>
                    </a:lnTo>
                    <a:lnTo>
                      <a:pt x="303" y="138"/>
                    </a:lnTo>
                    <a:lnTo>
                      <a:pt x="319" y="122"/>
                    </a:lnTo>
                    <a:lnTo>
                      <a:pt x="330" y="107"/>
                    </a:lnTo>
                    <a:lnTo>
                      <a:pt x="337" y="97"/>
                    </a:lnTo>
                    <a:lnTo>
                      <a:pt x="330" y="87"/>
                    </a:lnTo>
                    <a:lnTo>
                      <a:pt x="319" y="74"/>
                    </a:lnTo>
                    <a:lnTo>
                      <a:pt x="304" y="58"/>
                    </a:lnTo>
                    <a:lnTo>
                      <a:pt x="281" y="41"/>
                    </a:lnTo>
                    <a:lnTo>
                      <a:pt x="254" y="27"/>
                    </a:lnTo>
                    <a:close/>
                    <a:moveTo>
                      <a:pt x="175" y="14"/>
                    </a:moveTo>
                    <a:lnTo>
                      <a:pt x="142" y="15"/>
                    </a:lnTo>
                    <a:lnTo>
                      <a:pt x="114" y="22"/>
                    </a:lnTo>
                    <a:lnTo>
                      <a:pt x="101" y="46"/>
                    </a:lnTo>
                    <a:lnTo>
                      <a:pt x="96" y="72"/>
                    </a:lnTo>
                    <a:lnTo>
                      <a:pt x="101" y="97"/>
                    </a:lnTo>
                    <a:lnTo>
                      <a:pt x="113" y="118"/>
                    </a:lnTo>
                    <a:lnTo>
                      <a:pt x="129" y="135"/>
                    </a:lnTo>
                    <a:lnTo>
                      <a:pt x="150" y="146"/>
                    </a:lnTo>
                    <a:lnTo>
                      <a:pt x="175" y="149"/>
                    </a:lnTo>
                    <a:lnTo>
                      <a:pt x="200" y="146"/>
                    </a:lnTo>
                    <a:lnTo>
                      <a:pt x="221" y="135"/>
                    </a:lnTo>
                    <a:lnTo>
                      <a:pt x="237" y="118"/>
                    </a:lnTo>
                    <a:lnTo>
                      <a:pt x="249" y="97"/>
                    </a:lnTo>
                    <a:lnTo>
                      <a:pt x="254" y="72"/>
                    </a:lnTo>
                    <a:lnTo>
                      <a:pt x="250" y="53"/>
                    </a:lnTo>
                    <a:lnTo>
                      <a:pt x="244" y="36"/>
                    </a:lnTo>
                    <a:lnTo>
                      <a:pt x="234" y="20"/>
                    </a:lnTo>
                    <a:lnTo>
                      <a:pt x="206" y="15"/>
                    </a:lnTo>
                    <a:lnTo>
                      <a:pt x="175" y="14"/>
                    </a:lnTo>
                    <a:close/>
                    <a:moveTo>
                      <a:pt x="175" y="0"/>
                    </a:moveTo>
                    <a:lnTo>
                      <a:pt x="213" y="4"/>
                    </a:lnTo>
                    <a:lnTo>
                      <a:pt x="244" y="12"/>
                    </a:lnTo>
                    <a:lnTo>
                      <a:pt x="272" y="22"/>
                    </a:lnTo>
                    <a:lnTo>
                      <a:pt x="293" y="35"/>
                    </a:lnTo>
                    <a:lnTo>
                      <a:pt x="311" y="48"/>
                    </a:lnTo>
                    <a:lnTo>
                      <a:pt x="327" y="64"/>
                    </a:lnTo>
                    <a:lnTo>
                      <a:pt x="339" y="79"/>
                    </a:lnTo>
                    <a:lnTo>
                      <a:pt x="347" y="90"/>
                    </a:lnTo>
                    <a:lnTo>
                      <a:pt x="348" y="94"/>
                    </a:lnTo>
                    <a:lnTo>
                      <a:pt x="350" y="97"/>
                    </a:lnTo>
                    <a:lnTo>
                      <a:pt x="348" y="100"/>
                    </a:lnTo>
                    <a:lnTo>
                      <a:pt x="347" y="104"/>
                    </a:lnTo>
                    <a:lnTo>
                      <a:pt x="339" y="115"/>
                    </a:lnTo>
                    <a:lnTo>
                      <a:pt x="327" y="130"/>
                    </a:lnTo>
                    <a:lnTo>
                      <a:pt x="311" y="146"/>
                    </a:lnTo>
                    <a:lnTo>
                      <a:pt x="293" y="159"/>
                    </a:lnTo>
                    <a:lnTo>
                      <a:pt x="272" y="172"/>
                    </a:lnTo>
                    <a:lnTo>
                      <a:pt x="244" y="182"/>
                    </a:lnTo>
                    <a:lnTo>
                      <a:pt x="213" y="190"/>
                    </a:lnTo>
                    <a:lnTo>
                      <a:pt x="175" y="194"/>
                    </a:lnTo>
                    <a:lnTo>
                      <a:pt x="139" y="190"/>
                    </a:lnTo>
                    <a:lnTo>
                      <a:pt x="106" y="182"/>
                    </a:lnTo>
                    <a:lnTo>
                      <a:pt x="78" y="169"/>
                    </a:lnTo>
                    <a:lnTo>
                      <a:pt x="56" y="154"/>
                    </a:lnTo>
                    <a:lnTo>
                      <a:pt x="36" y="140"/>
                    </a:lnTo>
                    <a:lnTo>
                      <a:pt x="21" y="125"/>
                    </a:lnTo>
                    <a:lnTo>
                      <a:pt x="11" y="112"/>
                    </a:lnTo>
                    <a:lnTo>
                      <a:pt x="5" y="104"/>
                    </a:lnTo>
                    <a:lnTo>
                      <a:pt x="2" y="100"/>
                    </a:lnTo>
                    <a:lnTo>
                      <a:pt x="0" y="97"/>
                    </a:lnTo>
                    <a:lnTo>
                      <a:pt x="2" y="94"/>
                    </a:lnTo>
                    <a:lnTo>
                      <a:pt x="5" y="90"/>
                    </a:lnTo>
                    <a:lnTo>
                      <a:pt x="11" y="82"/>
                    </a:lnTo>
                    <a:lnTo>
                      <a:pt x="21" y="69"/>
                    </a:lnTo>
                    <a:lnTo>
                      <a:pt x="36" y="54"/>
                    </a:lnTo>
                    <a:lnTo>
                      <a:pt x="56" y="40"/>
                    </a:lnTo>
                    <a:lnTo>
                      <a:pt x="80" y="25"/>
                    </a:lnTo>
                    <a:lnTo>
                      <a:pt x="108" y="12"/>
                    </a:lnTo>
                    <a:lnTo>
                      <a:pt x="108" y="12"/>
                    </a:lnTo>
                    <a:lnTo>
                      <a:pt x="108" y="12"/>
                    </a:lnTo>
                    <a:lnTo>
                      <a:pt x="139" y="4"/>
                    </a:lnTo>
                    <a:lnTo>
                      <a:pt x="1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2" name="Freeform 448"/>
              <p:cNvSpPr>
                <a:spLocks/>
              </p:cNvSpPr>
              <p:nvPr/>
            </p:nvSpPr>
            <p:spPr bwMode="auto">
              <a:xfrm>
                <a:off x="-1535113" y="-47625"/>
                <a:ext cx="136525" cy="131763"/>
              </a:xfrm>
              <a:custGeom>
                <a:avLst/>
                <a:gdLst>
                  <a:gd name="T0" fmla="*/ 43 w 86"/>
                  <a:gd name="T1" fmla="*/ 0 h 83"/>
                  <a:gd name="T2" fmla="*/ 59 w 86"/>
                  <a:gd name="T3" fmla="*/ 3 h 83"/>
                  <a:gd name="T4" fmla="*/ 72 w 86"/>
                  <a:gd name="T5" fmla="*/ 11 h 83"/>
                  <a:gd name="T6" fmla="*/ 82 w 86"/>
                  <a:gd name="T7" fmla="*/ 24 h 83"/>
                  <a:gd name="T8" fmla="*/ 86 w 86"/>
                  <a:gd name="T9" fmla="*/ 40 h 83"/>
                  <a:gd name="T10" fmla="*/ 82 w 86"/>
                  <a:gd name="T11" fmla="*/ 57 h 83"/>
                  <a:gd name="T12" fmla="*/ 72 w 86"/>
                  <a:gd name="T13" fmla="*/ 70 h 83"/>
                  <a:gd name="T14" fmla="*/ 59 w 86"/>
                  <a:gd name="T15" fmla="*/ 80 h 83"/>
                  <a:gd name="T16" fmla="*/ 43 w 86"/>
                  <a:gd name="T17" fmla="*/ 83 h 83"/>
                  <a:gd name="T18" fmla="*/ 27 w 86"/>
                  <a:gd name="T19" fmla="*/ 80 h 83"/>
                  <a:gd name="T20" fmla="*/ 14 w 86"/>
                  <a:gd name="T21" fmla="*/ 70 h 83"/>
                  <a:gd name="T22" fmla="*/ 4 w 86"/>
                  <a:gd name="T23" fmla="*/ 57 h 83"/>
                  <a:gd name="T24" fmla="*/ 0 w 86"/>
                  <a:gd name="T25" fmla="*/ 40 h 83"/>
                  <a:gd name="T26" fmla="*/ 14 w 86"/>
                  <a:gd name="T27" fmla="*/ 40 h 83"/>
                  <a:gd name="T28" fmla="*/ 17 w 86"/>
                  <a:gd name="T29" fmla="*/ 57 h 83"/>
                  <a:gd name="T30" fmla="*/ 28 w 86"/>
                  <a:gd name="T31" fmla="*/ 67 h 83"/>
                  <a:gd name="T32" fmla="*/ 43 w 86"/>
                  <a:gd name="T33" fmla="*/ 72 h 83"/>
                  <a:gd name="T34" fmla="*/ 58 w 86"/>
                  <a:gd name="T35" fmla="*/ 67 h 83"/>
                  <a:gd name="T36" fmla="*/ 69 w 86"/>
                  <a:gd name="T37" fmla="*/ 57 h 83"/>
                  <a:gd name="T38" fmla="*/ 72 w 86"/>
                  <a:gd name="T39" fmla="*/ 40 h 83"/>
                  <a:gd name="T40" fmla="*/ 69 w 86"/>
                  <a:gd name="T41" fmla="*/ 26 h 83"/>
                  <a:gd name="T42" fmla="*/ 58 w 86"/>
                  <a:gd name="T43" fmla="*/ 16 h 83"/>
                  <a:gd name="T44" fmla="*/ 43 w 86"/>
                  <a:gd name="T45" fmla="*/ 11 h 83"/>
                  <a:gd name="T46" fmla="*/ 35 w 86"/>
                  <a:gd name="T47" fmla="*/ 13 h 83"/>
                  <a:gd name="T48" fmla="*/ 28 w 86"/>
                  <a:gd name="T49" fmla="*/ 14 h 83"/>
                  <a:gd name="T50" fmla="*/ 22 w 86"/>
                  <a:gd name="T51" fmla="*/ 19 h 83"/>
                  <a:gd name="T52" fmla="*/ 14 w 86"/>
                  <a:gd name="T53" fmla="*/ 11 h 83"/>
                  <a:gd name="T54" fmla="*/ 28 w 86"/>
                  <a:gd name="T55" fmla="*/ 1 h 83"/>
                  <a:gd name="T56" fmla="*/ 43 w 86"/>
                  <a:gd name="T5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6" h="83">
                    <a:moveTo>
                      <a:pt x="43" y="0"/>
                    </a:moveTo>
                    <a:lnTo>
                      <a:pt x="59" y="3"/>
                    </a:lnTo>
                    <a:lnTo>
                      <a:pt x="72" y="11"/>
                    </a:lnTo>
                    <a:lnTo>
                      <a:pt x="82" y="24"/>
                    </a:lnTo>
                    <a:lnTo>
                      <a:pt x="86" y="40"/>
                    </a:lnTo>
                    <a:lnTo>
                      <a:pt x="82" y="57"/>
                    </a:lnTo>
                    <a:lnTo>
                      <a:pt x="72" y="70"/>
                    </a:lnTo>
                    <a:lnTo>
                      <a:pt x="59" y="80"/>
                    </a:lnTo>
                    <a:lnTo>
                      <a:pt x="43" y="83"/>
                    </a:lnTo>
                    <a:lnTo>
                      <a:pt x="27" y="80"/>
                    </a:lnTo>
                    <a:lnTo>
                      <a:pt x="14" y="70"/>
                    </a:lnTo>
                    <a:lnTo>
                      <a:pt x="4" y="57"/>
                    </a:lnTo>
                    <a:lnTo>
                      <a:pt x="0" y="40"/>
                    </a:lnTo>
                    <a:lnTo>
                      <a:pt x="14" y="40"/>
                    </a:lnTo>
                    <a:lnTo>
                      <a:pt x="17" y="57"/>
                    </a:lnTo>
                    <a:lnTo>
                      <a:pt x="28" y="67"/>
                    </a:lnTo>
                    <a:lnTo>
                      <a:pt x="43" y="72"/>
                    </a:lnTo>
                    <a:lnTo>
                      <a:pt x="58" y="67"/>
                    </a:lnTo>
                    <a:lnTo>
                      <a:pt x="69" y="57"/>
                    </a:lnTo>
                    <a:lnTo>
                      <a:pt x="72" y="40"/>
                    </a:lnTo>
                    <a:lnTo>
                      <a:pt x="69" y="26"/>
                    </a:lnTo>
                    <a:lnTo>
                      <a:pt x="58" y="16"/>
                    </a:lnTo>
                    <a:lnTo>
                      <a:pt x="43" y="11"/>
                    </a:lnTo>
                    <a:lnTo>
                      <a:pt x="35" y="13"/>
                    </a:lnTo>
                    <a:lnTo>
                      <a:pt x="28" y="14"/>
                    </a:lnTo>
                    <a:lnTo>
                      <a:pt x="22" y="19"/>
                    </a:lnTo>
                    <a:lnTo>
                      <a:pt x="14" y="11"/>
                    </a:lnTo>
                    <a:lnTo>
                      <a:pt x="28" y="1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231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Users\nigmatullina\Desktop\БАРС.Бизнес-Аналитика (лифлет) 2014_крив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" t="23031" r="-1" b="32876"/>
          <a:stretch/>
        </p:blipFill>
        <p:spPr bwMode="auto">
          <a:xfrm>
            <a:off x="846667" y="0"/>
            <a:ext cx="829733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igmatullina\Downloads\цифры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2392"/>
            <a:ext cx="8615626" cy="382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nigmatullina\Desktop\полос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3937"/>
            <a:ext cx="914930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nigmatullina\Desktop\полосоч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4" y="5020023"/>
            <a:ext cx="9149307" cy="12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5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/>
          <p:nvPr/>
        </p:nvCxnSpPr>
        <p:spPr>
          <a:xfrm>
            <a:off x="323528" y="1476772"/>
            <a:ext cx="0" cy="8640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ятиугольник 19"/>
          <p:cNvSpPr/>
          <p:nvPr/>
        </p:nvSpPr>
        <p:spPr>
          <a:xfrm>
            <a:off x="6525741" y="2355726"/>
            <a:ext cx="2627784" cy="864096"/>
          </a:xfrm>
          <a:prstGeom prst="homePlate">
            <a:avLst>
              <a:gd name="adj" fmla="val 0"/>
            </a:avLst>
          </a:prstGeom>
          <a:gradFill flip="none" rotWithShape="1">
            <a:gsLst>
              <a:gs pos="0">
                <a:srgbClr val="BD3184">
                  <a:shade val="30000"/>
                  <a:satMod val="115000"/>
                </a:srgbClr>
              </a:gs>
              <a:gs pos="48000">
                <a:srgbClr val="BD3184">
                  <a:shade val="67500"/>
                  <a:satMod val="115000"/>
                </a:srgbClr>
              </a:gs>
              <a:gs pos="99000">
                <a:srgbClr val="C34D93">
                  <a:lumMod val="88000"/>
                  <a:lumOff val="12000"/>
                </a:srgbClr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95486"/>
            <a:ext cx="2754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ПРЕДПОСЫЛКИ СОЗДАНИЯ</a:t>
            </a: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/>
          <p:cNvSpPr/>
          <p:nvPr/>
        </p:nvSpPr>
        <p:spPr>
          <a:xfrm>
            <a:off x="4456558" y="2355726"/>
            <a:ext cx="2627784" cy="864096"/>
          </a:xfrm>
          <a:prstGeom prst="homePlate">
            <a:avLst/>
          </a:prstGeom>
          <a:gradFill flip="none" rotWithShape="1">
            <a:gsLst>
              <a:gs pos="0">
                <a:srgbClr val="942C62">
                  <a:shade val="30000"/>
                  <a:satMod val="115000"/>
                </a:srgbClr>
              </a:gs>
              <a:gs pos="29000">
                <a:srgbClr val="7F2157"/>
              </a:gs>
              <a:gs pos="100000">
                <a:srgbClr val="B04289"/>
              </a:gs>
            </a:gsLst>
            <a:path path="circle">
              <a:fillToRect r="100000" b="100000"/>
            </a:path>
            <a:tileRect l="-100000" t="-100000"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иугольник 17"/>
          <p:cNvSpPr/>
          <p:nvPr/>
        </p:nvSpPr>
        <p:spPr>
          <a:xfrm>
            <a:off x="2152302" y="2355726"/>
            <a:ext cx="2843808" cy="864096"/>
          </a:xfrm>
          <a:prstGeom prst="homePlate">
            <a:avLst/>
          </a:prstGeom>
          <a:gradFill flip="none" rotWithShape="1">
            <a:gsLst>
              <a:gs pos="0">
                <a:srgbClr val="734C9E">
                  <a:shade val="30000"/>
                  <a:satMod val="115000"/>
                </a:srgbClr>
              </a:gs>
              <a:gs pos="33000">
                <a:srgbClr val="734C9E">
                  <a:shade val="67500"/>
                  <a:satMod val="115000"/>
                </a:srgbClr>
              </a:gs>
              <a:gs pos="100000">
                <a:srgbClr val="8050B4"/>
              </a:gs>
            </a:gsLst>
            <a:path path="circle">
              <a:fillToRect r="100000" b="100000"/>
            </a:path>
            <a:tileRect l="-100000" t="-100000"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>
            <a:off x="-17463" y="2355726"/>
            <a:ext cx="2736304" cy="864096"/>
          </a:xfrm>
          <a:prstGeom prst="homePlate">
            <a:avLst/>
          </a:prstGeom>
          <a:gradFill flip="none" rotWithShape="1">
            <a:gsLst>
              <a:gs pos="0">
                <a:srgbClr val="3B366C"/>
              </a:gs>
              <a:gs pos="32000">
                <a:srgbClr val="41366E"/>
              </a:gs>
              <a:gs pos="100000">
                <a:srgbClr val="6354A2"/>
              </a:gs>
            </a:gsLst>
            <a:lin ang="0" scaled="1"/>
            <a:tileRect/>
          </a:gra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0869" y="1304181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множество разнородных природных, материальных, финансовых, информационных, человеческих ресурсов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27784" y="3507854"/>
            <a:ext cx="216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сложное взаимодействие подразделений 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76056" y="1304181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необходимость постоянной актуализации больших объемов информации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92280" y="3507854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принятие взвешенных решений на основе анализа данных</a:t>
            </a: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-9525" y="2389634"/>
            <a:ext cx="9144000" cy="387315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100000">
                <a:schemeClr val="bg1">
                  <a:alpha val="3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7" name="Picture 3" descr="C:\Users\nigmatullina\Desktop\Безымянный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26" y="2528317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Прямоугольник 1024"/>
          <p:cNvSpPr/>
          <p:nvPr/>
        </p:nvSpPr>
        <p:spPr>
          <a:xfrm>
            <a:off x="323528" y="1285131"/>
            <a:ext cx="45719" cy="10705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555776" y="3219822"/>
            <a:ext cx="45719" cy="10705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860032" y="1275606"/>
            <a:ext cx="45719" cy="10705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948264" y="3219822"/>
            <a:ext cx="45719" cy="10705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nigmatullina\Desktop\ик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0217"/>
            <a:ext cx="864096" cy="59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igmatullina\Desktop\ик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9742"/>
            <a:ext cx="720080" cy="54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igmatullina\Desktop\ик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99742"/>
            <a:ext cx="728295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lbina\Desktop\Новая папка (3)\shutterstock_148707860.jpg"/>
          <p:cNvPicPr>
            <a:picLocks noChangeAspect="1" noChangeArrowheads="1"/>
          </p:cNvPicPr>
          <p:nvPr/>
        </p:nvPicPr>
        <p:blipFill rotWithShape="1">
          <a:blip r:embed="rId3" cstate="print"/>
          <a:srcRect l="6655" t="9256" r="445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3" name="Picture 8" descr="E:\Tanya\WORK WORK\фирм стиль\Брендбук\Набор\Логотип\Логотип БАРС Груп_кристаллический\Логотип БАРС Груп_кристаллический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1510"/>
            <a:ext cx="576064" cy="68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nigmatullina\Desktop\полосоч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" y="-2608"/>
            <a:ext cx="9149307" cy="7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8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nigmatullina\Desktop\shutterstock_144712849 [преобразованный]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4"/>
          <a:stretch/>
        </p:blipFill>
        <p:spPr bwMode="auto">
          <a:xfrm>
            <a:off x="-4027" y="1491630"/>
            <a:ext cx="9129801" cy="365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lum bright="40000"/>
          </a:blip>
          <a:srcRect l="34382" r="14063"/>
          <a:stretch>
            <a:fillRect/>
          </a:stretch>
        </p:blipFill>
        <p:spPr bwMode="auto">
          <a:xfrm>
            <a:off x="-396552" y="-668610"/>
            <a:ext cx="8370235" cy="18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nigmatullina\Desktop\полосоч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4" y="5020023"/>
            <a:ext cx="9149307" cy="12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699542"/>
            <a:ext cx="30963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2" descr="C:\Users\nigmatullina\Desktop\БАРС.Бизнес-Аналва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69" t="20614" r="55533" b="62210"/>
          <a:stretch/>
        </p:blipFill>
        <p:spPr bwMode="auto">
          <a:xfrm>
            <a:off x="1547664" y="699542"/>
            <a:ext cx="1008112" cy="56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Tanya\WORK WORK\фирм стиль\Брендбук\Набор\Логотип\Логотип БАРС Груп_базовый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027" y="275961"/>
            <a:ext cx="707264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300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Прямая соединительная линия 132"/>
          <p:cNvCxnSpPr/>
          <p:nvPr/>
        </p:nvCxnSpPr>
        <p:spPr>
          <a:xfrm>
            <a:off x="3779912" y="3075806"/>
            <a:ext cx="0" cy="8640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6465362" y="1851670"/>
            <a:ext cx="4320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>
            <a:off x="5076056" y="3147814"/>
            <a:ext cx="0" cy="13681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>
            <a:off x="6516216" y="3003798"/>
            <a:ext cx="0" cy="136815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>
            <a:off x="7164288" y="3075806"/>
            <a:ext cx="4320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4932040" y="1131590"/>
            <a:ext cx="0" cy="8949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5240620" y="1491630"/>
            <a:ext cx="0" cy="8949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Шестиугольник 17"/>
          <p:cNvSpPr/>
          <p:nvPr/>
        </p:nvSpPr>
        <p:spPr>
          <a:xfrm>
            <a:off x="5773421" y="1789936"/>
            <a:ext cx="980320" cy="894814"/>
          </a:xfrm>
          <a:prstGeom prst="hexagon">
            <a:avLst/>
          </a:prstGeom>
          <a:solidFill>
            <a:srgbClr val="7F2157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Трапеция 102"/>
          <p:cNvSpPr/>
          <p:nvPr/>
        </p:nvSpPr>
        <p:spPr>
          <a:xfrm>
            <a:off x="5773421" y="1820758"/>
            <a:ext cx="989131" cy="422878"/>
          </a:xfrm>
          <a:prstGeom prst="trapezoid">
            <a:avLst>
              <a:gd name="adj" fmla="val 53445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100000">
                <a:schemeClr val="bg1">
                  <a:alpha val="3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>
            <a:off x="2987824" y="3507854"/>
            <a:ext cx="0" cy="10081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5292080" y="3003798"/>
            <a:ext cx="0" cy="50405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2123728" y="3003798"/>
            <a:ext cx="0" cy="8949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1331640" y="3507854"/>
            <a:ext cx="0" cy="86409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1691680" y="2242532"/>
            <a:ext cx="4320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6" name="Прямая соединительная линия 2695"/>
          <p:cNvCxnSpPr/>
          <p:nvPr/>
        </p:nvCxnSpPr>
        <p:spPr>
          <a:xfrm>
            <a:off x="2483768" y="1789936"/>
            <a:ext cx="43204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3" name="Прямая соединительная линия 2692"/>
          <p:cNvCxnSpPr/>
          <p:nvPr/>
        </p:nvCxnSpPr>
        <p:spPr>
          <a:xfrm>
            <a:off x="3779912" y="1347614"/>
            <a:ext cx="0" cy="8949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араллелограмм 43"/>
          <p:cNvSpPr/>
          <p:nvPr/>
        </p:nvSpPr>
        <p:spPr>
          <a:xfrm>
            <a:off x="6012160" y="697510"/>
            <a:ext cx="3600400" cy="4443958"/>
          </a:xfrm>
          <a:prstGeom prst="parallelogram">
            <a:avLst>
              <a:gd name="adj" fmla="val 72990"/>
            </a:avLst>
          </a:prstGeom>
          <a:solidFill>
            <a:schemeClr val="bg1"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араллелограмм 44"/>
          <p:cNvSpPr/>
          <p:nvPr/>
        </p:nvSpPr>
        <p:spPr>
          <a:xfrm>
            <a:off x="6588224" y="697955"/>
            <a:ext cx="3600400" cy="4443958"/>
          </a:xfrm>
          <a:prstGeom prst="parallelogram">
            <a:avLst>
              <a:gd name="adj" fmla="val 72990"/>
            </a:avLst>
          </a:prstGeom>
          <a:solidFill>
            <a:srgbClr val="E175A3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6565509" y="2252896"/>
            <a:ext cx="989239" cy="894814"/>
            <a:chOff x="3243229" y="3379383"/>
            <a:chExt cx="989239" cy="894814"/>
          </a:xfrm>
        </p:grpSpPr>
        <p:sp>
          <p:nvSpPr>
            <p:cNvPr id="16" name="Шестиугольник 15"/>
            <p:cNvSpPr/>
            <p:nvPr/>
          </p:nvSpPr>
          <p:spPr>
            <a:xfrm>
              <a:off x="3243229" y="3379383"/>
              <a:ext cx="980320" cy="894814"/>
            </a:xfrm>
            <a:prstGeom prst="hexagon">
              <a:avLst/>
            </a:prstGeom>
            <a:solidFill>
              <a:srgbClr val="D23277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Трапеция 29"/>
            <p:cNvSpPr/>
            <p:nvPr/>
          </p:nvSpPr>
          <p:spPr>
            <a:xfrm>
              <a:off x="3243337" y="3412342"/>
              <a:ext cx="989131" cy="422878"/>
            </a:xfrm>
            <a:prstGeom prst="trapezoid">
              <a:avLst>
                <a:gd name="adj" fmla="val 53445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100000">
                  <a:schemeClr val="bg1">
                    <a:alpha val="32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/>
            </a:p>
          </p:txBody>
        </p:sp>
      </p:grpSp>
      <p:sp>
        <p:nvSpPr>
          <p:cNvPr id="13" name="Шестиугольник 12"/>
          <p:cNvSpPr/>
          <p:nvPr/>
        </p:nvSpPr>
        <p:spPr>
          <a:xfrm>
            <a:off x="3438163" y="2232258"/>
            <a:ext cx="980320" cy="894814"/>
          </a:xfrm>
          <a:prstGeom prst="hexagon">
            <a:avLst/>
          </a:prstGeom>
          <a:solidFill>
            <a:srgbClr val="D23277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рапеция 25"/>
          <p:cNvSpPr/>
          <p:nvPr/>
        </p:nvSpPr>
        <p:spPr>
          <a:xfrm>
            <a:off x="3452531" y="2249550"/>
            <a:ext cx="989131" cy="422878"/>
          </a:xfrm>
          <a:prstGeom prst="trapezoid">
            <a:avLst>
              <a:gd name="adj" fmla="val 53445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100000">
                <a:schemeClr val="bg1">
                  <a:alpha val="3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grpSp>
        <p:nvGrpSpPr>
          <p:cNvPr id="49" name="Группа 48"/>
          <p:cNvGrpSpPr/>
          <p:nvPr/>
        </p:nvGrpSpPr>
        <p:grpSpPr>
          <a:xfrm>
            <a:off x="4199339" y="2695218"/>
            <a:ext cx="989131" cy="894814"/>
            <a:chOff x="4851323" y="2427734"/>
            <a:chExt cx="989131" cy="894814"/>
          </a:xfrm>
        </p:grpSpPr>
        <p:sp>
          <p:nvSpPr>
            <p:cNvPr id="19" name="Шестиугольник 18"/>
            <p:cNvSpPr/>
            <p:nvPr/>
          </p:nvSpPr>
          <p:spPr>
            <a:xfrm>
              <a:off x="4860032" y="2427734"/>
              <a:ext cx="980320" cy="894814"/>
            </a:xfrm>
            <a:prstGeom prst="hexagon">
              <a:avLst/>
            </a:prstGeom>
            <a:solidFill>
              <a:srgbClr val="E175A3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Трапеция 26"/>
            <p:cNvSpPr/>
            <p:nvPr/>
          </p:nvSpPr>
          <p:spPr>
            <a:xfrm>
              <a:off x="4851323" y="2456156"/>
              <a:ext cx="989131" cy="422878"/>
            </a:xfrm>
            <a:prstGeom prst="trapezoid">
              <a:avLst>
                <a:gd name="adj" fmla="val 53445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100000">
                  <a:schemeClr val="bg1">
                    <a:alpha val="32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/>
            </a:p>
          </p:txBody>
        </p:sp>
      </p:grpSp>
      <p:sp>
        <p:nvSpPr>
          <p:cNvPr id="52" name="Freeform 321"/>
          <p:cNvSpPr>
            <a:spLocks noEditPoints="1"/>
          </p:cNvSpPr>
          <p:nvPr/>
        </p:nvSpPr>
        <p:spPr bwMode="auto">
          <a:xfrm>
            <a:off x="3727931" y="2499742"/>
            <a:ext cx="386908" cy="360040"/>
          </a:xfrm>
          <a:custGeom>
            <a:avLst/>
            <a:gdLst>
              <a:gd name="T0" fmla="*/ 11 w 360"/>
              <a:gd name="T1" fmla="*/ 306 h 335"/>
              <a:gd name="T2" fmla="*/ 15 w 360"/>
              <a:gd name="T3" fmla="*/ 316 h 335"/>
              <a:gd name="T4" fmla="*/ 25 w 360"/>
              <a:gd name="T5" fmla="*/ 322 h 335"/>
              <a:gd name="T6" fmla="*/ 331 w 360"/>
              <a:gd name="T7" fmla="*/ 324 h 335"/>
              <a:gd name="T8" fmla="*/ 340 w 360"/>
              <a:gd name="T9" fmla="*/ 321 h 335"/>
              <a:gd name="T10" fmla="*/ 347 w 360"/>
              <a:gd name="T11" fmla="*/ 311 h 335"/>
              <a:gd name="T12" fmla="*/ 349 w 360"/>
              <a:gd name="T13" fmla="*/ 216 h 335"/>
              <a:gd name="T14" fmla="*/ 337 w 360"/>
              <a:gd name="T15" fmla="*/ 221 h 335"/>
              <a:gd name="T16" fmla="*/ 227 w 360"/>
              <a:gd name="T17" fmla="*/ 223 h 335"/>
              <a:gd name="T18" fmla="*/ 133 w 360"/>
              <a:gd name="T19" fmla="*/ 245 h 335"/>
              <a:gd name="T20" fmla="*/ 29 w 360"/>
              <a:gd name="T21" fmla="*/ 223 h 335"/>
              <a:gd name="T22" fmla="*/ 18 w 360"/>
              <a:gd name="T23" fmla="*/ 219 h 335"/>
              <a:gd name="T24" fmla="*/ 144 w 360"/>
              <a:gd name="T25" fmla="*/ 187 h 335"/>
              <a:gd name="T26" fmla="*/ 216 w 360"/>
              <a:gd name="T27" fmla="*/ 234 h 335"/>
              <a:gd name="T28" fmla="*/ 144 w 360"/>
              <a:gd name="T29" fmla="*/ 187 h 335"/>
              <a:gd name="T30" fmla="*/ 25 w 360"/>
              <a:gd name="T31" fmla="*/ 56 h 335"/>
              <a:gd name="T32" fmla="*/ 15 w 360"/>
              <a:gd name="T33" fmla="*/ 62 h 335"/>
              <a:gd name="T34" fmla="*/ 11 w 360"/>
              <a:gd name="T35" fmla="*/ 72 h 335"/>
              <a:gd name="T36" fmla="*/ 13 w 360"/>
              <a:gd name="T37" fmla="*/ 198 h 335"/>
              <a:gd name="T38" fmla="*/ 20 w 360"/>
              <a:gd name="T39" fmla="*/ 206 h 335"/>
              <a:gd name="T40" fmla="*/ 29 w 360"/>
              <a:gd name="T41" fmla="*/ 209 h 335"/>
              <a:gd name="T42" fmla="*/ 133 w 360"/>
              <a:gd name="T43" fmla="*/ 173 h 335"/>
              <a:gd name="T44" fmla="*/ 227 w 360"/>
              <a:gd name="T45" fmla="*/ 209 h 335"/>
              <a:gd name="T46" fmla="*/ 335 w 360"/>
              <a:gd name="T47" fmla="*/ 209 h 335"/>
              <a:gd name="T48" fmla="*/ 345 w 360"/>
              <a:gd name="T49" fmla="*/ 203 h 335"/>
              <a:gd name="T50" fmla="*/ 349 w 360"/>
              <a:gd name="T51" fmla="*/ 191 h 335"/>
              <a:gd name="T52" fmla="*/ 347 w 360"/>
              <a:gd name="T53" fmla="*/ 67 h 335"/>
              <a:gd name="T54" fmla="*/ 340 w 360"/>
              <a:gd name="T55" fmla="*/ 57 h 335"/>
              <a:gd name="T56" fmla="*/ 331 w 360"/>
              <a:gd name="T57" fmla="*/ 54 h 335"/>
              <a:gd name="T58" fmla="*/ 144 w 360"/>
              <a:gd name="T59" fmla="*/ 11 h 335"/>
              <a:gd name="T60" fmla="*/ 136 w 360"/>
              <a:gd name="T61" fmla="*/ 15 h 335"/>
              <a:gd name="T62" fmla="*/ 129 w 360"/>
              <a:gd name="T63" fmla="*/ 23 h 335"/>
              <a:gd name="T64" fmla="*/ 118 w 360"/>
              <a:gd name="T65" fmla="*/ 43 h 335"/>
              <a:gd name="T66" fmla="*/ 234 w 360"/>
              <a:gd name="T67" fmla="*/ 28 h 335"/>
              <a:gd name="T68" fmla="*/ 227 w 360"/>
              <a:gd name="T69" fmla="*/ 18 h 335"/>
              <a:gd name="T70" fmla="*/ 221 w 360"/>
              <a:gd name="T71" fmla="*/ 13 h 335"/>
              <a:gd name="T72" fmla="*/ 144 w 360"/>
              <a:gd name="T73" fmla="*/ 11 h 335"/>
              <a:gd name="T74" fmla="*/ 216 w 360"/>
              <a:gd name="T75" fmla="*/ 0 h 335"/>
              <a:gd name="T76" fmla="*/ 234 w 360"/>
              <a:gd name="T77" fmla="*/ 8 h 335"/>
              <a:gd name="T78" fmla="*/ 244 w 360"/>
              <a:gd name="T79" fmla="*/ 23 h 335"/>
              <a:gd name="T80" fmla="*/ 255 w 360"/>
              <a:gd name="T81" fmla="*/ 43 h 335"/>
              <a:gd name="T82" fmla="*/ 345 w 360"/>
              <a:gd name="T83" fmla="*/ 46 h 335"/>
              <a:gd name="T84" fmla="*/ 360 w 360"/>
              <a:gd name="T85" fmla="*/ 72 h 335"/>
              <a:gd name="T86" fmla="*/ 355 w 360"/>
              <a:gd name="T87" fmla="*/ 321 h 335"/>
              <a:gd name="T88" fmla="*/ 331 w 360"/>
              <a:gd name="T89" fmla="*/ 335 h 335"/>
              <a:gd name="T90" fmla="*/ 15 w 360"/>
              <a:gd name="T91" fmla="*/ 332 h 335"/>
              <a:gd name="T92" fmla="*/ 0 w 360"/>
              <a:gd name="T93" fmla="*/ 306 h 335"/>
              <a:gd name="T94" fmla="*/ 5 w 360"/>
              <a:gd name="T95" fmla="*/ 57 h 335"/>
              <a:gd name="T96" fmla="*/ 29 w 360"/>
              <a:gd name="T97" fmla="*/ 43 h 335"/>
              <a:gd name="T98" fmla="*/ 115 w 360"/>
              <a:gd name="T99" fmla="*/ 25 h 335"/>
              <a:gd name="T100" fmla="*/ 124 w 360"/>
              <a:gd name="T101" fmla="*/ 8 h 335"/>
              <a:gd name="T102" fmla="*/ 144 w 360"/>
              <a:gd name="T103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60" h="335">
                <a:moveTo>
                  <a:pt x="11" y="216"/>
                </a:moveTo>
                <a:lnTo>
                  <a:pt x="11" y="306"/>
                </a:lnTo>
                <a:lnTo>
                  <a:pt x="13" y="311"/>
                </a:lnTo>
                <a:lnTo>
                  <a:pt x="15" y="316"/>
                </a:lnTo>
                <a:lnTo>
                  <a:pt x="20" y="321"/>
                </a:lnTo>
                <a:lnTo>
                  <a:pt x="25" y="322"/>
                </a:lnTo>
                <a:lnTo>
                  <a:pt x="29" y="324"/>
                </a:lnTo>
                <a:lnTo>
                  <a:pt x="331" y="324"/>
                </a:lnTo>
                <a:lnTo>
                  <a:pt x="335" y="322"/>
                </a:lnTo>
                <a:lnTo>
                  <a:pt x="340" y="321"/>
                </a:lnTo>
                <a:lnTo>
                  <a:pt x="345" y="316"/>
                </a:lnTo>
                <a:lnTo>
                  <a:pt x="347" y="311"/>
                </a:lnTo>
                <a:lnTo>
                  <a:pt x="349" y="306"/>
                </a:lnTo>
                <a:lnTo>
                  <a:pt x="349" y="216"/>
                </a:lnTo>
                <a:lnTo>
                  <a:pt x="342" y="219"/>
                </a:lnTo>
                <a:lnTo>
                  <a:pt x="337" y="221"/>
                </a:lnTo>
                <a:lnTo>
                  <a:pt x="331" y="223"/>
                </a:lnTo>
                <a:lnTo>
                  <a:pt x="227" y="223"/>
                </a:lnTo>
                <a:lnTo>
                  <a:pt x="227" y="245"/>
                </a:lnTo>
                <a:lnTo>
                  <a:pt x="133" y="245"/>
                </a:lnTo>
                <a:lnTo>
                  <a:pt x="133" y="223"/>
                </a:lnTo>
                <a:lnTo>
                  <a:pt x="29" y="223"/>
                </a:lnTo>
                <a:lnTo>
                  <a:pt x="23" y="221"/>
                </a:lnTo>
                <a:lnTo>
                  <a:pt x="18" y="219"/>
                </a:lnTo>
                <a:lnTo>
                  <a:pt x="11" y="216"/>
                </a:lnTo>
                <a:close/>
                <a:moveTo>
                  <a:pt x="144" y="187"/>
                </a:moveTo>
                <a:lnTo>
                  <a:pt x="144" y="234"/>
                </a:lnTo>
                <a:lnTo>
                  <a:pt x="216" y="234"/>
                </a:lnTo>
                <a:lnTo>
                  <a:pt x="216" y="187"/>
                </a:lnTo>
                <a:lnTo>
                  <a:pt x="144" y="187"/>
                </a:lnTo>
                <a:close/>
                <a:moveTo>
                  <a:pt x="29" y="54"/>
                </a:moveTo>
                <a:lnTo>
                  <a:pt x="25" y="56"/>
                </a:lnTo>
                <a:lnTo>
                  <a:pt x="20" y="57"/>
                </a:lnTo>
                <a:lnTo>
                  <a:pt x="15" y="62"/>
                </a:lnTo>
                <a:lnTo>
                  <a:pt x="13" y="67"/>
                </a:lnTo>
                <a:lnTo>
                  <a:pt x="11" y="72"/>
                </a:lnTo>
                <a:lnTo>
                  <a:pt x="11" y="191"/>
                </a:lnTo>
                <a:lnTo>
                  <a:pt x="13" y="198"/>
                </a:lnTo>
                <a:lnTo>
                  <a:pt x="15" y="203"/>
                </a:lnTo>
                <a:lnTo>
                  <a:pt x="20" y="206"/>
                </a:lnTo>
                <a:lnTo>
                  <a:pt x="25" y="209"/>
                </a:lnTo>
                <a:lnTo>
                  <a:pt x="29" y="209"/>
                </a:lnTo>
                <a:lnTo>
                  <a:pt x="133" y="209"/>
                </a:lnTo>
                <a:lnTo>
                  <a:pt x="133" y="173"/>
                </a:lnTo>
                <a:lnTo>
                  <a:pt x="227" y="173"/>
                </a:lnTo>
                <a:lnTo>
                  <a:pt x="227" y="209"/>
                </a:lnTo>
                <a:lnTo>
                  <a:pt x="331" y="209"/>
                </a:lnTo>
                <a:lnTo>
                  <a:pt x="335" y="209"/>
                </a:lnTo>
                <a:lnTo>
                  <a:pt x="340" y="206"/>
                </a:lnTo>
                <a:lnTo>
                  <a:pt x="345" y="203"/>
                </a:lnTo>
                <a:lnTo>
                  <a:pt x="347" y="198"/>
                </a:lnTo>
                <a:lnTo>
                  <a:pt x="349" y="191"/>
                </a:lnTo>
                <a:lnTo>
                  <a:pt x="349" y="72"/>
                </a:lnTo>
                <a:lnTo>
                  <a:pt x="347" y="67"/>
                </a:lnTo>
                <a:lnTo>
                  <a:pt x="345" y="62"/>
                </a:lnTo>
                <a:lnTo>
                  <a:pt x="340" y="57"/>
                </a:lnTo>
                <a:lnTo>
                  <a:pt x="335" y="56"/>
                </a:lnTo>
                <a:lnTo>
                  <a:pt x="331" y="54"/>
                </a:lnTo>
                <a:lnTo>
                  <a:pt x="29" y="54"/>
                </a:lnTo>
                <a:close/>
                <a:moveTo>
                  <a:pt x="144" y="11"/>
                </a:moveTo>
                <a:lnTo>
                  <a:pt x="139" y="13"/>
                </a:lnTo>
                <a:lnTo>
                  <a:pt x="136" y="15"/>
                </a:lnTo>
                <a:lnTo>
                  <a:pt x="133" y="18"/>
                </a:lnTo>
                <a:lnTo>
                  <a:pt x="129" y="23"/>
                </a:lnTo>
                <a:lnTo>
                  <a:pt x="126" y="29"/>
                </a:lnTo>
                <a:lnTo>
                  <a:pt x="118" y="43"/>
                </a:lnTo>
                <a:lnTo>
                  <a:pt x="242" y="43"/>
                </a:lnTo>
                <a:lnTo>
                  <a:pt x="234" y="28"/>
                </a:lnTo>
                <a:lnTo>
                  <a:pt x="231" y="23"/>
                </a:lnTo>
                <a:lnTo>
                  <a:pt x="227" y="18"/>
                </a:lnTo>
                <a:lnTo>
                  <a:pt x="224" y="15"/>
                </a:lnTo>
                <a:lnTo>
                  <a:pt x="221" y="13"/>
                </a:lnTo>
                <a:lnTo>
                  <a:pt x="216" y="11"/>
                </a:lnTo>
                <a:lnTo>
                  <a:pt x="144" y="11"/>
                </a:lnTo>
                <a:close/>
                <a:moveTo>
                  <a:pt x="144" y="0"/>
                </a:moveTo>
                <a:lnTo>
                  <a:pt x="216" y="0"/>
                </a:lnTo>
                <a:lnTo>
                  <a:pt x="226" y="2"/>
                </a:lnTo>
                <a:lnTo>
                  <a:pt x="234" y="8"/>
                </a:lnTo>
                <a:lnTo>
                  <a:pt x="241" y="15"/>
                </a:lnTo>
                <a:lnTo>
                  <a:pt x="244" y="23"/>
                </a:lnTo>
                <a:lnTo>
                  <a:pt x="245" y="25"/>
                </a:lnTo>
                <a:lnTo>
                  <a:pt x="255" y="43"/>
                </a:lnTo>
                <a:lnTo>
                  <a:pt x="331" y="43"/>
                </a:lnTo>
                <a:lnTo>
                  <a:pt x="345" y="46"/>
                </a:lnTo>
                <a:lnTo>
                  <a:pt x="355" y="57"/>
                </a:lnTo>
                <a:lnTo>
                  <a:pt x="360" y="72"/>
                </a:lnTo>
                <a:lnTo>
                  <a:pt x="360" y="306"/>
                </a:lnTo>
                <a:lnTo>
                  <a:pt x="355" y="321"/>
                </a:lnTo>
                <a:lnTo>
                  <a:pt x="345" y="332"/>
                </a:lnTo>
                <a:lnTo>
                  <a:pt x="331" y="335"/>
                </a:lnTo>
                <a:lnTo>
                  <a:pt x="29" y="335"/>
                </a:lnTo>
                <a:lnTo>
                  <a:pt x="15" y="332"/>
                </a:lnTo>
                <a:lnTo>
                  <a:pt x="5" y="321"/>
                </a:lnTo>
                <a:lnTo>
                  <a:pt x="0" y="306"/>
                </a:lnTo>
                <a:lnTo>
                  <a:pt x="0" y="72"/>
                </a:lnTo>
                <a:lnTo>
                  <a:pt x="5" y="57"/>
                </a:lnTo>
                <a:lnTo>
                  <a:pt x="15" y="46"/>
                </a:lnTo>
                <a:lnTo>
                  <a:pt x="29" y="43"/>
                </a:lnTo>
                <a:lnTo>
                  <a:pt x="105" y="43"/>
                </a:lnTo>
                <a:lnTo>
                  <a:pt x="115" y="25"/>
                </a:lnTo>
                <a:lnTo>
                  <a:pt x="119" y="16"/>
                </a:lnTo>
                <a:lnTo>
                  <a:pt x="124" y="8"/>
                </a:lnTo>
                <a:lnTo>
                  <a:pt x="133" y="2"/>
                </a:lnTo>
                <a:lnTo>
                  <a:pt x="14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7" name="Группа 46"/>
          <p:cNvGrpSpPr/>
          <p:nvPr/>
        </p:nvGrpSpPr>
        <p:grpSpPr>
          <a:xfrm>
            <a:off x="5763057" y="2695218"/>
            <a:ext cx="992581" cy="894814"/>
            <a:chOff x="2483769" y="2888072"/>
            <a:chExt cx="992581" cy="894814"/>
          </a:xfrm>
        </p:grpSpPr>
        <p:sp>
          <p:nvSpPr>
            <p:cNvPr id="15" name="Шестиугольник 14"/>
            <p:cNvSpPr/>
            <p:nvPr/>
          </p:nvSpPr>
          <p:spPr>
            <a:xfrm>
              <a:off x="2483769" y="2888072"/>
              <a:ext cx="980320" cy="894814"/>
            </a:xfrm>
            <a:prstGeom prst="hexagon">
              <a:avLst/>
            </a:prstGeom>
            <a:solidFill>
              <a:srgbClr val="E175A3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Трапеция 30"/>
            <p:cNvSpPr/>
            <p:nvPr/>
          </p:nvSpPr>
          <p:spPr>
            <a:xfrm>
              <a:off x="2487219" y="2932811"/>
              <a:ext cx="989131" cy="422878"/>
            </a:xfrm>
            <a:prstGeom prst="trapezoid">
              <a:avLst>
                <a:gd name="adj" fmla="val 53445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100000">
                  <a:schemeClr val="bg1">
                    <a:alpha val="32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/>
            </a:p>
          </p:txBody>
        </p:sp>
      </p:grpSp>
      <p:sp>
        <p:nvSpPr>
          <p:cNvPr id="12" name="Шестиугольник 11"/>
          <p:cNvSpPr/>
          <p:nvPr/>
        </p:nvSpPr>
        <p:spPr>
          <a:xfrm>
            <a:off x="1884631" y="2225632"/>
            <a:ext cx="980320" cy="894814"/>
          </a:xfrm>
          <a:prstGeom prst="hexagon">
            <a:avLst/>
          </a:prstGeom>
          <a:solidFill>
            <a:srgbClr val="7F2157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рапеция 23"/>
          <p:cNvSpPr/>
          <p:nvPr/>
        </p:nvSpPr>
        <p:spPr>
          <a:xfrm>
            <a:off x="1874535" y="2221984"/>
            <a:ext cx="989131" cy="422878"/>
          </a:xfrm>
          <a:prstGeom prst="trapezoid">
            <a:avLst>
              <a:gd name="adj" fmla="val 53445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100000">
                <a:schemeClr val="bg1">
                  <a:alpha val="3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1103085" y="2674670"/>
            <a:ext cx="992353" cy="894814"/>
            <a:chOff x="2483768" y="1967894"/>
            <a:chExt cx="992353" cy="894814"/>
          </a:xfrm>
        </p:grpSpPr>
        <p:sp>
          <p:nvSpPr>
            <p:cNvPr id="14" name="Шестиугольник 13"/>
            <p:cNvSpPr/>
            <p:nvPr/>
          </p:nvSpPr>
          <p:spPr>
            <a:xfrm>
              <a:off x="2483768" y="1967894"/>
              <a:ext cx="980320" cy="894814"/>
            </a:xfrm>
            <a:prstGeom prst="hexagon">
              <a:avLst/>
            </a:prstGeom>
            <a:solidFill>
              <a:srgbClr val="B9398E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Трапеция 22"/>
            <p:cNvSpPr/>
            <p:nvPr/>
          </p:nvSpPr>
          <p:spPr>
            <a:xfrm>
              <a:off x="2486990" y="1990665"/>
              <a:ext cx="989131" cy="422878"/>
            </a:xfrm>
            <a:prstGeom prst="trapezoid">
              <a:avLst>
                <a:gd name="adj" fmla="val 53445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0"/>
                  </a:srgbClr>
                </a:gs>
                <a:gs pos="100000">
                  <a:schemeClr val="bg1">
                    <a:alpha val="32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/>
            </a:p>
          </p:txBody>
        </p:sp>
      </p:grpSp>
      <p:sp>
        <p:nvSpPr>
          <p:cNvPr id="2718" name="Freeform 283"/>
          <p:cNvSpPr>
            <a:spLocks noEditPoints="1"/>
          </p:cNvSpPr>
          <p:nvPr/>
        </p:nvSpPr>
        <p:spPr bwMode="auto">
          <a:xfrm>
            <a:off x="2229827" y="2537882"/>
            <a:ext cx="288032" cy="288032"/>
          </a:xfrm>
          <a:custGeom>
            <a:avLst/>
            <a:gdLst>
              <a:gd name="T0" fmla="*/ 239 w 360"/>
              <a:gd name="T1" fmla="*/ 324 h 360"/>
              <a:gd name="T2" fmla="*/ 282 w 360"/>
              <a:gd name="T3" fmla="*/ 315 h 360"/>
              <a:gd name="T4" fmla="*/ 285 w 360"/>
              <a:gd name="T5" fmla="*/ 279 h 360"/>
              <a:gd name="T6" fmla="*/ 77 w 360"/>
              <a:gd name="T7" fmla="*/ 279 h 360"/>
              <a:gd name="T8" fmla="*/ 79 w 360"/>
              <a:gd name="T9" fmla="*/ 315 h 360"/>
              <a:gd name="T10" fmla="*/ 123 w 360"/>
              <a:gd name="T11" fmla="*/ 324 h 360"/>
              <a:gd name="T12" fmla="*/ 187 w 360"/>
              <a:gd name="T13" fmla="*/ 259 h 360"/>
              <a:gd name="T14" fmla="*/ 225 w 360"/>
              <a:gd name="T15" fmla="*/ 324 h 360"/>
              <a:gd name="T16" fmla="*/ 223 w 360"/>
              <a:gd name="T17" fmla="*/ 262 h 360"/>
              <a:gd name="T18" fmla="*/ 140 w 360"/>
              <a:gd name="T19" fmla="*/ 261 h 360"/>
              <a:gd name="T20" fmla="*/ 136 w 360"/>
              <a:gd name="T21" fmla="*/ 324 h 360"/>
              <a:gd name="T22" fmla="*/ 176 w 360"/>
              <a:gd name="T23" fmla="*/ 259 h 360"/>
              <a:gd name="T24" fmla="*/ 267 w 360"/>
              <a:gd name="T25" fmla="*/ 259 h 360"/>
              <a:gd name="T26" fmla="*/ 315 w 360"/>
              <a:gd name="T27" fmla="*/ 284 h 360"/>
              <a:gd name="T28" fmla="*/ 349 w 360"/>
              <a:gd name="T29" fmla="*/ 187 h 360"/>
              <a:gd name="T30" fmla="*/ 187 w 360"/>
              <a:gd name="T31" fmla="*/ 246 h 360"/>
              <a:gd name="T32" fmla="*/ 262 w 360"/>
              <a:gd name="T33" fmla="*/ 223 h 360"/>
              <a:gd name="T34" fmla="*/ 97 w 360"/>
              <a:gd name="T35" fmla="*/ 187 h 360"/>
              <a:gd name="T36" fmla="*/ 136 w 360"/>
              <a:gd name="T37" fmla="*/ 249 h 360"/>
              <a:gd name="T38" fmla="*/ 97 w 360"/>
              <a:gd name="T39" fmla="*/ 187 h 360"/>
              <a:gd name="T40" fmla="*/ 30 w 360"/>
              <a:gd name="T41" fmla="*/ 254 h 360"/>
              <a:gd name="T42" fmla="*/ 72 w 360"/>
              <a:gd name="T43" fmla="*/ 269 h 360"/>
              <a:gd name="T44" fmla="*/ 86 w 360"/>
              <a:gd name="T45" fmla="*/ 187 h 360"/>
              <a:gd name="T46" fmla="*/ 225 w 360"/>
              <a:gd name="T47" fmla="*/ 113 h 360"/>
              <a:gd name="T48" fmla="*/ 266 w 360"/>
              <a:gd name="T49" fmla="*/ 176 h 360"/>
              <a:gd name="T50" fmla="*/ 105 w 360"/>
              <a:gd name="T51" fmla="*/ 107 h 360"/>
              <a:gd name="T52" fmla="*/ 176 w 360"/>
              <a:gd name="T53" fmla="*/ 176 h 360"/>
              <a:gd name="T54" fmla="*/ 105 w 360"/>
              <a:gd name="T55" fmla="*/ 107 h 360"/>
              <a:gd name="T56" fmla="*/ 290 w 360"/>
              <a:gd name="T57" fmla="*/ 94 h 360"/>
              <a:gd name="T58" fmla="*/ 277 w 360"/>
              <a:gd name="T59" fmla="*/ 176 h 360"/>
              <a:gd name="T60" fmla="*/ 333 w 360"/>
              <a:gd name="T61" fmla="*/ 108 h 360"/>
              <a:gd name="T62" fmla="*/ 30 w 360"/>
              <a:gd name="T63" fmla="*/ 108 h 360"/>
              <a:gd name="T64" fmla="*/ 86 w 360"/>
              <a:gd name="T65" fmla="*/ 176 h 360"/>
              <a:gd name="T66" fmla="*/ 72 w 360"/>
              <a:gd name="T67" fmla="*/ 94 h 360"/>
              <a:gd name="T68" fmla="*/ 223 w 360"/>
              <a:gd name="T69" fmla="*/ 18 h 360"/>
              <a:gd name="T70" fmla="*/ 264 w 360"/>
              <a:gd name="T71" fmla="*/ 92 h 360"/>
              <a:gd name="T72" fmla="*/ 306 w 360"/>
              <a:gd name="T73" fmla="*/ 71 h 360"/>
              <a:gd name="T74" fmla="*/ 223 w 360"/>
              <a:gd name="T75" fmla="*/ 18 h 360"/>
              <a:gd name="T76" fmla="*/ 79 w 360"/>
              <a:gd name="T77" fmla="*/ 48 h 360"/>
              <a:gd name="T78" fmla="*/ 77 w 360"/>
              <a:gd name="T79" fmla="*/ 82 h 360"/>
              <a:gd name="T80" fmla="*/ 123 w 360"/>
              <a:gd name="T81" fmla="*/ 36 h 360"/>
              <a:gd name="T82" fmla="*/ 187 w 360"/>
              <a:gd name="T83" fmla="*/ 104 h 360"/>
              <a:gd name="T84" fmla="*/ 241 w 360"/>
              <a:gd name="T85" fmla="*/ 63 h 360"/>
              <a:gd name="T86" fmla="*/ 187 w 360"/>
              <a:gd name="T87" fmla="*/ 14 h 360"/>
              <a:gd name="T88" fmla="*/ 136 w 360"/>
              <a:gd name="T89" fmla="*/ 38 h 360"/>
              <a:gd name="T90" fmla="*/ 138 w 360"/>
              <a:gd name="T91" fmla="*/ 102 h 360"/>
              <a:gd name="T92" fmla="*/ 180 w 360"/>
              <a:gd name="T93" fmla="*/ 0 h 360"/>
              <a:gd name="T94" fmla="*/ 293 w 360"/>
              <a:gd name="T95" fmla="*/ 41 h 360"/>
              <a:gd name="T96" fmla="*/ 356 w 360"/>
              <a:gd name="T97" fmla="*/ 140 h 360"/>
              <a:gd name="T98" fmla="*/ 342 w 360"/>
              <a:gd name="T99" fmla="*/ 261 h 360"/>
              <a:gd name="T100" fmla="*/ 261 w 360"/>
              <a:gd name="T101" fmla="*/ 342 h 360"/>
              <a:gd name="T102" fmla="*/ 140 w 360"/>
              <a:gd name="T103" fmla="*/ 356 h 360"/>
              <a:gd name="T104" fmla="*/ 41 w 360"/>
              <a:gd name="T105" fmla="*/ 293 h 360"/>
              <a:gd name="T106" fmla="*/ 0 w 360"/>
              <a:gd name="T107" fmla="*/ 180 h 360"/>
              <a:gd name="T108" fmla="*/ 41 w 360"/>
              <a:gd name="T109" fmla="*/ 69 h 360"/>
              <a:gd name="T110" fmla="*/ 140 w 360"/>
              <a:gd name="T111" fmla="*/ 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0" h="360">
                <a:moveTo>
                  <a:pt x="264" y="272"/>
                </a:moveTo>
                <a:lnTo>
                  <a:pt x="252" y="300"/>
                </a:lnTo>
                <a:lnTo>
                  <a:pt x="239" y="324"/>
                </a:lnTo>
                <a:lnTo>
                  <a:pt x="223" y="344"/>
                </a:lnTo>
                <a:lnTo>
                  <a:pt x="254" y="333"/>
                </a:lnTo>
                <a:lnTo>
                  <a:pt x="282" y="315"/>
                </a:lnTo>
                <a:lnTo>
                  <a:pt x="306" y="292"/>
                </a:lnTo>
                <a:lnTo>
                  <a:pt x="298" y="287"/>
                </a:lnTo>
                <a:lnTo>
                  <a:pt x="285" y="279"/>
                </a:lnTo>
                <a:lnTo>
                  <a:pt x="264" y="272"/>
                </a:lnTo>
                <a:close/>
                <a:moveTo>
                  <a:pt x="97" y="270"/>
                </a:moveTo>
                <a:lnTo>
                  <a:pt x="77" y="279"/>
                </a:lnTo>
                <a:lnTo>
                  <a:pt x="63" y="287"/>
                </a:lnTo>
                <a:lnTo>
                  <a:pt x="56" y="292"/>
                </a:lnTo>
                <a:lnTo>
                  <a:pt x="79" y="315"/>
                </a:lnTo>
                <a:lnTo>
                  <a:pt x="108" y="333"/>
                </a:lnTo>
                <a:lnTo>
                  <a:pt x="140" y="344"/>
                </a:lnTo>
                <a:lnTo>
                  <a:pt x="123" y="324"/>
                </a:lnTo>
                <a:lnTo>
                  <a:pt x="108" y="300"/>
                </a:lnTo>
                <a:lnTo>
                  <a:pt x="97" y="270"/>
                </a:lnTo>
                <a:close/>
                <a:moveTo>
                  <a:pt x="187" y="259"/>
                </a:moveTo>
                <a:lnTo>
                  <a:pt x="187" y="349"/>
                </a:lnTo>
                <a:lnTo>
                  <a:pt x="207" y="341"/>
                </a:lnTo>
                <a:lnTo>
                  <a:pt x="225" y="324"/>
                </a:lnTo>
                <a:lnTo>
                  <a:pt x="241" y="298"/>
                </a:lnTo>
                <a:lnTo>
                  <a:pt x="252" y="267"/>
                </a:lnTo>
                <a:lnTo>
                  <a:pt x="223" y="262"/>
                </a:lnTo>
                <a:lnTo>
                  <a:pt x="187" y="259"/>
                </a:lnTo>
                <a:close/>
                <a:moveTo>
                  <a:pt x="176" y="259"/>
                </a:moveTo>
                <a:lnTo>
                  <a:pt x="140" y="261"/>
                </a:lnTo>
                <a:lnTo>
                  <a:pt x="108" y="267"/>
                </a:lnTo>
                <a:lnTo>
                  <a:pt x="122" y="298"/>
                </a:lnTo>
                <a:lnTo>
                  <a:pt x="136" y="324"/>
                </a:lnTo>
                <a:lnTo>
                  <a:pt x="154" y="341"/>
                </a:lnTo>
                <a:lnTo>
                  <a:pt x="176" y="349"/>
                </a:lnTo>
                <a:lnTo>
                  <a:pt x="176" y="259"/>
                </a:lnTo>
                <a:close/>
                <a:moveTo>
                  <a:pt x="277" y="187"/>
                </a:moveTo>
                <a:lnTo>
                  <a:pt x="274" y="225"/>
                </a:lnTo>
                <a:lnTo>
                  <a:pt x="267" y="259"/>
                </a:lnTo>
                <a:lnTo>
                  <a:pt x="290" y="269"/>
                </a:lnTo>
                <a:lnTo>
                  <a:pt x="305" y="277"/>
                </a:lnTo>
                <a:lnTo>
                  <a:pt x="315" y="284"/>
                </a:lnTo>
                <a:lnTo>
                  <a:pt x="333" y="254"/>
                </a:lnTo>
                <a:lnTo>
                  <a:pt x="344" y="221"/>
                </a:lnTo>
                <a:lnTo>
                  <a:pt x="349" y="187"/>
                </a:lnTo>
                <a:lnTo>
                  <a:pt x="277" y="187"/>
                </a:lnTo>
                <a:close/>
                <a:moveTo>
                  <a:pt x="187" y="187"/>
                </a:moveTo>
                <a:lnTo>
                  <a:pt x="187" y="246"/>
                </a:lnTo>
                <a:lnTo>
                  <a:pt x="225" y="249"/>
                </a:lnTo>
                <a:lnTo>
                  <a:pt x="256" y="256"/>
                </a:lnTo>
                <a:lnTo>
                  <a:pt x="262" y="223"/>
                </a:lnTo>
                <a:lnTo>
                  <a:pt x="266" y="187"/>
                </a:lnTo>
                <a:lnTo>
                  <a:pt x="187" y="187"/>
                </a:lnTo>
                <a:close/>
                <a:moveTo>
                  <a:pt x="97" y="187"/>
                </a:moveTo>
                <a:lnTo>
                  <a:pt x="100" y="223"/>
                </a:lnTo>
                <a:lnTo>
                  <a:pt x="105" y="256"/>
                </a:lnTo>
                <a:lnTo>
                  <a:pt x="136" y="249"/>
                </a:lnTo>
                <a:lnTo>
                  <a:pt x="176" y="246"/>
                </a:lnTo>
                <a:lnTo>
                  <a:pt x="176" y="187"/>
                </a:lnTo>
                <a:lnTo>
                  <a:pt x="97" y="187"/>
                </a:lnTo>
                <a:close/>
                <a:moveTo>
                  <a:pt x="14" y="187"/>
                </a:moveTo>
                <a:lnTo>
                  <a:pt x="18" y="221"/>
                </a:lnTo>
                <a:lnTo>
                  <a:pt x="30" y="254"/>
                </a:lnTo>
                <a:lnTo>
                  <a:pt x="48" y="284"/>
                </a:lnTo>
                <a:lnTo>
                  <a:pt x="56" y="277"/>
                </a:lnTo>
                <a:lnTo>
                  <a:pt x="72" y="269"/>
                </a:lnTo>
                <a:lnTo>
                  <a:pt x="94" y="259"/>
                </a:lnTo>
                <a:lnTo>
                  <a:pt x="87" y="225"/>
                </a:lnTo>
                <a:lnTo>
                  <a:pt x="86" y="187"/>
                </a:lnTo>
                <a:lnTo>
                  <a:pt x="14" y="187"/>
                </a:lnTo>
                <a:close/>
                <a:moveTo>
                  <a:pt x="256" y="107"/>
                </a:moveTo>
                <a:lnTo>
                  <a:pt x="225" y="113"/>
                </a:lnTo>
                <a:lnTo>
                  <a:pt x="187" y="117"/>
                </a:lnTo>
                <a:lnTo>
                  <a:pt x="187" y="176"/>
                </a:lnTo>
                <a:lnTo>
                  <a:pt x="266" y="176"/>
                </a:lnTo>
                <a:lnTo>
                  <a:pt x="262" y="140"/>
                </a:lnTo>
                <a:lnTo>
                  <a:pt x="256" y="107"/>
                </a:lnTo>
                <a:close/>
                <a:moveTo>
                  <a:pt x="105" y="107"/>
                </a:moveTo>
                <a:lnTo>
                  <a:pt x="100" y="140"/>
                </a:lnTo>
                <a:lnTo>
                  <a:pt x="97" y="176"/>
                </a:lnTo>
                <a:lnTo>
                  <a:pt x="176" y="176"/>
                </a:lnTo>
                <a:lnTo>
                  <a:pt x="176" y="117"/>
                </a:lnTo>
                <a:lnTo>
                  <a:pt x="136" y="113"/>
                </a:lnTo>
                <a:lnTo>
                  <a:pt x="105" y="107"/>
                </a:lnTo>
                <a:close/>
                <a:moveTo>
                  <a:pt x="315" y="79"/>
                </a:moveTo>
                <a:lnTo>
                  <a:pt x="306" y="86"/>
                </a:lnTo>
                <a:lnTo>
                  <a:pt x="290" y="94"/>
                </a:lnTo>
                <a:lnTo>
                  <a:pt x="267" y="104"/>
                </a:lnTo>
                <a:lnTo>
                  <a:pt x="274" y="138"/>
                </a:lnTo>
                <a:lnTo>
                  <a:pt x="277" y="176"/>
                </a:lnTo>
                <a:lnTo>
                  <a:pt x="349" y="176"/>
                </a:lnTo>
                <a:lnTo>
                  <a:pt x="344" y="140"/>
                </a:lnTo>
                <a:lnTo>
                  <a:pt x="333" y="108"/>
                </a:lnTo>
                <a:lnTo>
                  <a:pt x="315" y="79"/>
                </a:lnTo>
                <a:close/>
                <a:moveTo>
                  <a:pt x="48" y="79"/>
                </a:moveTo>
                <a:lnTo>
                  <a:pt x="30" y="108"/>
                </a:lnTo>
                <a:lnTo>
                  <a:pt x="18" y="140"/>
                </a:lnTo>
                <a:lnTo>
                  <a:pt x="14" y="176"/>
                </a:lnTo>
                <a:lnTo>
                  <a:pt x="86" y="176"/>
                </a:lnTo>
                <a:lnTo>
                  <a:pt x="87" y="138"/>
                </a:lnTo>
                <a:lnTo>
                  <a:pt x="94" y="104"/>
                </a:lnTo>
                <a:lnTo>
                  <a:pt x="72" y="94"/>
                </a:lnTo>
                <a:lnTo>
                  <a:pt x="56" y="86"/>
                </a:lnTo>
                <a:lnTo>
                  <a:pt x="48" y="79"/>
                </a:lnTo>
                <a:close/>
                <a:moveTo>
                  <a:pt x="223" y="18"/>
                </a:moveTo>
                <a:lnTo>
                  <a:pt x="239" y="36"/>
                </a:lnTo>
                <a:lnTo>
                  <a:pt x="254" y="61"/>
                </a:lnTo>
                <a:lnTo>
                  <a:pt x="264" y="92"/>
                </a:lnTo>
                <a:lnTo>
                  <a:pt x="285" y="82"/>
                </a:lnTo>
                <a:lnTo>
                  <a:pt x="300" y="76"/>
                </a:lnTo>
                <a:lnTo>
                  <a:pt x="306" y="71"/>
                </a:lnTo>
                <a:lnTo>
                  <a:pt x="284" y="48"/>
                </a:lnTo>
                <a:lnTo>
                  <a:pt x="254" y="30"/>
                </a:lnTo>
                <a:lnTo>
                  <a:pt x="223" y="18"/>
                </a:lnTo>
                <a:close/>
                <a:moveTo>
                  <a:pt x="140" y="18"/>
                </a:moveTo>
                <a:lnTo>
                  <a:pt x="107" y="30"/>
                </a:lnTo>
                <a:lnTo>
                  <a:pt x="79" y="48"/>
                </a:lnTo>
                <a:lnTo>
                  <a:pt x="54" y="71"/>
                </a:lnTo>
                <a:lnTo>
                  <a:pt x="63" y="76"/>
                </a:lnTo>
                <a:lnTo>
                  <a:pt x="77" y="82"/>
                </a:lnTo>
                <a:lnTo>
                  <a:pt x="97" y="92"/>
                </a:lnTo>
                <a:lnTo>
                  <a:pt x="108" y="61"/>
                </a:lnTo>
                <a:lnTo>
                  <a:pt x="123" y="36"/>
                </a:lnTo>
                <a:lnTo>
                  <a:pt x="140" y="18"/>
                </a:lnTo>
                <a:close/>
                <a:moveTo>
                  <a:pt x="187" y="14"/>
                </a:moveTo>
                <a:lnTo>
                  <a:pt x="187" y="104"/>
                </a:lnTo>
                <a:lnTo>
                  <a:pt x="223" y="102"/>
                </a:lnTo>
                <a:lnTo>
                  <a:pt x="252" y="95"/>
                </a:lnTo>
                <a:lnTo>
                  <a:pt x="241" y="63"/>
                </a:lnTo>
                <a:lnTo>
                  <a:pt x="225" y="38"/>
                </a:lnTo>
                <a:lnTo>
                  <a:pt x="207" y="22"/>
                </a:lnTo>
                <a:lnTo>
                  <a:pt x="187" y="14"/>
                </a:lnTo>
                <a:close/>
                <a:moveTo>
                  <a:pt x="176" y="14"/>
                </a:moveTo>
                <a:lnTo>
                  <a:pt x="154" y="22"/>
                </a:lnTo>
                <a:lnTo>
                  <a:pt x="136" y="38"/>
                </a:lnTo>
                <a:lnTo>
                  <a:pt x="122" y="63"/>
                </a:lnTo>
                <a:lnTo>
                  <a:pt x="108" y="95"/>
                </a:lnTo>
                <a:lnTo>
                  <a:pt x="138" y="102"/>
                </a:lnTo>
                <a:lnTo>
                  <a:pt x="176" y="104"/>
                </a:lnTo>
                <a:lnTo>
                  <a:pt x="176" y="14"/>
                </a:lnTo>
                <a:close/>
                <a:moveTo>
                  <a:pt x="180" y="0"/>
                </a:moveTo>
                <a:lnTo>
                  <a:pt x="223" y="5"/>
                </a:lnTo>
                <a:lnTo>
                  <a:pt x="261" y="20"/>
                </a:lnTo>
                <a:lnTo>
                  <a:pt x="293" y="41"/>
                </a:lnTo>
                <a:lnTo>
                  <a:pt x="321" y="69"/>
                </a:lnTo>
                <a:lnTo>
                  <a:pt x="342" y="102"/>
                </a:lnTo>
                <a:lnTo>
                  <a:pt x="356" y="140"/>
                </a:lnTo>
                <a:lnTo>
                  <a:pt x="360" y="180"/>
                </a:lnTo>
                <a:lnTo>
                  <a:pt x="356" y="223"/>
                </a:lnTo>
                <a:lnTo>
                  <a:pt x="342" y="261"/>
                </a:lnTo>
                <a:lnTo>
                  <a:pt x="321" y="293"/>
                </a:lnTo>
                <a:lnTo>
                  <a:pt x="293" y="321"/>
                </a:lnTo>
                <a:lnTo>
                  <a:pt x="261" y="342"/>
                </a:lnTo>
                <a:lnTo>
                  <a:pt x="223" y="356"/>
                </a:lnTo>
                <a:lnTo>
                  <a:pt x="180" y="360"/>
                </a:lnTo>
                <a:lnTo>
                  <a:pt x="140" y="356"/>
                </a:lnTo>
                <a:lnTo>
                  <a:pt x="102" y="342"/>
                </a:lnTo>
                <a:lnTo>
                  <a:pt x="69" y="321"/>
                </a:lnTo>
                <a:lnTo>
                  <a:pt x="41" y="293"/>
                </a:lnTo>
                <a:lnTo>
                  <a:pt x="20" y="261"/>
                </a:lnTo>
                <a:lnTo>
                  <a:pt x="5" y="223"/>
                </a:lnTo>
                <a:lnTo>
                  <a:pt x="0" y="180"/>
                </a:lnTo>
                <a:lnTo>
                  <a:pt x="5" y="140"/>
                </a:lnTo>
                <a:lnTo>
                  <a:pt x="20" y="102"/>
                </a:lnTo>
                <a:lnTo>
                  <a:pt x="41" y="69"/>
                </a:lnTo>
                <a:lnTo>
                  <a:pt x="69" y="41"/>
                </a:lnTo>
                <a:lnTo>
                  <a:pt x="102" y="20"/>
                </a:lnTo>
                <a:lnTo>
                  <a:pt x="140" y="5"/>
                </a:lnTo>
                <a:lnTo>
                  <a:pt x="18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2661600" y="1779662"/>
            <a:ext cx="980320" cy="894814"/>
          </a:xfrm>
          <a:prstGeom prst="hexagon">
            <a:avLst/>
          </a:prstGeom>
          <a:solidFill>
            <a:srgbClr val="B9398E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рапеция 24"/>
          <p:cNvSpPr/>
          <p:nvPr/>
        </p:nvSpPr>
        <p:spPr>
          <a:xfrm>
            <a:off x="2656349" y="1800602"/>
            <a:ext cx="989131" cy="422878"/>
          </a:xfrm>
          <a:prstGeom prst="trapezoid">
            <a:avLst>
              <a:gd name="adj" fmla="val 53445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100000">
                <a:schemeClr val="bg1">
                  <a:alpha val="3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9" name="Шестиугольник 88"/>
          <p:cNvSpPr/>
          <p:nvPr/>
        </p:nvSpPr>
        <p:spPr>
          <a:xfrm>
            <a:off x="4209703" y="1779662"/>
            <a:ext cx="980320" cy="894814"/>
          </a:xfrm>
          <a:prstGeom prst="hexagon">
            <a:avLst/>
          </a:prstGeom>
          <a:solidFill>
            <a:srgbClr val="7F2157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Трапеция 89"/>
          <p:cNvSpPr/>
          <p:nvPr/>
        </p:nvSpPr>
        <p:spPr>
          <a:xfrm>
            <a:off x="4212925" y="1802433"/>
            <a:ext cx="989131" cy="422878"/>
          </a:xfrm>
          <a:prstGeom prst="trapezoid">
            <a:avLst>
              <a:gd name="adj" fmla="val 53445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100000">
                <a:schemeClr val="bg1">
                  <a:alpha val="3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6" name="Шестиугольник 85"/>
          <p:cNvSpPr/>
          <p:nvPr/>
        </p:nvSpPr>
        <p:spPr>
          <a:xfrm>
            <a:off x="2665058" y="2684944"/>
            <a:ext cx="980320" cy="894814"/>
          </a:xfrm>
          <a:prstGeom prst="hexagon">
            <a:avLst/>
          </a:prstGeom>
          <a:solidFill>
            <a:srgbClr val="B9398E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Трапеция 86"/>
          <p:cNvSpPr/>
          <p:nvPr/>
        </p:nvSpPr>
        <p:spPr>
          <a:xfrm>
            <a:off x="2656349" y="2713366"/>
            <a:ext cx="989131" cy="422878"/>
          </a:xfrm>
          <a:prstGeom prst="trapezoid">
            <a:avLst>
              <a:gd name="adj" fmla="val 53445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100000">
                <a:schemeClr val="bg1">
                  <a:alpha val="3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1115616" y="195486"/>
            <a:ext cx="39805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 </a:t>
            </a:r>
            <a:r>
              <a:rPr lang="ru-RU" sz="14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«БАРС.ЭФФЕКТИВНЫЙ ГОРОД»</a:t>
            </a:r>
            <a:endParaRPr lang="ru-RU" sz="1400" b="1" dirty="0">
              <a:solidFill>
                <a:srgbClr val="B51B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640130" y="1491630"/>
            <a:ext cx="10166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ru-RU" sz="1100" dirty="0">
                <a:latin typeface="Tahoma" pitchFamily="34" charset="0"/>
                <a:cs typeface="Tahoma" pitchFamily="34" charset="0"/>
              </a:rPr>
              <a:t>Мониторинг </a:t>
            </a:r>
            <a:endParaRPr lang="ru-RU" sz="1100" dirty="0" smtClean="0">
              <a:latin typeface="Tahoma" pitchFamily="34" charset="0"/>
              <a:cs typeface="Tahoma" pitchFamily="34" charset="0"/>
            </a:endParaRPr>
          </a:p>
          <a:p>
            <a:pPr marL="285750" indent="-285750"/>
            <a:r>
              <a:rPr lang="ru-RU" sz="1100" dirty="0" smtClean="0">
                <a:latin typeface="Tahoma" pitchFamily="34" charset="0"/>
                <a:cs typeface="Tahoma" pitchFamily="34" charset="0"/>
              </a:rPr>
              <a:t>параметров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32018" y="2057420"/>
            <a:ext cx="13679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ahoma" pitchFamily="34" charset="0"/>
                <a:cs typeface="Tahoma" pitchFamily="34" charset="0"/>
              </a:rPr>
              <a:t>Общая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картина обстановки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455108" y="3837162"/>
            <a:ext cx="2160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ahoma" pitchFamily="34" charset="0"/>
                <a:cs typeface="Tahoma" pitchFamily="34" charset="0"/>
              </a:rPr>
              <a:t>Прогноз и оценка </a:t>
            </a:r>
          </a:p>
          <a:p>
            <a:r>
              <a:rPr lang="ru-RU" sz="1100" dirty="0" smtClean="0">
                <a:latin typeface="Tahoma" pitchFamily="34" charset="0"/>
                <a:cs typeface="Tahoma" pitchFamily="34" charset="0"/>
              </a:rPr>
              <a:t>альтернатив развития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611560" y="4320580"/>
            <a:ext cx="1800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ahoma" pitchFamily="34" charset="0"/>
                <a:cs typeface="Tahoma" pitchFamily="34" charset="0"/>
              </a:rPr>
              <a:t>Моделирование и рекомендации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2843808" y="4515966"/>
            <a:ext cx="19442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Tahoma" pitchFamily="34" charset="0"/>
                <a:cs typeface="Tahoma" pitchFamily="34" charset="0"/>
              </a:rPr>
              <a:t>Контроль достижения результатов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4757382" y="771550"/>
            <a:ext cx="27363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ahoma" pitchFamily="34" charset="0"/>
                <a:cs typeface="Tahoma" pitchFamily="34" charset="0"/>
              </a:rPr>
              <a:t>Комплексное информационное обеспечение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2329478" y="977120"/>
            <a:ext cx="27363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ahoma" pitchFamily="34" charset="0"/>
                <a:cs typeface="Tahoma" pitchFamily="34" charset="0"/>
              </a:rPr>
              <a:t>Интерактивное взаимодействие с органами исполнительной власти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6516216" y="4011910"/>
            <a:ext cx="25604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ahoma" pitchFamily="34" charset="0"/>
                <a:cs typeface="Tahoma" pitchFamily="34" charset="0"/>
              </a:rPr>
              <a:t>Моделирование развития ситуаций и оценка эффективности решения на основе данных системы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076056" y="3507854"/>
            <a:ext cx="15841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ahoma" pitchFamily="34" charset="0"/>
                <a:cs typeface="Tahoma" pitchFamily="34" charset="0"/>
              </a:rPr>
              <a:t>Оценка показателей деятельности 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3234850" y="3857530"/>
            <a:ext cx="23397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ahoma" pitchFamily="34" charset="0"/>
                <a:cs typeface="Tahoma" pitchFamily="34" charset="0"/>
              </a:rPr>
              <a:t>Планирование и контроль хода выполнения программ, планов, поручений, задач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4973496" y="1275606"/>
            <a:ext cx="26388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ru-RU" sz="1100" dirty="0" smtClean="0">
                <a:latin typeface="Tahoma" pitchFamily="34" charset="0"/>
                <a:cs typeface="Tahoma" pitchFamily="34" charset="0"/>
              </a:rPr>
              <a:t>Повышение доходной части бюджета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4808752" y="4474870"/>
            <a:ext cx="2232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1100" dirty="0" smtClean="0">
                <a:latin typeface="Tahoma" pitchFamily="34" charset="0"/>
                <a:cs typeface="Tahoma" pitchFamily="34" charset="0"/>
              </a:rPr>
              <a:t>Стратегическое и оперативное </a:t>
            </a:r>
          </a:p>
          <a:p>
            <a:pPr marL="285750" indent="-285750"/>
            <a:r>
              <a:rPr lang="ru-RU" sz="1100" dirty="0" smtClean="0">
                <a:latin typeface="Tahoma" pitchFamily="34" charset="0"/>
                <a:cs typeface="Tahoma" pitchFamily="34" charset="0"/>
              </a:rPr>
              <a:t>планирование</a:t>
            </a:r>
            <a:endParaRPr lang="ru-RU" sz="1100" dirty="0"/>
          </a:p>
        </p:txBody>
      </p:sp>
      <p:sp>
        <p:nvSpPr>
          <p:cNvPr id="113" name="Шестиугольник 112"/>
          <p:cNvSpPr/>
          <p:nvPr/>
        </p:nvSpPr>
        <p:spPr>
          <a:xfrm>
            <a:off x="4991517" y="2232258"/>
            <a:ext cx="980320" cy="894814"/>
          </a:xfrm>
          <a:prstGeom prst="hexagon">
            <a:avLst/>
          </a:prstGeom>
          <a:solidFill>
            <a:srgbClr val="B9398E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Трапеция 113"/>
          <p:cNvSpPr/>
          <p:nvPr/>
        </p:nvSpPr>
        <p:spPr>
          <a:xfrm>
            <a:off x="4994739" y="2255029"/>
            <a:ext cx="989131" cy="422878"/>
          </a:xfrm>
          <a:prstGeom prst="trapezoid">
            <a:avLst>
              <a:gd name="adj" fmla="val 53445"/>
            </a:avLst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100000">
                <a:schemeClr val="bg1">
                  <a:alpha val="3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4" name="Freeform 337"/>
          <p:cNvSpPr>
            <a:spLocks noEditPoints="1"/>
          </p:cNvSpPr>
          <p:nvPr/>
        </p:nvSpPr>
        <p:spPr bwMode="auto">
          <a:xfrm>
            <a:off x="2987824" y="2931790"/>
            <a:ext cx="432048" cy="415057"/>
          </a:xfrm>
          <a:custGeom>
            <a:avLst/>
            <a:gdLst>
              <a:gd name="T0" fmla="*/ 195 w 356"/>
              <a:gd name="T1" fmla="*/ 131 h 342"/>
              <a:gd name="T2" fmla="*/ 154 w 356"/>
              <a:gd name="T3" fmla="*/ 159 h 342"/>
              <a:gd name="T4" fmla="*/ 140 w 356"/>
              <a:gd name="T5" fmla="*/ 206 h 342"/>
              <a:gd name="T6" fmla="*/ 154 w 356"/>
              <a:gd name="T7" fmla="*/ 255 h 342"/>
              <a:gd name="T8" fmla="*/ 195 w 356"/>
              <a:gd name="T9" fmla="*/ 283 h 342"/>
              <a:gd name="T10" fmla="*/ 246 w 356"/>
              <a:gd name="T11" fmla="*/ 283 h 342"/>
              <a:gd name="T12" fmla="*/ 285 w 356"/>
              <a:gd name="T13" fmla="*/ 255 h 342"/>
              <a:gd name="T14" fmla="*/ 302 w 356"/>
              <a:gd name="T15" fmla="*/ 206 h 342"/>
              <a:gd name="T16" fmla="*/ 285 w 356"/>
              <a:gd name="T17" fmla="*/ 159 h 342"/>
              <a:gd name="T18" fmla="*/ 246 w 356"/>
              <a:gd name="T19" fmla="*/ 131 h 342"/>
              <a:gd name="T20" fmla="*/ 14 w 356"/>
              <a:gd name="T21" fmla="*/ 11 h 342"/>
              <a:gd name="T22" fmla="*/ 234 w 356"/>
              <a:gd name="T23" fmla="*/ 324 h 342"/>
              <a:gd name="T24" fmla="*/ 236 w 356"/>
              <a:gd name="T25" fmla="*/ 298 h 342"/>
              <a:gd name="T26" fmla="*/ 220 w 356"/>
              <a:gd name="T27" fmla="*/ 299 h 342"/>
              <a:gd name="T28" fmla="*/ 172 w 356"/>
              <a:gd name="T29" fmla="*/ 286 h 342"/>
              <a:gd name="T30" fmla="*/ 138 w 356"/>
              <a:gd name="T31" fmla="*/ 252 h 342"/>
              <a:gd name="T32" fmla="*/ 58 w 356"/>
              <a:gd name="T33" fmla="*/ 250 h 342"/>
              <a:gd name="T34" fmla="*/ 54 w 356"/>
              <a:gd name="T35" fmla="*/ 245 h 342"/>
              <a:gd name="T36" fmla="*/ 58 w 356"/>
              <a:gd name="T37" fmla="*/ 241 h 342"/>
              <a:gd name="T38" fmla="*/ 133 w 356"/>
              <a:gd name="T39" fmla="*/ 241 h 342"/>
              <a:gd name="T40" fmla="*/ 126 w 356"/>
              <a:gd name="T41" fmla="*/ 206 h 342"/>
              <a:gd name="T42" fmla="*/ 61 w 356"/>
              <a:gd name="T43" fmla="*/ 198 h 342"/>
              <a:gd name="T44" fmla="*/ 56 w 356"/>
              <a:gd name="T45" fmla="*/ 195 h 342"/>
              <a:gd name="T46" fmla="*/ 56 w 356"/>
              <a:gd name="T47" fmla="*/ 188 h 342"/>
              <a:gd name="T48" fmla="*/ 61 w 356"/>
              <a:gd name="T49" fmla="*/ 187 h 342"/>
              <a:gd name="T50" fmla="*/ 138 w 356"/>
              <a:gd name="T51" fmla="*/ 164 h 342"/>
              <a:gd name="T52" fmla="*/ 61 w 356"/>
              <a:gd name="T53" fmla="*/ 144 h 342"/>
              <a:gd name="T54" fmla="*/ 56 w 356"/>
              <a:gd name="T55" fmla="*/ 141 h 342"/>
              <a:gd name="T56" fmla="*/ 56 w 356"/>
              <a:gd name="T57" fmla="*/ 134 h 342"/>
              <a:gd name="T58" fmla="*/ 61 w 356"/>
              <a:gd name="T59" fmla="*/ 133 h 342"/>
              <a:gd name="T60" fmla="*/ 164 w 356"/>
              <a:gd name="T61" fmla="*/ 133 h 342"/>
              <a:gd name="T62" fmla="*/ 220 w 356"/>
              <a:gd name="T63" fmla="*/ 115 h 342"/>
              <a:gd name="T64" fmla="*/ 234 w 356"/>
              <a:gd name="T65" fmla="*/ 115 h 342"/>
              <a:gd name="T66" fmla="*/ 14 w 356"/>
              <a:gd name="T67" fmla="*/ 11 h 342"/>
              <a:gd name="T68" fmla="*/ 248 w 356"/>
              <a:gd name="T69" fmla="*/ 0 h 342"/>
              <a:gd name="T70" fmla="*/ 274 w 356"/>
              <a:gd name="T71" fmla="*/ 131 h 342"/>
              <a:gd name="T72" fmla="*/ 308 w 356"/>
              <a:gd name="T73" fmla="*/ 177 h 342"/>
              <a:gd name="T74" fmla="*/ 310 w 356"/>
              <a:gd name="T75" fmla="*/ 229 h 342"/>
              <a:gd name="T76" fmla="*/ 290 w 356"/>
              <a:gd name="T77" fmla="*/ 268 h 342"/>
              <a:gd name="T78" fmla="*/ 356 w 356"/>
              <a:gd name="T79" fmla="*/ 334 h 342"/>
              <a:gd name="T80" fmla="*/ 354 w 356"/>
              <a:gd name="T81" fmla="*/ 340 h 342"/>
              <a:gd name="T82" fmla="*/ 349 w 356"/>
              <a:gd name="T83" fmla="*/ 342 h 342"/>
              <a:gd name="T84" fmla="*/ 344 w 356"/>
              <a:gd name="T85" fmla="*/ 340 h 342"/>
              <a:gd name="T86" fmla="*/ 264 w 356"/>
              <a:gd name="T87" fmla="*/ 288 h 342"/>
              <a:gd name="T88" fmla="*/ 246 w 356"/>
              <a:gd name="T89" fmla="*/ 298 h 342"/>
              <a:gd name="T90" fmla="*/ 248 w 356"/>
              <a:gd name="T91" fmla="*/ 335 h 342"/>
              <a:gd name="T92" fmla="*/ 0 w 356"/>
              <a:gd name="T93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6" h="342">
                <a:moveTo>
                  <a:pt x="220" y="126"/>
                </a:moveTo>
                <a:lnTo>
                  <a:pt x="195" y="131"/>
                </a:lnTo>
                <a:lnTo>
                  <a:pt x="172" y="142"/>
                </a:lnTo>
                <a:lnTo>
                  <a:pt x="154" y="159"/>
                </a:lnTo>
                <a:lnTo>
                  <a:pt x="143" y="182"/>
                </a:lnTo>
                <a:lnTo>
                  <a:pt x="140" y="206"/>
                </a:lnTo>
                <a:lnTo>
                  <a:pt x="143" y="232"/>
                </a:lnTo>
                <a:lnTo>
                  <a:pt x="154" y="255"/>
                </a:lnTo>
                <a:lnTo>
                  <a:pt x="172" y="272"/>
                </a:lnTo>
                <a:lnTo>
                  <a:pt x="195" y="283"/>
                </a:lnTo>
                <a:lnTo>
                  <a:pt x="220" y="288"/>
                </a:lnTo>
                <a:lnTo>
                  <a:pt x="246" y="283"/>
                </a:lnTo>
                <a:lnTo>
                  <a:pt x="267" y="272"/>
                </a:lnTo>
                <a:lnTo>
                  <a:pt x="285" y="255"/>
                </a:lnTo>
                <a:lnTo>
                  <a:pt x="297" y="232"/>
                </a:lnTo>
                <a:lnTo>
                  <a:pt x="302" y="206"/>
                </a:lnTo>
                <a:lnTo>
                  <a:pt x="297" y="182"/>
                </a:lnTo>
                <a:lnTo>
                  <a:pt x="285" y="159"/>
                </a:lnTo>
                <a:lnTo>
                  <a:pt x="267" y="142"/>
                </a:lnTo>
                <a:lnTo>
                  <a:pt x="246" y="131"/>
                </a:lnTo>
                <a:lnTo>
                  <a:pt x="220" y="126"/>
                </a:lnTo>
                <a:close/>
                <a:moveTo>
                  <a:pt x="14" y="11"/>
                </a:moveTo>
                <a:lnTo>
                  <a:pt x="14" y="324"/>
                </a:lnTo>
                <a:lnTo>
                  <a:pt x="234" y="324"/>
                </a:lnTo>
                <a:lnTo>
                  <a:pt x="234" y="299"/>
                </a:lnTo>
                <a:lnTo>
                  <a:pt x="236" y="298"/>
                </a:lnTo>
                <a:lnTo>
                  <a:pt x="228" y="299"/>
                </a:lnTo>
                <a:lnTo>
                  <a:pt x="220" y="299"/>
                </a:lnTo>
                <a:lnTo>
                  <a:pt x="195" y="296"/>
                </a:lnTo>
                <a:lnTo>
                  <a:pt x="172" y="286"/>
                </a:lnTo>
                <a:lnTo>
                  <a:pt x="153" y="272"/>
                </a:lnTo>
                <a:lnTo>
                  <a:pt x="138" y="252"/>
                </a:lnTo>
                <a:lnTo>
                  <a:pt x="61" y="252"/>
                </a:lnTo>
                <a:lnTo>
                  <a:pt x="58" y="250"/>
                </a:lnTo>
                <a:lnTo>
                  <a:pt x="56" y="249"/>
                </a:lnTo>
                <a:lnTo>
                  <a:pt x="54" y="245"/>
                </a:lnTo>
                <a:lnTo>
                  <a:pt x="56" y="242"/>
                </a:lnTo>
                <a:lnTo>
                  <a:pt x="58" y="241"/>
                </a:lnTo>
                <a:lnTo>
                  <a:pt x="61" y="241"/>
                </a:lnTo>
                <a:lnTo>
                  <a:pt x="133" y="241"/>
                </a:lnTo>
                <a:lnTo>
                  <a:pt x="128" y="224"/>
                </a:lnTo>
                <a:lnTo>
                  <a:pt x="126" y="206"/>
                </a:lnTo>
                <a:lnTo>
                  <a:pt x="128" y="198"/>
                </a:lnTo>
                <a:lnTo>
                  <a:pt x="61" y="198"/>
                </a:lnTo>
                <a:lnTo>
                  <a:pt x="58" y="196"/>
                </a:lnTo>
                <a:lnTo>
                  <a:pt x="56" y="195"/>
                </a:lnTo>
                <a:lnTo>
                  <a:pt x="54" y="191"/>
                </a:lnTo>
                <a:lnTo>
                  <a:pt x="56" y="188"/>
                </a:lnTo>
                <a:lnTo>
                  <a:pt x="58" y="187"/>
                </a:lnTo>
                <a:lnTo>
                  <a:pt x="61" y="187"/>
                </a:lnTo>
                <a:lnTo>
                  <a:pt x="130" y="187"/>
                </a:lnTo>
                <a:lnTo>
                  <a:pt x="138" y="164"/>
                </a:lnTo>
                <a:lnTo>
                  <a:pt x="151" y="144"/>
                </a:lnTo>
                <a:lnTo>
                  <a:pt x="61" y="144"/>
                </a:lnTo>
                <a:lnTo>
                  <a:pt x="58" y="142"/>
                </a:lnTo>
                <a:lnTo>
                  <a:pt x="56" y="141"/>
                </a:lnTo>
                <a:lnTo>
                  <a:pt x="54" y="137"/>
                </a:lnTo>
                <a:lnTo>
                  <a:pt x="56" y="134"/>
                </a:lnTo>
                <a:lnTo>
                  <a:pt x="58" y="133"/>
                </a:lnTo>
                <a:lnTo>
                  <a:pt x="61" y="133"/>
                </a:lnTo>
                <a:lnTo>
                  <a:pt x="162" y="133"/>
                </a:lnTo>
                <a:lnTo>
                  <a:pt x="164" y="133"/>
                </a:lnTo>
                <a:lnTo>
                  <a:pt x="190" y="119"/>
                </a:lnTo>
                <a:lnTo>
                  <a:pt x="220" y="115"/>
                </a:lnTo>
                <a:lnTo>
                  <a:pt x="228" y="115"/>
                </a:lnTo>
                <a:lnTo>
                  <a:pt x="234" y="115"/>
                </a:lnTo>
                <a:lnTo>
                  <a:pt x="234" y="11"/>
                </a:lnTo>
                <a:lnTo>
                  <a:pt x="14" y="11"/>
                </a:lnTo>
                <a:close/>
                <a:moveTo>
                  <a:pt x="0" y="0"/>
                </a:moveTo>
                <a:lnTo>
                  <a:pt x="248" y="0"/>
                </a:lnTo>
                <a:lnTo>
                  <a:pt x="248" y="118"/>
                </a:lnTo>
                <a:lnTo>
                  <a:pt x="274" y="131"/>
                </a:lnTo>
                <a:lnTo>
                  <a:pt x="295" y="151"/>
                </a:lnTo>
                <a:lnTo>
                  <a:pt x="308" y="177"/>
                </a:lnTo>
                <a:lnTo>
                  <a:pt x="313" y="206"/>
                </a:lnTo>
                <a:lnTo>
                  <a:pt x="310" y="229"/>
                </a:lnTo>
                <a:lnTo>
                  <a:pt x="302" y="250"/>
                </a:lnTo>
                <a:lnTo>
                  <a:pt x="290" y="268"/>
                </a:lnTo>
                <a:lnTo>
                  <a:pt x="354" y="332"/>
                </a:lnTo>
                <a:lnTo>
                  <a:pt x="356" y="334"/>
                </a:lnTo>
                <a:lnTo>
                  <a:pt x="356" y="337"/>
                </a:lnTo>
                <a:lnTo>
                  <a:pt x="354" y="340"/>
                </a:lnTo>
                <a:lnTo>
                  <a:pt x="351" y="342"/>
                </a:lnTo>
                <a:lnTo>
                  <a:pt x="349" y="342"/>
                </a:lnTo>
                <a:lnTo>
                  <a:pt x="347" y="342"/>
                </a:lnTo>
                <a:lnTo>
                  <a:pt x="344" y="340"/>
                </a:lnTo>
                <a:lnTo>
                  <a:pt x="282" y="277"/>
                </a:lnTo>
                <a:lnTo>
                  <a:pt x="264" y="288"/>
                </a:lnTo>
                <a:lnTo>
                  <a:pt x="246" y="296"/>
                </a:lnTo>
                <a:lnTo>
                  <a:pt x="246" y="298"/>
                </a:lnTo>
                <a:lnTo>
                  <a:pt x="248" y="299"/>
                </a:lnTo>
                <a:lnTo>
                  <a:pt x="248" y="335"/>
                </a:lnTo>
                <a:lnTo>
                  <a:pt x="0" y="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26" name="Группа 125"/>
          <p:cNvGrpSpPr/>
          <p:nvPr/>
        </p:nvGrpSpPr>
        <p:grpSpPr>
          <a:xfrm>
            <a:off x="1429049" y="2986864"/>
            <a:ext cx="293876" cy="288032"/>
            <a:chOff x="-4792663" y="-1001712"/>
            <a:chExt cx="558800" cy="547688"/>
          </a:xfrm>
          <a:solidFill>
            <a:schemeClr val="bg1"/>
          </a:solidFill>
        </p:grpSpPr>
        <p:sp>
          <p:nvSpPr>
            <p:cNvPr id="127" name="Freeform 347"/>
            <p:cNvSpPr>
              <a:spLocks noEditPoints="1"/>
            </p:cNvSpPr>
            <p:nvPr/>
          </p:nvSpPr>
          <p:spPr bwMode="auto">
            <a:xfrm>
              <a:off x="-4792663" y="-1001712"/>
              <a:ext cx="558800" cy="547688"/>
            </a:xfrm>
            <a:custGeom>
              <a:avLst/>
              <a:gdLst>
                <a:gd name="T0" fmla="*/ 45 w 352"/>
                <a:gd name="T1" fmla="*/ 16 h 345"/>
                <a:gd name="T2" fmla="*/ 18 w 352"/>
                <a:gd name="T3" fmla="*/ 47 h 345"/>
                <a:gd name="T4" fmla="*/ 15 w 352"/>
                <a:gd name="T5" fmla="*/ 61 h 345"/>
                <a:gd name="T6" fmla="*/ 14 w 352"/>
                <a:gd name="T7" fmla="*/ 82 h 345"/>
                <a:gd name="T8" fmla="*/ 25 w 352"/>
                <a:gd name="T9" fmla="*/ 154 h 345"/>
                <a:gd name="T10" fmla="*/ 94 w 352"/>
                <a:gd name="T11" fmla="*/ 255 h 345"/>
                <a:gd name="T12" fmla="*/ 190 w 352"/>
                <a:gd name="T13" fmla="*/ 321 h 345"/>
                <a:gd name="T14" fmla="*/ 256 w 352"/>
                <a:gd name="T15" fmla="*/ 334 h 345"/>
                <a:gd name="T16" fmla="*/ 290 w 352"/>
                <a:gd name="T17" fmla="*/ 329 h 345"/>
                <a:gd name="T18" fmla="*/ 298 w 352"/>
                <a:gd name="T19" fmla="*/ 327 h 345"/>
                <a:gd name="T20" fmla="*/ 326 w 352"/>
                <a:gd name="T21" fmla="*/ 308 h 345"/>
                <a:gd name="T22" fmla="*/ 339 w 352"/>
                <a:gd name="T23" fmla="*/ 291 h 345"/>
                <a:gd name="T24" fmla="*/ 336 w 352"/>
                <a:gd name="T25" fmla="*/ 283 h 345"/>
                <a:gd name="T26" fmla="*/ 251 w 352"/>
                <a:gd name="T27" fmla="*/ 224 h 345"/>
                <a:gd name="T28" fmla="*/ 239 w 352"/>
                <a:gd name="T29" fmla="*/ 229 h 345"/>
                <a:gd name="T30" fmla="*/ 218 w 352"/>
                <a:gd name="T31" fmla="*/ 263 h 345"/>
                <a:gd name="T32" fmla="*/ 210 w 352"/>
                <a:gd name="T33" fmla="*/ 267 h 345"/>
                <a:gd name="T34" fmla="*/ 187 w 352"/>
                <a:gd name="T35" fmla="*/ 267 h 345"/>
                <a:gd name="T36" fmla="*/ 131 w 352"/>
                <a:gd name="T37" fmla="*/ 229 h 345"/>
                <a:gd name="T38" fmla="*/ 84 w 352"/>
                <a:gd name="T39" fmla="*/ 165 h 345"/>
                <a:gd name="T40" fmla="*/ 82 w 352"/>
                <a:gd name="T41" fmla="*/ 133 h 345"/>
                <a:gd name="T42" fmla="*/ 117 w 352"/>
                <a:gd name="T43" fmla="*/ 110 h 345"/>
                <a:gd name="T44" fmla="*/ 120 w 352"/>
                <a:gd name="T45" fmla="*/ 98 h 345"/>
                <a:gd name="T46" fmla="*/ 59 w 352"/>
                <a:gd name="T47" fmla="*/ 15 h 345"/>
                <a:gd name="T48" fmla="*/ 54 w 352"/>
                <a:gd name="T49" fmla="*/ 11 h 345"/>
                <a:gd name="T50" fmla="*/ 61 w 352"/>
                <a:gd name="T51" fmla="*/ 2 h 345"/>
                <a:gd name="T52" fmla="*/ 133 w 352"/>
                <a:gd name="T53" fmla="*/ 98 h 345"/>
                <a:gd name="T54" fmla="*/ 95 w 352"/>
                <a:gd name="T55" fmla="*/ 139 h 345"/>
                <a:gd name="T56" fmla="*/ 100 w 352"/>
                <a:gd name="T57" fmla="*/ 175 h 345"/>
                <a:gd name="T58" fmla="*/ 159 w 352"/>
                <a:gd name="T59" fmla="*/ 239 h 345"/>
                <a:gd name="T60" fmla="*/ 200 w 352"/>
                <a:gd name="T61" fmla="*/ 255 h 345"/>
                <a:gd name="T62" fmla="*/ 210 w 352"/>
                <a:gd name="T63" fmla="*/ 250 h 345"/>
                <a:gd name="T64" fmla="*/ 238 w 352"/>
                <a:gd name="T65" fmla="*/ 214 h 345"/>
                <a:gd name="T66" fmla="*/ 256 w 352"/>
                <a:gd name="T67" fmla="*/ 213 h 345"/>
                <a:gd name="T68" fmla="*/ 346 w 352"/>
                <a:gd name="T69" fmla="*/ 275 h 345"/>
                <a:gd name="T70" fmla="*/ 352 w 352"/>
                <a:gd name="T71" fmla="*/ 293 h 345"/>
                <a:gd name="T72" fmla="*/ 336 w 352"/>
                <a:gd name="T73" fmla="*/ 316 h 345"/>
                <a:gd name="T74" fmla="*/ 302 w 352"/>
                <a:gd name="T75" fmla="*/ 339 h 345"/>
                <a:gd name="T76" fmla="*/ 274 w 352"/>
                <a:gd name="T77" fmla="*/ 345 h 345"/>
                <a:gd name="T78" fmla="*/ 215 w 352"/>
                <a:gd name="T79" fmla="*/ 340 h 345"/>
                <a:gd name="T80" fmla="*/ 122 w 352"/>
                <a:gd name="T81" fmla="*/ 295 h 345"/>
                <a:gd name="T82" fmla="*/ 33 w 352"/>
                <a:gd name="T83" fmla="*/ 198 h 345"/>
                <a:gd name="T84" fmla="*/ 0 w 352"/>
                <a:gd name="T85" fmla="*/ 103 h 345"/>
                <a:gd name="T86" fmla="*/ 4 w 352"/>
                <a:gd name="T87" fmla="*/ 59 h 345"/>
                <a:gd name="T88" fmla="*/ 15 w 352"/>
                <a:gd name="T89" fmla="*/ 29 h 345"/>
                <a:gd name="T90" fmla="*/ 50 w 352"/>
                <a:gd name="T9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2" h="345">
                  <a:moveTo>
                    <a:pt x="53" y="11"/>
                  </a:moveTo>
                  <a:lnTo>
                    <a:pt x="50" y="11"/>
                  </a:lnTo>
                  <a:lnTo>
                    <a:pt x="45" y="16"/>
                  </a:lnTo>
                  <a:lnTo>
                    <a:pt x="35" y="25"/>
                  </a:lnTo>
                  <a:lnTo>
                    <a:pt x="25" y="38"/>
                  </a:lnTo>
                  <a:lnTo>
                    <a:pt x="18" y="47"/>
                  </a:lnTo>
                  <a:lnTo>
                    <a:pt x="17" y="54"/>
                  </a:lnTo>
                  <a:lnTo>
                    <a:pt x="15" y="5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4" y="69"/>
                  </a:lnTo>
                  <a:lnTo>
                    <a:pt x="14" y="82"/>
                  </a:lnTo>
                  <a:lnTo>
                    <a:pt x="14" y="101"/>
                  </a:lnTo>
                  <a:lnTo>
                    <a:pt x="17" y="126"/>
                  </a:lnTo>
                  <a:lnTo>
                    <a:pt x="25" y="154"/>
                  </a:lnTo>
                  <a:lnTo>
                    <a:pt x="40" y="185"/>
                  </a:lnTo>
                  <a:lnTo>
                    <a:pt x="63" y="219"/>
                  </a:lnTo>
                  <a:lnTo>
                    <a:pt x="94" y="255"/>
                  </a:lnTo>
                  <a:lnTo>
                    <a:pt x="128" y="285"/>
                  </a:lnTo>
                  <a:lnTo>
                    <a:pt x="161" y="306"/>
                  </a:lnTo>
                  <a:lnTo>
                    <a:pt x="190" y="321"/>
                  </a:lnTo>
                  <a:lnTo>
                    <a:pt x="216" y="329"/>
                  </a:lnTo>
                  <a:lnTo>
                    <a:pt x="238" y="332"/>
                  </a:lnTo>
                  <a:lnTo>
                    <a:pt x="256" y="334"/>
                  </a:lnTo>
                  <a:lnTo>
                    <a:pt x="272" y="332"/>
                  </a:lnTo>
                  <a:lnTo>
                    <a:pt x="284" y="331"/>
                  </a:lnTo>
                  <a:lnTo>
                    <a:pt x="290" y="329"/>
                  </a:lnTo>
                  <a:lnTo>
                    <a:pt x="292" y="327"/>
                  </a:lnTo>
                  <a:lnTo>
                    <a:pt x="293" y="327"/>
                  </a:lnTo>
                  <a:lnTo>
                    <a:pt x="298" y="327"/>
                  </a:lnTo>
                  <a:lnTo>
                    <a:pt x="305" y="324"/>
                  </a:lnTo>
                  <a:lnTo>
                    <a:pt x="315" y="317"/>
                  </a:lnTo>
                  <a:lnTo>
                    <a:pt x="326" y="308"/>
                  </a:lnTo>
                  <a:lnTo>
                    <a:pt x="336" y="298"/>
                  </a:lnTo>
                  <a:lnTo>
                    <a:pt x="338" y="295"/>
                  </a:lnTo>
                  <a:lnTo>
                    <a:pt x="339" y="291"/>
                  </a:lnTo>
                  <a:lnTo>
                    <a:pt x="339" y="288"/>
                  </a:lnTo>
                  <a:lnTo>
                    <a:pt x="339" y="285"/>
                  </a:lnTo>
                  <a:lnTo>
                    <a:pt x="336" y="283"/>
                  </a:lnTo>
                  <a:lnTo>
                    <a:pt x="333" y="280"/>
                  </a:lnTo>
                  <a:lnTo>
                    <a:pt x="254" y="226"/>
                  </a:lnTo>
                  <a:lnTo>
                    <a:pt x="251" y="224"/>
                  </a:lnTo>
                  <a:lnTo>
                    <a:pt x="246" y="224"/>
                  </a:lnTo>
                  <a:lnTo>
                    <a:pt x="243" y="226"/>
                  </a:lnTo>
                  <a:lnTo>
                    <a:pt x="239" y="229"/>
                  </a:lnTo>
                  <a:lnTo>
                    <a:pt x="220" y="257"/>
                  </a:lnTo>
                  <a:lnTo>
                    <a:pt x="218" y="260"/>
                  </a:lnTo>
                  <a:lnTo>
                    <a:pt x="218" y="263"/>
                  </a:lnTo>
                  <a:lnTo>
                    <a:pt x="215" y="265"/>
                  </a:lnTo>
                  <a:lnTo>
                    <a:pt x="213" y="265"/>
                  </a:lnTo>
                  <a:lnTo>
                    <a:pt x="210" y="267"/>
                  </a:lnTo>
                  <a:lnTo>
                    <a:pt x="205" y="268"/>
                  </a:lnTo>
                  <a:lnTo>
                    <a:pt x="200" y="268"/>
                  </a:lnTo>
                  <a:lnTo>
                    <a:pt x="187" y="267"/>
                  </a:lnTo>
                  <a:lnTo>
                    <a:pt x="172" y="260"/>
                  </a:lnTo>
                  <a:lnTo>
                    <a:pt x="154" y="249"/>
                  </a:lnTo>
                  <a:lnTo>
                    <a:pt x="131" y="229"/>
                  </a:lnTo>
                  <a:lnTo>
                    <a:pt x="108" y="206"/>
                  </a:lnTo>
                  <a:lnTo>
                    <a:pt x="94" y="185"/>
                  </a:lnTo>
                  <a:lnTo>
                    <a:pt x="84" y="165"/>
                  </a:lnTo>
                  <a:lnTo>
                    <a:pt x="79" y="149"/>
                  </a:lnTo>
                  <a:lnTo>
                    <a:pt x="81" y="136"/>
                  </a:lnTo>
                  <a:lnTo>
                    <a:pt x="82" y="133"/>
                  </a:lnTo>
                  <a:lnTo>
                    <a:pt x="86" y="131"/>
                  </a:lnTo>
                  <a:lnTo>
                    <a:pt x="89" y="131"/>
                  </a:lnTo>
                  <a:lnTo>
                    <a:pt x="117" y="110"/>
                  </a:lnTo>
                  <a:lnTo>
                    <a:pt x="120" y="106"/>
                  </a:lnTo>
                  <a:lnTo>
                    <a:pt x="120" y="101"/>
                  </a:lnTo>
                  <a:lnTo>
                    <a:pt x="120" y="98"/>
                  </a:lnTo>
                  <a:lnTo>
                    <a:pt x="118" y="93"/>
                  </a:lnTo>
                  <a:lnTo>
                    <a:pt x="63" y="18"/>
                  </a:lnTo>
                  <a:lnTo>
                    <a:pt x="59" y="15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4" y="11"/>
                  </a:lnTo>
                  <a:lnTo>
                    <a:pt x="53" y="11"/>
                  </a:lnTo>
                  <a:close/>
                  <a:moveTo>
                    <a:pt x="50" y="0"/>
                  </a:moveTo>
                  <a:lnTo>
                    <a:pt x="61" y="2"/>
                  </a:lnTo>
                  <a:lnTo>
                    <a:pt x="72" y="11"/>
                  </a:lnTo>
                  <a:lnTo>
                    <a:pt x="128" y="87"/>
                  </a:lnTo>
                  <a:lnTo>
                    <a:pt x="133" y="98"/>
                  </a:lnTo>
                  <a:lnTo>
                    <a:pt x="131" y="110"/>
                  </a:lnTo>
                  <a:lnTo>
                    <a:pt x="123" y="119"/>
                  </a:lnTo>
                  <a:lnTo>
                    <a:pt x="95" y="139"/>
                  </a:lnTo>
                  <a:lnTo>
                    <a:pt x="92" y="142"/>
                  </a:lnTo>
                  <a:lnTo>
                    <a:pt x="92" y="157"/>
                  </a:lnTo>
                  <a:lnTo>
                    <a:pt x="100" y="175"/>
                  </a:lnTo>
                  <a:lnTo>
                    <a:pt x="117" y="196"/>
                  </a:lnTo>
                  <a:lnTo>
                    <a:pt x="140" y="221"/>
                  </a:lnTo>
                  <a:lnTo>
                    <a:pt x="159" y="239"/>
                  </a:lnTo>
                  <a:lnTo>
                    <a:pt x="176" y="249"/>
                  </a:lnTo>
                  <a:lnTo>
                    <a:pt x="190" y="255"/>
                  </a:lnTo>
                  <a:lnTo>
                    <a:pt x="200" y="255"/>
                  </a:lnTo>
                  <a:lnTo>
                    <a:pt x="205" y="255"/>
                  </a:lnTo>
                  <a:lnTo>
                    <a:pt x="207" y="255"/>
                  </a:lnTo>
                  <a:lnTo>
                    <a:pt x="210" y="250"/>
                  </a:lnTo>
                  <a:lnTo>
                    <a:pt x="230" y="221"/>
                  </a:lnTo>
                  <a:lnTo>
                    <a:pt x="233" y="218"/>
                  </a:lnTo>
                  <a:lnTo>
                    <a:pt x="238" y="214"/>
                  </a:lnTo>
                  <a:lnTo>
                    <a:pt x="243" y="213"/>
                  </a:lnTo>
                  <a:lnTo>
                    <a:pt x="249" y="213"/>
                  </a:lnTo>
                  <a:lnTo>
                    <a:pt x="256" y="213"/>
                  </a:lnTo>
                  <a:lnTo>
                    <a:pt x="262" y="216"/>
                  </a:lnTo>
                  <a:lnTo>
                    <a:pt x="339" y="270"/>
                  </a:lnTo>
                  <a:lnTo>
                    <a:pt x="346" y="275"/>
                  </a:lnTo>
                  <a:lnTo>
                    <a:pt x="349" y="280"/>
                  </a:lnTo>
                  <a:lnTo>
                    <a:pt x="352" y="286"/>
                  </a:lnTo>
                  <a:lnTo>
                    <a:pt x="352" y="293"/>
                  </a:lnTo>
                  <a:lnTo>
                    <a:pt x="349" y="299"/>
                  </a:lnTo>
                  <a:lnTo>
                    <a:pt x="346" y="306"/>
                  </a:lnTo>
                  <a:lnTo>
                    <a:pt x="336" y="316"/>
                  </a:lnTo>
                  <a:lnTo>
                    <a:pt x="323" y="327"/>
                  </a:lnTo>
                  <a:lnTo>
                    <a:pt x="310" y="335"/>
                  </a:lnTo>
                  <a:lnTo>
                    <a:pt x="302" y="339"/>
                  </a:lnTo>
                  <a:lnTo>
                    <a:pt x="293" y="340"/>
                  </a:lnTo>
                  <a:lnTo>
                    <a:pt x="285" y="342"/>
                  </a:lnTo>
                  <a:lnTo>
                    <a:pt x="274" y="345"/>
                  </a:lnTo>
                  <a:lnTo>
                    <a:pt x="256" y="345"/>
                  </a:lnTo>
                  <a:lnTo>
                    <a:pt x="238" y="344"/>
                  </a:lnTo>
                  <a:lnTo>
                    <a:pt x="215" y="340"/>
                  </a:lnTo>
                  <a:lnTo>
                    <a:pt x="187" y="331"/>
                  </a:lnTo>
                  <a:lnTo>
                    <a:pt x="156" y="316"/>
                  </a:lnTo>
                  <a:lnTo>
                    <a:pt x="122" y="295"/>
                  </a:lnTo>
                  <a:lnTo>
                    <a:pt x="86" y="263"/>
                  </a:lnTo>
                  <a:lnTo>
                    <a:pt x="56" y="231"/>
                  </a:lnTo>
                  <a:lnTo>
                    <a:pt x="33" y="198"/>
                  </a:lnTo>
                  <a:lnTo>
                    <a:pt x="15" y="164"/>
                  </a:lnTo>
                  <a:lnTo>
                    <a:pt x="5" y="128"/>
                  </a:lnTo>
                  <a:lnTo>
                    <a:pt x="0" y="103"/>
                  </a:lnTo>
                  <a:lnTo>
                    <a:pt x="0" y="83"/>
                  </a:lnTo>
                  <a:lnTo>
                    <a:pt x="2" y="69"/>
                  </a:lnTo>
                  <a:lnTo>
                    <a:pt x="4" y="59"/>
                  </a:lnTo>
                  <a:lnTo>
                    <a:pt x="4" y="51"/>
                  </a:lnTo>
                  <a:lnTo>
                    <a:pt x="7" y="43"/>
                  </a:lnTo>
                  <a:lnTo>
                    <a:pt x="15" y="29"/>
                  </a:lnTo>
                  <a:lnTo>
                    <a:pt x="27" y="16"/>
                  </a:lnTo>
                  <a:lnTo>
                    <a:pt x="36" y="7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" name="Freeform 348"/>
            <p:cNvSpPr>
              <a:spLocks/>
            </p:cNvSpPr>
            <p:nvPr/>
          </p:nvSpPr>
          <p:spPr bwMode="auto">
            <a:xfrm>
              <a:off x="-4532313" y="-892175"/>
              <a:ext cx="184150" cy="184150"/>
            </a:xfrm>
            <a:custGeom>
              <a:avLst/>
              <a:gdLst>
                <a:gd name="T0" fmla="*/ 3 w 116"/>
                <a:gd name="T1" fmla="*/ 0 h 116"/>
                <a:gd name="T2" fmla="*/ 7 w 116"/>
                <a:gd name="T3" fmla="*/ 0 h 116"/>
                <a:gd name="T4" fmla="*/ 36 w 116"/>
                <a:gd name="T5" fmla="*/ 13 h 116"/>
                <a:gd name="T6" fmla="*/ 64 w 116"/>
                <a:gd name="T7" fmla="*/ 31 h 116"/>
                <a:gd name="T8" fmla="*/ 85 w 116"/>
                <a:gd name="T9" fmla="*/ 52 h 116"/>
                <a:gd name="T10" fmla="*/ 103 w 116"/>
                <a:gd name="T11" fmla="*/ 78 h 116"/>
                <a:gd name="T12" fmla="*/ 116 w 116"/>
                <a:gd name="T13" fmla="*/ 108 h 116"/>
                <a:gd name="T14" fmla="*/ 116 w 116"/>
                <a:gd name="T15" fmla="*/ 111 h 116"/>
                <a:gd name="T16" fmla="*/ 115 w 116"/>
                <a:gd name="T17" fmla="*/ 114 h 116"/>
                <a:gd name="T18" fmla="*/ 113 w 116"/>
                <a:gd name="T19" fmla="*/ 116 h 116"/>
                <a:gd name="T20" fmla="*/ 110 w 116"/>
                <a:gd name="T21" fmla="*/ 116 h 116"/>
                <a:gd name="T22" fmla="*/ 108 w 116"/>
                <a:gd name="T23" fmla="*/ 116 h 116"/>
                <a:gd name="T24" fmla="*/ 106 w 116"/>
                <a:gd name="T25" fmla="*/ 114 h 116"/>
                <a:gd name="T26" fmla="*/ 105 w 116"/>
                <a:gd name="T27" fmla="*/ 113 h 116"/>
                <a:gd name="T28" fmla="*/ 90 w 116"/>
                <a:gd name="T29" fmla="*/ 78 h 116"/>
                <a:gd name="T30" fmla="*/ 67 w 116"/>
                <a:gd name="T31" fmla="*/ 49 h 116"/>
                <a:gd name="T32" fmla="*/ 38 w 116"/>
                <a:gd name="T33" fmla="*/ 26 h 116"/>
                <a:gd name="T34" fmla="*/ 3 w 116"/>
                <a:gd name="T35" fmla="*/ 11 h 116"/>
                <a:gd name="T36" fmla="*/ 2 w 116"/>
                <a:gd name="T37" fmla="*/ 10 h 116"/>
                <a:gd name="T38" fmla="*/ 0 w 116"/>
                <a:gd name="T39" fmla="*/ 8 h 116"/>
                <a:gd name="T40" fmla="*/ 0 w 116"/>
                <a:gd name="T41" fmla="*/ 5 h 116"/>
                <a:gd name="T42" fmla="*/ 2 w 116"/>
                <a:gd name="T43" fmla="*/ 1 h 116"/>
                <a:gd name="T44" fmla="*/ 3 w 116"/>
                <a:gd name="T4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116">
                  <a:moveTo>
                    <a:pt x="3" y="0"/>
                  </a:moveTo>
                  <a:lnTo>
                    <a:pt x="7" y="0"/>
                  </a:lnTo>
                  <a:lnTo>
                    <a:pt x="36" y="13"/>
                  </a:lnTo>
                  <a:lnTo>
                    <a:pt x="64" y="31"/>
                  </a:lnTo>
                  <a:lnTo>
                    <a:pt x="85" y="52"/>
                  </a:lnTo>
                  <a:lnTo>
                    <a:pt x="103" y="78"/>
                  </a:lnTo>
                  <a:lnTo>
                    <a:pt x="116" y="108"/>
                  </a:lnTo>
                  <a:lnTo>
                    <a:pt x="116" y="111"/>
                  </a:lnTo>
                  <a:lnTo>
                    <a:pt x="115" y="114"/>
                  </a:lnTo>
                  <a:lnTo>
                    <a:pt x="113" y="116"/>
                  </a:lnTo>
                  <a:lnTo>
                    <a:pt x="110" y="116"/>
                  </a:lnTo>
                  <a:lnTo>
                    <a:pt x="108" y="116"/>
                  </a:lnTo>
                  <a:lnTo>
                    <a:pt x="106" y="114"/>
                  </a:lnTo>
                  <a:lnTo>
                    <a:pt x="105" y="113"/>
                  </a:lnTo>
                  <a:lnTo>
                    <a:pt x="90" y="78"/>
                  </a:lnTo>
                  <a:lnTo>
                    <a:pt x="67" y="49"/>
                  </a:lnTo>
                  <a:lnTo>
                    <a:pt x="38" y="26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349"/>
            <p:cNvSpPr>
              <a:spLocks/>
            </p:cNvSpPr>
            <p:nvPr/>
          </p:nvSpPr>
          <p:spPr bwMode="auto">
            <a:xfrm>
              <a:off x="-4519613" y="-965200"/>
              <a:ext cx="249238" cy="261938"/>
            </a:xfrm>
            <a:custGeom>
              <a:avLst/>
              <a:gdLst>
                <a:gd name="T0" fmla="*/ 7 w 157"/>
                <a:gd name="T1" fmla="*/ 0 h 165"/>
                <a:gd name="T2" fmla="*/ 44 w 157"/>
                <a:gd name="T3" fmla="*/ 13 h 165"/>
                <a:gd name="T4" fmla="*/ 77 w 157"/>
                <a:gd name="T5" fmla="*/ 31 h 165"/>
                <a:gd name="T6" fmla="*/ 105 w 157"/>
                <a:gd name="T7" fmla="*/ 56 h 165"/>
                <a:gd name="T8" fmla="*/ 130 w 157"/>
                <a:gd name="T9" fmla="*/ 87 h 165"/>
                <a:gd name="T10" fmla="*/ 146 w 157"/>
                <a:gd name="T11" fmla="*/ 121 h 165"/>
                <a:gd name="T12" fmla="*/ 157 w 157"/>
                <a:gd name="T13" fmla="*/ 157 h 165"/>
                <a:gd name="T14" fmla="*/ 157 w 157"/>
                <a:gd name="T15" fmla="*/ 160 h 165"/>
                <a:gd name="T16" fmla="*/ 156 w 157"/>
                <a:gd name="T17" fmla="*/ 164 h 165"/>
                <a:gd name="T18" fmla="*/ 152 w 157"/>
                <a:gd name="T19" fmla="*/ 165 h 165"/>
                <a:gd name="T20" fmla="*/ 151 w 157"/>
                <a:gd name="T21" fmla="*/ 165 h 165"/>
                <a:gd name="T22" fmla="*/ 148 w 157"/>
                <a:gd name="T23" fmla="*/ 164 h 165"/>
                <a:gd name="T24" fmla="*/ 146 w 157"/>
                <a:gd name="T25" fmla="*/ 162 h 165"/>
                <a:gd name="T26" fmla="*/ 146 w 157"/>
                <a:gd name="T27" fmla="*/ 160 h 165"/>
                <a:gd name="T28" fmla="*/ 134 w 157"/>
                <a:gd name="T29" fmla="*/ 124 h 165"/>
                <a:gd name="T30" fmla="*/ 118 w 157"/>
                <a:gd name="T31" fmla="*/ 93 h 165"/>
                <a:gd name="T32" fmla="*/ 97 w 157"/>
                <a:gd name="T33" fmla="*/ 65 h 165"/>
                <a:gd name="T34" fmla="*/ 71 w 157"/>
                <a:gd name="T35" fmla="*/ 41 h 165"/>
                <a:gd name="T36" fmla="*/ 40 w 157"/>
                <a:gd name="T37" fmla="*/ 23 h 165"/>
                <a:gd name="T38" fmla="*/ 4 w 157"/>
                <a:gd name="T39" fmla="*/ 11 h 165"/>
                <a:gd name="T40" fmla="*/ 2 w 157"/>
                <a:gd name="T41" fmla="*/ 10 h 165"/>
                <a:gd name="T42" fmla="*/ 0 w 157"/>
                <a:gd name="T43" fmla="*/ 6 h 165"/>
                <a:gd name="T44" fmla="*/ 0 w 157"/>
                <a:gd name="T45" fmla="*/ 5 h 165"/>
                <a:gd name="T46" fmla="*/ 2 w 157"/>
                <a:gd name="T47" fmla="*/ 2 h 165"/>
                <a:gd name="T48" fmla="*/ 4 w 157"/>
                <a:gd name="T49" fmla="*/ 0 h 165"/>
                <a:gd name="T50" fmla="*/ 7 w 157"/>
                <a:gd name="T5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65">
                  <a:moveTo>
                    <a:pt x="7" y="0"/>
                  </a:moveTo>
                  <a:lnTo>
                    <a:pt x="44" y="13"/>
                  </a:lnTo>
                  <a:lnTo>
                    <a:pt x="77" y="31"/>
                  </a:lnTo>
                  <a:lnTo>
                    <a:pt x="105" y="56"/>
                  </a:lnTo>
                  <a:lnTo>
                    <a:pt x="130" y="87"/>
                  </a:lnTo>
                  <a:lnTo>
                    <a:pt x="146" y="121"/>
                  </a:lnTo>
                  <a:lnTo>
                    <a:pt x="157" y="157"/>
                  </a:lnTo>
                  <a:lnTo>
                    <a:pt x="157" y="160"/>
                  </a:lnTo>
                  <a:lnTo>
                    <a:pt x="156" y="164"/>
                  </a:lnTo>
                  <a:lnTo>
                    <a:pt x="152" y="165"/>
                  </a:lnTo>
                  <a:lnTo>
                    <a:pt x="151" y="165"/>
                  </a:lnTo>
                  <a:lnTo>
                    <a:pt x="148" y="164"/>
                  </a:lnTo>
                  <a:lnTo>
                    <a:pt x="146" y="162"/>
                  </a:lnTo>
                  <a:lnTo>
                    <a:pt x="146" y="160"/>
                  </a:lnTo>
                  <a:lnTo>
                    <a:pt x="134" y="124"/>
                  </a:lnTo>
                  <a:lnTo>
                    <a:pt x="118" y="93"/>
                  </a:lnTo>
                  <a:lnTo>
                    <a:pt x="97" y="65"/>
                  </a:lnTo>
                  <a:lnTo>
                    <a:pt x="71" y="41"/>
                  </a:lnTo>
                  <a:lnTo>
                    <a:pt x="40" y="2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2987824" y="2101562"/>
            <a:ext cx="279565" cy="288032"/>
            <a:chOff x="-1741488" y="-1001712"/>
            <a:chExt cx="543916" cy="560388"/>
          </a:xfrm>
          <a:solidFill>
            <a:schemeClr val="bg1"/>
          </a:solidFill>
        </p:grpSpPr>
        <p:sp>
          <p:nvSpPr>
            <p:cNvPr id="136" name="Freeform 364"/>
            <p:cNvSpPr>
              <a:spLocks noEditPoints="1"/>
            </p:cNvSpPr>
            <p:nvPr/>
          </p:nvSpPr>
          <p:spPr bwMode="auto">
            <a:xfrm>
              <a:off x="-1741488" y="-1001712"/>
              <a:ext cx="428625" cy="428625"/>
            </a:xfrm>
            <a:custGeom>
              <a:avLst/>
              <a:gdLst>
                <a:gd name="T0" fmla="*/ 134 w 270"/>
                <a:gd name="T1" fmla="*/ 11 h 270"/>
                <a:gd name="T2" fmla="*/ 101 w 270"/>
                <a:gd name="T3" fmla="*/ 16 h 270"/>
                <a:gd name="T4" fmla="*/ 72 w 270"/>
                <a:gd name="T5" fmla="*/ 29 h 270"/>
                <a:gd name="T6" fmla="*/ 47 w 270"/>
                <a:gd name="T7" fmla="*/ 47 h 270"/>
                <a:gd name="T8" fmla="*/ 27 w 270"/>
                <a:gd name="T9" fmla="*/ 74 h 270"/>
                <a:gd name="T10" fmla="*/ 16 w 270"/>
                <a:gd name="T11" fmla="*/ 103 h 270"/>
                <a:gd name="T12" fmla="*/ 11 w 270"/>
                <a:gd name="T13" fmla="*/ 134 h 270"/>
                <a:gd name="T14" fmla="*/ 16 w 270"/>
                <a:gd name="T15" fmla="*/ 167 h 270"/>
                <a:gd name="T16" fmla="*/ 27 w 270"/>
                <a:gd name="T17" fmla="*/ 196 h 270"/>
                <a:gd name="T18" fmla="*/ 47 w 270"/>
                <a:gd name="T19" fmla="*/ 223 h 270"/>
                <a:gd name="T20" fmla="*/ 72 w 270"/>
                <a:gd name="T21" fmla="*/ 241 h 270"/>
                <a:gd name="T22" fmla="*/ 101 w 270"/>
                <a:gd name="T23" fmla="*/ 254 h 270"/>
                <a:gd name="T24" fmla="*/ 134 w 270"/>
                <a:gd name="T25" fmla="*/ 259 h 270"/>
                <a:gd name="T26" fmla="*/ 166 w 270"/>
                <a:gd name="T27" fmla="*/ 254 h 270"/>
                <a:gd name="T28" fmla="*/ 196 w 270"/>
                <a:gd name="T29" fmla="*/ 241 h 270"/>
                <a:gd name="T30" fmla="*/ 220 w 270"/>
                <a:gd name="T31" fmla="*/ 223 h 270"/>
                <a:gd name="T32" fmla="*/ 240 w 270"/>
                <a:gd name="T33" fmla="*/ 196 h 270"/>
                <a:gd name="T34" fmla="*/ 253 w 270"/>
                <a:gd name="T35" fmla="*/ 167 h 270"/>
                <a:gd name="T36" fmla="*/ 256 w 270"/>
                <a:gd name="T37" fmla="*/ 134 h 270"/>
                <a:gd name="T38" fmla="*/ 253 w 270"/>
                <a:gd name="T39" fmla="*/ 103 h 270"/>
                <a:gd name="T40" fmla="*/ 240 w 270"/>
                <a:gd name="T41" fmla="*/ 74 h 270"/>
                <a:gd name="T42" fmla="*/ 220 w 270"/>
                <a:gd name="T43" fmla="*/ 47 h 270"/>
                <a:gd name="T44" fmla="*/ 196 w 270"/>
                <a:gd name="T45" fmla="*/ 29 h 270"/>
                <a:gd name="T46" fmla="*/ 166 w 270"/>
                <a:gd name="T47" fmla="*/ 16 h 270"/>
                <a:gd name="T48" fmla="*/ 134 w 270"/>
                <a:gd name="T49" fmla="*/ 11 h 270"/>
                <a:gd name="T50" fmla="*/ 134 w 270"/>
                <a:gd name="T51" fmla="*/ 0 h 270"/>
                <a:gd name="T52" fmla="*/ 170 w 270"/>
                <a:gd name="T53" fmla="*/ 5 h 270"/>
                <a:gd name="T54" fmla="*/ 202 w 270"/>
                <a:gd name="T55" fmla="*/ 18 h 270"/>
                <a:gd name="T56" fmla="*/ 229 w 270"/>
                <a:gd name="T57" fmla="*/ 39 h 270"/>
                <a:gd name="T58" fmla="*/ 250 w 270"/>
                <a:gd name="T59" fmla="*/ 67 h 270"/>
                <a:gd name="T60" fmla="*/ 265 w 270"/>
                <a:gd name="T61" fmla="*/ 100 h 270"/>
                <a:gd name="T62" fmla="*/ 270 w 270"/>
                <a:gd name="T63" fmla="*/ 134 h 270"/>
                <a:gd name="T64" fmla="*/ 265 w 270"/>
                <a:gd name="T65" fmla="*/ 170 h 270"/>
                <a:gd name="T66" fmla="*/ 250 w 270"/>
                <a:gd name="T67" fmla="*/ 203 h 270"/>
                <a:gd name="T68" fmla="*/ 229 w 270"/>
                <a:gd name="T69" fmla="*/ 231 h 270"/>
                <a:gd name="T70" fmla="*/ 202 w 270"/>
                <a:gd name="T71" fmla="*/ 252 h 270"/>
                <a:gd name="T72" fmla="*/ 170 w 270"/>
                <a:gd name="T73" fmla="*/ 265 h 270"/>
                <a:gd name="T74" fmla="*/ 134 w 270"/>
                <a:gd name="T75" fmla="*/ 270 h 270"/>
                <a:gd name="T76" fmla="*/ 98 w 270"/>
                <a:gd name="T77" fmla="*/ 265 h 270"/>
                <a:gd name="T78" fmla="*/ 67 w 270"/>
                <a:gd name="T79" fmla="*/ 252 h 270"/>
                <a:gd name="T80" fmla="*/ 39 w 270"/>
                <a:gd name="T81" fmla="*/ 231 h 270"/>
                <a:gd name="T82" fmla="*/ 18 w 270"/>
                <a:gd name="T83" fmla="*/ 203 h 270"/>
                <a:gd name="T84" fmla="*/ 4 w 270"/>
                <a:gd name="T85" fmla="*/ 170 h 270"/>
                <a:gd name="T86" fmla="*/ 0 w 270"/>
                <a:gd name="T87" fmla="*/ 134 h 270"/>
                <a:gd name="T88" fmla="*/ 4 w 270"/>
                <a:gd name="T89" fmla="*/ 100 h 270"/>
                <a:gd name="T90" fmla="*/ 18 w 270"/>
                <a:gd name="T91" fmla="*/ 67 h 270"/>
                <a:gd name="T92" fmla="*/ 39 w 270"/>
                <a:gd name="T93" fmla="*/ 39 h 270"/>
                <a:gd name="T94" fmla="*/ 67 w 270"/>
                <a:gd name="T95" fmla="*/ 18 h 270"/>
                <a:gd name="T96" fmla="*/ 98 w 270"/>
                <a:gd name="T97" fmla="*/ 5 h 270"/>
                <a:gd name="T98" fmla="*/ 134 w 270"/>
                <a:gd name="T9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0" h="270">
                  <a:moveTo>
                    <a:pt x="134" y="11"/>
                  </a:moveTo>
                  <a:lnTo>
                    <a:pt x="101" y="16"/>
                  </a:lnTo>
                  <a:lnTo>
                    <a:pt x="72" y="29"/>
                  </a:lnTo>
                  <a:lnTo>
                    <a:pt x="47" y="47"/>
                  </a:lnTo>
                  <a:lnTo>
                    <a:pt x="27" y="74"/>
                  </a:lnTo>
                  <a:lnTo>
                    <a:pt x="16" y="103"/>
                  </a:lnTo>
                  <a:lnTo>
                    <a:pt x="11" y="134"/>
                  </a:lnTo>
                  <a:lnTo>
                    <a:pt x="16" y="167"/>
                  </a:lnTo>
                  <a:lnTo>
                    <a:pt x="27" y="196"/>
                  </a:lnTo>
                  <a:lnTo>
                    <a:pt x="47" y="223"/>
                  </a:lnTo>
                  <a:lnTo>
                    <a:pt x="72" y="241"/>
                  </a:lnTo>
                  <a:lnTo>
                    <a:pt x="101" y="254"/>
                  </a:lnTo>
                  <a:lnTo>
                    <a:pt x="134" y="259"/>
                  </a:lnTo>
                  <a:lnTo>
                    <a:pt x="166" y="254"/>
                  </a:lnTo>
                  <a:lnTo>
                    <a:pt x="196" y="241"/>
                  </a:lnTo>
                  <a:lnTo>
                    <a:pt x="220" y="223"/>
                  </a:lnTo>
                  <a:lnTo>
                    <a:pt x="240" y="196"/>
                  </a:lnTo>
                  <a:lnTo>
                    <a:pt x="253" y="167"/>
                  </a:lnTo>
                  <a:lnTo>
                    <a:pt x="256" y="134"/>
                  </a:lnTo>
                  <a:lnTo>
                    <a:pt x="253" y="103"/>
                  </a:lnTo>
                  <a:lnTo>
                    <a:pt x="240" y="74"/>
                  </a:lnTo>
                  <a:lnTo>
                    <a:pt x="220" y="47"/>
                  </a:lnTo>
                  <a:lnTo>
                    <a:pt x="196" y="29"/>
                  </a:lnTo>
                  <a:lnTo>
                    <a:pt x="166" y="16"/>
                  </a:lnTo>
                  <a:lnTo>
                    <a:pt x="134" y="11"/>
                  </a:lnTo>
                  <a:close/>
                  <a:moveTo>
                    <a:pt x="134" y="0"/>
                  </a:moveTo>
                  <a:lnTo>
                    <a:pt x="170" y="5"/>
                  </a:lnTo>
                  <a:lnTo>
                    <a:pt x="202" y="18"/>
                  </a:lnTo>
                  <a:lnTo>
                    <a:pt x="229" y="39"/>
                  </a:lnTo>
                  <a:lnTo>
                    <a:pt x="250" y="67"/>
                  </a:lnTo>
                  <a:lnTo>
                    <a:pt x="265" y="100"/>
                  </a:lnTo>
                  <a:lnTo>
                    <a:pt x="270" y="134"/>
                  </a:lnTo>
                  <a:lnTo>
                    <a:pt x="265" y="170"/>
                  </a:lnTo>
                  <a:lnTo>
                    <a:pt x="250" y="203"/>
                  </a:lnTo>
                  <a:lnTo>
                    <a:pt x="229" y="231"/>
                  </a:lnTo>
                  <a:lnTo>
                    <a:pt x="202" y="252"/>
                  </a:lnTo>
                  <a:lnTo>
                    <a:pt x="170" y="265"/>
                  </a:lnTo>
                  <a:lnTo>
                    <a:pt x="134" y="270"/>
                  </a:lnTo>
                  <a:lnTo>
                    <a:pt x="98" y="265"/>
                  </a:lnTo>
                  <a:lnTo>
                    <a:pt x="67" y="252"/>
                  </a:lnTo>
                  <a:lnTo>
                    <a:pt x="39" y="231"/>
                  </a:lnTo>
                  <a:lnTo>
                    <a:pt x="18" y="203"/>
                  </a:lnTo>
                  <a:lnTo>
                    <a:pt x="4" y="170"/>
                  </a:lnTo>
                  <a:lnTo>
                    <a:pt x="0" y="134"/>
                  </a:lnTo>
                  <a:lnTo>
                    <a:pt x="4" y="100"/>
                  </a:lnTo>
                  <a:lnTo>
                    <a:pt x="18" y="67"/>
                  </a:lnTo>
                  <a:lnTo>
                    <a:pt x="39" y="39"/>
                  </a:lnTo>
                  <a:lnTo>
                    <a:pt x="67" y="18"/>
                  </a:lnTo>
                  <a:lnTo>
                    <a:pt x="98" y="5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372"/>
            <p:cNvSpPr>
              <a:spLocks noEditPoints="1"/>
            </p:cNvSpPr>
            <p:nvPr/>
          </p:nvSpPr>
          <p:spPr bwMode="auto">
            <a:xfrm>
              <a:off x="-1413473" y="-655637"/>
              <a:ext cx="215901" cy="214313"/>
            </a:xfrm>
            <a:custGeom>
              <a:avLst/>
              <a:gdLst>
                <a:gd name="T0" fmla="*/ 39 w 136"/>
                <a:gd name="T1" fmla="*/ 16 h 135"/>
                <a:gd name="T2" fmla="*/ 18 w 136"/>
                <a:gd name="T3" fmla="*/ 37 h 135"/>
                <a:gd name="T4" fmla="*/ 103 w 136"/>
                <a:gd name="T5" fmla="*/ 122 h 135"/>
                <a:gd name="T6" fmla="*/ 110 w 136"/>
                <a:gd name="T7" fmla="*/ 121 h 135"/>
                <a:gd name="T8" fmla="*/ 115 w 136"/>
                <a:gd name="T9" fmla="*/ 117 h 135"/>
                <a:gd name="T10" fmla="*/ 120 w 136"/>
                <a:gd name="T11" fmla="*/ 114 h 135"/>
                <a:gd name="T12" fmla="*/ 123 w 136"/>
                <a:gd name="T13" fmla="*/ 108 h 135"/>
                <a:gd name="T14" fmla="*/ 125 w 136"/>
                <a:gd name="T15" fmla="*/ 101 h 135"/>
                <a:gd name="T16" fmla="*/ 39 w 136"/>
                <a:gd name="T17" fmla="*/ 16 h 135"/>
                <a:gd name="T18" fmla="*/ 39 w 136"/>
                <a:gd name="T19" fmla="*/ 0 h 135"/>
                <a:gd name="T20" fmla="*/ 136 w 136"/>
                <a:gd name="T21" fmla="*/ 96 h 135"/>
                <a:gd name="T22" fmla="*/ 136 w 136"/>
                <a:gd name="T23" fmla="*/ 99 h 135"/>
                <a:gd name="T24" fmla="*/ 134 w 136"/>
                <a:gd name="T25" fmla="*/ 113 h 135"/>
                <a:gd name="T26" fmla="*/ 126 w 136"/>
                <a:gd name="T27" fmla="*/ 124 h 135"/>
                <a:gd name="T28" fmla="*/ 115 w 136"/>
                <a:gd name="T29" fmla="*/ 132 h 135"/>
                <a:gd name="T30" fmla="*/ 102 w 136"/>
                <a:gd name="T31" fmla="*/ 135 h 135"/>
                <a:gd name="T32" fmla="*/ 98 w 136"/>
                <a:gd name="T33" fmla="*/ 135 h 135"/>
                <a:gd name="T34" fmla="*/ 0 w 136"/>
                <a:gd name="T35" fmla="*/ 37 h 135"/>
                <a:gd name="T36" fmla="*/ 39 w 136"/>
                <a:gd name="T3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" h="135">
                  <a:moveTo>
                    <a:pt x="39" y="16"/>
                  </a:moveTo>
                  <a:lnTo>
                    <a:pt x="18" y="37"/>
                  </a:lnTo>
                  <a:lnTo>
                    <a:pt x="103" y="122"/>
                  </a:lnTo>
                  <a:lnTo>
                    <a:pt x="110" y="121"/>
                  </a:lnTo>
                  <a:lnTo>
                    <a:pt x="115" y="117"/>
                  </a:lnTo>
                  <a:lnTo>
                    <a:pt x="120" y="114"/>
                  </a:lnTo>
                  <a:lnTo>
                    <a:pt x="123" y="108"/>
                  </a:lnTo>
                  <a:lnTo>
                    <a:pt x="125" y="101"/>
                  </a:lnTo>
                  <a:lnTo>
                    <a:pt x="39" y="16"/>
                  </a:lnTo>
                  <a:close/>
                  <a:moveTo>
                    <a:pt x="39" y="0"/>
                  </a:moveTo>
                  <a:lnTo>
                    <a:pt x="136" y="96"/>
                  </a:lnTo>
                  <a:lnTo>
                    <a:pt x="136" y="99"/>
                  </a:lnTo>
                  <a:lnTo>
                    <a:pt x="134" y="113"/>
                  </a:lnTo>
                  <a:lnTo>
                    <a:pt x="126" y="124"/>
                  </a:lnTo>
                  <a:lnTo>
                    <a:pt x="115" y="132"/>
                  </a:lnTo>
                  <a:lnTo>
                    <a:pt x="102" y="135"/>
                  </a:lnTo>
                  <a:lnTo>
                    <a:pt x="98" y="135"/>
                  </a:lnTo>
                  <a:lnTo>
                    <a:pt x="0" y="3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4478786" y="2931790"/>
            <a:ext cx="398180" cy="398180"/>
            <a:chOff x="-8533456" y="568053"/>
            <a:chExt cx="573088" cy="573088"/>
          </a:xfrm>
          <a:solidFill>
            <a:schemeClr val="bg1"/>
          </a:solidFill>
        </p:grpSpPr>
        <p:sp>
          <p:nvSpPr>
            <p:cNvPr id="142" name="Freeform 2605"/>
            <p:cNvSpPr>
              <a:spLocks/>
            </p:cNvSpPr>
            <p:nvPr/>
          </p:nvSpPr>
          <p:spPr bwMode="auto">
            <a:xfrm>
              <a:off x="-8257231" y="663303"/>
              <a:ext cx="200025" cy="201613"/>
            </a:xfrm>
            <a:custGeom>
              <a:avLst/>
              <a:gdLst>
                <a:gd name="T0" fmla="*/ 0 w 126"/>
                <a:gd name="T1" fmla="*/ 0 h 127"/>
                <a:gd name="T2" fmla="*/ 12 w 126"/>
                <a:gd name="T3" fmla="*/ 0 h 127"/>
                <a:gd name="T4" fmla="*/ 12 w 126"/>
                <a:gd name="T5" fmla="*/ 115 h 127"/>
                <a:gd name="T6" fmla="*/ 126 w 126"/>
                <a:gd name="T7" fmla="*/ 115 h 127"/>
                <a:gd name="T8" fmla="*/ 126 w 126"/>
                <a:gd name="T9" fmla="*/ 127 h 127"/>
                <a:gd name="T10" fmla="*/ 0 w 126"/>
                <a:gd name="T11" fmla="*/ 127 h 127"/>
                <a:gd name="T12" fmla="*/ 0 w 126"/>
                <a:gd name="T1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27">
                  <a:moveTo>
                    <a:pt x="0" y="0"/>
                  </a:moveTo>
                  <a:lnTo>
                    <a:pt x="12" y="0"/>
                  </a:lnTo>
                  <a:lnTo>
                    <a:pt x="12" y="115"/>
                  </a:lnTo>
                  <a:lnTo>
                    <a:pt x="126" y="115"/>
                  </a:lnTo>
                  <a:lnTo>
                    <a:pt x="126" y="127"/>
                  </a:lnTo>
                  <a:lnTo>
                    <a:pt x="0" y="1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2606"/>
            <p:cNvSpPr>
              <a:spLocks noEditPoints="1"/>
            </p:cNvSpPr>
            <p:nvPr/>
          </p:nvSpPr>
          <p:spPr bwMode="auto">
            <a:xfrm>
              <a:off x="-8533456" y="568053"/>
              <a:ext cx="573088" cy="573088"/>
            </a:xfrm>
            <a:custGeom>
              <a:avLst/>
              <a:gdLst>
                <a:gd name="T0" fmla="*/ 180 w 361"/>
                <a:gd name="T1" fmla="*/ 12 h 361"/>
                <a:gd name="T2" fmla="*/ 142 w 361"/>
                <a:gd name="T3" fmla="*/ 17 h 361"/>
                <a:gd name="T4" fmla="*/ 106 w 361"/>
                <a:gd name="T5" fmla="*/ 30 h 361"/>
                <a:gd name="T6" fmla="*/ 75 w 361"/>
                <a:gd name="T7" fmla="*/ 50 h 361"/>
                <a:gd name="T8" fmla="*/ 48 w 361"/>
                <a:gd name="T9" fmla="*/ 75 h 361"/>
                <a:gd name="T10" fmla="*/ 29 w 361"/>
                <a:gd name="T11" fmla="*/ 107 h 361"/>
                <a:gd name="T12" fmla="*/ 17 w 361"/>
                <a:gd name="T13" fmla="*/ 142 h 361"/>
                <a:gd name="T14" fmla="*/ 12 w 361"/>
                <a:gd name="T15" fmla="*/ 181 h 361"/>
                <a:gd name="T16" fmla="*/ 17 w 361"/>
                <a:gd name="T17" fmla="*/ 219 h 361"/>
                <a:gd name="T18" fmla="*/ 29 w 361"/>
                <a:gd name="T19" fmla="*/ 255 h 361"/>
                <a:gd name="T20" fmla="*/ 48 w 361"/>
                <a:gd name="T21" fmla="*/ 285 h 361"/>
                <a:gd name="T22" fmla="*/ 75 w 361"/>
                <a:gd name="T23" fmla="*/ 312 h 361"/>
                <a:gd name="T24" fmla="*/ 106 w 361"/>
                <a:gd name="T25" fmla="*/ 332 h 361"/>
                <a:gd name="T26" fmla="*/ 142 w 361"/>
                <a:gd name="T27" fmla="*/ 344 h 361"/>
                <a:gd name="T28" fmla="*/ 180 w 361"/>
                <a:gd name="T29" fmla="*/ 349 h 361"/>
                <a:gd name="T30" fmla="*/ 219 w 361"/>
                <a:gd name="T31" fmla="*/ 344 h 361"/>
                <a:gd name="T32" fmla="*/ 254 w 361"/>
                <a:gd name="T33" fmla="*/ 332 h 361"/>
                <a:gd name="T34" fmla="*/ 285 w 361"/>
                <a:gd name="T35" fmla="*/ 312 h 361"/>
                <a:gd name="T36" fmla="*/ 311 w 361"/>
                <a:gd name="T37" fmla="*/ 285 h 361"/>
                <a:gd name="T38" fmla="*/ 331 w 361"/>
                <a:gd name="T39" fmla="*/ 255 h 361"/>
                <a:gd name="T40" fmla="*/ 344 w 361"/>
                <a:gd name="T41" fmla="*/ 219 h 361"/>
                <a:gd name="T42" fmla="*/ 349 w 361"/>
                <a:gd name="T43" fmla="*/ 181 h 361"/>
                <a:gd name="T44" fmla="*/ 344 w 361"/>
                <a:gd name="T45" fmla="*/ 142 h 361"/>
                <a:gd name="T46" fmla="*/ 331 w 361"/>
                <a:gd name="T47" fmla="*/ 107 h 361"/>
                <a:gd name="T48" fmla="*/ 311 w 361"/>
                <a:gd name="T49" fmla="*/ 75 h 361"/>
                <a:gd name="T50" fmla="*/ 285 w 361"/>
                <a:gd name="T51" fmla="*/ 50 h 361"/>
                <a:gd name="T52" fmla="*/ 254 w 361"/>
                <a:gd name="T53" fmla="*/ 30 h 361"/>
                <a:gd name="T54" fmla="*/ 219 w 361"/>
                <a:gd name="T55" fmla="*/ 17 h 361"/>
                <a:gd name="T56" fmla="*/ 180 w 361"/>
                <a:gd name="T57" fmla="*/ 12 h 361"/>
                <a:gd name="T58" fmla="*/ 180 w 361"/>
                <a:gd name="T59" fmla="*/ 0 h 361"/>
                <a:gd name="T60" fmla="*/ 216 w 361"/>
                <a:gd name="T61" fmla="*/ 4 h 361"/>
                <a:gd name="T62" fmla="*/ 251 w 361"/>
                <a:gd name="T63" fmla="*/ 15 h 361"/>
                <a:gd name="T64" fmla="*/ 281 w 361"/>
                <a:gd name="T65" fmla="*/ 32 h 361"/>
                <a:gd name="T66" fmla="*/ 308 w 361"/>
                <a:gd name="T67" fmla="*/ 53 h 361"/>
                <a:gd name="T68" fmla="*/ 329 w 361"/>
                <a:gd name="T69" fmla="*/ 80 h 361"/>
                <a:gd name="T70" fmla="*/ 346 w 361"/>
                <a:gd name="T71" fmla="*/ 110 h 361"/>
                <a:gd name="T72" fmla="*/ 356 w 361"/>
                <a:gd name="T73" fmla="*/ 145 h 361"/>
                <a:gd name="T74" fmla="*/ 361 w 361"/>
                <a:gd name="T75" fmla="*/ 181 h 361"/>
                <a:gd name="T76" fmla="*/ 356 w 361"/>
                <a:gd name="T77" fmla="*/ 217 h 361"/>
                <a:gd name="T78" fmla="*/ 346 w 361"/>
                <a:gd name="T79" fmla="*/ 251 h 361"/>
                <a:gd name="T80" fmla="*/ 329 w 361"/>
                <a:gd name="T81" fmla="*/ 281 h 361"/>
                <a:gd name="T82" fmla="*/ 308 w 361"/>
                <a:gd name="T83" fmla="*/ 308 h 361"/>
                <a:gd name="T84" fmla="*/ 281 w 361"/>
                <a:gd name="T85" fmla="*/ 331 h 361"/>
                <a:gd name="T86" fmla="*/ 251 w 361"/>
                <a:gd name="T87" fmla="*/ 347 h 361"/>
                <a:gd name="T88" fmla="*/ 216 w 361"/>
                <a:gd name="T89" fmla="*/ 358 h 361"/>
                <a:gd name="T90" fmla="*/ 180 w 361"/>
                <a:gd name="T91" fmla="*/ 361 h 361"/>
                <a:gd name="T92" fmla="*/ 143 w 361"/>
                <a:gd name="T93" fmla="*/ 358 h 361"/>
                <a:gd name="T94" fmla="*/ 110 w 361"/>
                <a:gd name="T95" fmla="*/ 347 h 361"/>
                <a:gd name="T96" fmla="*/ 80 w 361"/>
                <a:gd name="T97" fmla="*/ 331 h 361"/>
                <a:gd name="T98" fmla="*/ 53 w 361"/>
                <a:gd name="T99" fmla="*/ 308 h 361"/>
                <a:gd name="T100" fmla="*/ 30 w 361"/>
                <a:gd name="T101" fmla="*/ 281 h 361"/>
                <a:gd name="T102" fmla="*/ 14 w 361"/>
                <a:gd name="T103" fmla="*/ 251 h 361"/>
                <a:gd name="T104" fmla="*/ 3 w 361"/>
                <a:gd name="T105" fmla="*/ 217 h 361"/>
                <a:gd name="T106" fmla="*/ 0 w 361"/>
                <a:gd name="T107" fmla="*/ 181 h 361"/>
                <a:gd name="T108" fmla="*/ 3 w 361"/>
                <a:gd name="T109" fmla="*/ 145 h 361"/>
                <a:gd name="T110" fmla="*/ 14 w 361"/>
                <a:gd name="T111" fmla="*/ 110 h 361"/>
                <a:gd name="T112" fmla="*/ 30 w 361"/>
                <a:gd name="T113" fmla="*/ 80 h 361"/>
                <a:gd name="T114" fmla="*/ 53 w 361"/>
                <a:gd name="T115" fmla="*/ 53 h 361"/>
                <a:gd name="T116" fmla="*/ 80 w 361"/>
                <a:gd name="T117" fmla="*/ 32 h 361"/>
                <a:gd name="T118" fmla="*/ 110 w 361"/>
                <a:gd name="T119" fmla="*/ 15 h 361"/>
                <a:gd name="T120" fmla="*/ 143 w 361"/>
                <a:gd name="T121" fmla="*/ 4 h 361"/>
                <a:gd name="T122" fmla="*/ 180 w 361"/>
                <a:gd name="T123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1" h="361">
                  <a:moveTo>
                    <a:pt x="180" y="12"/>
                  </a:moveTo>
                  <a:lnTo>
                    <a:pt x="142" y="17"/>
                  </a:lnTo>
                  <a:lnTo>
                    <a:pt x="106" y="30"/>
                  </a:lnTo>
                  <a:lnTo>
                    <a:pt x="75" y="50"/>
                  </a:lnTo>
                  <a:lnTo>
                    <a:pt x="48" y="75"/>
                  </a:lnTo>
                  <a:lnTo>
                    <a:pt x="29" y="107"/>
                  </a:lnTo>
                  <a:lnTo>
                    <a:pt x="17" y="142"/>
                  </a:lnTo>
                  <a:lnTo>
                    <a:pt x="12" y="181"/>
                  </a:lnTo>
                  <a:lnTo>
                    <a:pt x="17" y="219"/>
                  </a:lnTo>
                  <a:lnTo>
                    <a:pt x="29" y="255"/>
                  </a:lnTo>
                  <a:lnTo>
                    <a:pt x="48" y="285"/>
                  </a:lnTo>
                  <a:lnTo>
                    <a:pt x="75" y="312"/>
                  </a:lnTo>
                  <a:lnTo>
                    <a:pt x="106" y="332"/>
                  </a:lnTo>
                  <a:lnTo>
                    <a:pt x="142" y="344"/>
                  </a:lnTo>
                  <a:lnTo>
                    <a:pt x="180" y="349"/>
                  </a:lnTo>
                  <a:lnTo>
                    <a:pt x="219" y="344"/>
                  </a:lnTo>
                  <a:lnTo>
                    <a:pt x="254" y="332"/>
                  </a:lnTo>
                  <a:lnTo>
                    <a:pt x="285" y="312"/>
                  </a:lnTo>
                  <a:lnTo>
                    <a:pt x="311" y="285"/>
                  </a:lnTo>
                  <a:lnTo>
                    <a:pt x="331" y="255"/>
                  </a:lnTo>
                  <a:lnTo>
                    <a:pt x="344" y="219"/>
                  </a:lnTo>
                  <a:lnTo>
                    <a:pt x="349" y="181"/>
                  </a:lnTo>
                  <a:lnTo>
                    <a:pt x="344" y="142"/>
                  </a:lnTo>
                  <a:lnTo>
                    <a:pt x="331" y="107"/>
                  </a:lnTo>
                  <a:lnTo>
                    <a:pt x="311" y="75"/>
                  </a:lnTo>
                  <a:lnTo>
                    <a:pt x="285" y="50"/>
                  </a:lnTo>
                  <a:lnTo>
                    <a:pt x="254" y="30"/>
                  </a:lnTo>
                  <a:lnTo>
                    <a:pt x="219" y="17"/>
                  </a:lnTo>
                  <a:lnTo>
                    <a:pt x="180" y="12"/>
                  </a:lnTo>
                  <a:close/>
                  <a:moveTo>
                    <a:pt x="180" y="0"/>
                  </a:moveTo>
                  <a:lnTo>
                    <a:pt x="216" y="4"/>
                  </a:lnTo>
                  <a:lnTo>
                    <a:pt x="251" y="15"/>
                  </a:lnTo>
                  <a:lnTo>
                    <a:pt x="281" y="32"/>
                  </a:lnTo>
                  <a:lnTo>
                    <a:pt x="308" y="53"/>
                  </a:lnTo>
                  <a:lnTo>
                    <a:pt x="329" y="80"/>
                  </a:lnTo>
                  <a:lnTo>
                    <a:pt x="346" y="110"/>
                  </a:lnTo>
                  <a:lnTo>
                    <a:pt x="356" y="145"/>
                  </a:lnTo>
                  <a:lnTo>
                    <a:pt x="361" y="181"/>
                  </a:lnTo>
                  <a:lnTo>
                    <a:pt x="356" y="217"/>
                  </a:lnTo>
                  <a:lnTo>
                    <a:pt x="346" y="251"/>
                  </a:lnTo>
                  <a:lnTo>
                    <a:pt x="329" y="281"/>
                  </a:lnTo>
                  <a:lnTo>
                    <a:pt x="308" y="308"/>
                  </a:lnTo>
                  <a:lnTo>
                    <a:pt x="281" y="331"/>
                  </a:lnTo>
                  <a:lnTo>
                    <a:pt x="251" y="347"/>
                  </a:lnTo>
                  <a:lnTo>
                    <a:pt x="216" y="358"/>
                  </a:lnTo>
                  <a:lnTo>
                    <a:pt x="180" y="361"/>
                  </a:lnTo>
                  <a:lnTo>
                    <a:pt x="143" y="358"/>
                  </a:lnTo>
                  <a:lnTo>
                    <a:pt x="110" y="347"/>
                  </a:lnTo>
                  <a:lnTo>
                    <a:pt x="80" y="331"/>
                  </a:lnTo>
                  <a:lnTo>
                    <a:pt x="53" y="308"/>
                  </a:lnTo>
                  <a:lnTo>
                    <a:pt x="30" y="281"/>
                  </a:lnTo>
                  <a:lnTo>
                    <a:pt x="14" y="251"/>
                  </a:lnTo>
                  <a:lnTo>
                    <a:pt x="3" y="217"/>
                  </a:lnTo>
                  <a:lnTo>
                    <a:pt x="0" y="181"/>
                  </a:lnTo>
                  <a:lnTo>
                    <a:pt x="3" y="145"/>
                  </a:lnTo>
                  <a:lnTo>
                    <a:pt x="14" y="110"/>
                  </a:lnTo>
                  <a:lnTo>
                    <a:pt x="30" y="80"/>
                  </a:lnTo>
                  <a:lnTo>
                    <a:pt x="53" y="53"/>
                  </a:lnTo>
                  <a:lnTo>
                    <a:pt x="80" y="32"/>
                  </a:lnTo>
                  <a:lnTo>
                    <a:pt x="110" y="15"/>
                  </a:lnTo>
                  <a:lnTo>
                    <a:pt x="143" y="4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820" name="Группа 9819"/>
          <p:cNvGrpSpPr/>
          <p:nvPr/>
        </p:nvGrpSpPr>
        <p:grpSpPr>
          <a:xfrm>
            <a:off x="4546599" y="2067694"/>
            <a:ext cx="346550" cy="347513"/>
            <a:chOff x="-5388619" y="568053"/>
            <a:chExt cx="571500" cy="573088"/>
          </a:xfrm>
          <a:solidFill>
            <a:schemeClr val="bg1"/>
          </a:solidFill>
        </p:grpSpPr>
        <p:sp>
          <p:nvSpPr>
            <p:cNvPr id="9730" name="Freeform 2576"/>
            <p:cNvSpPr>
              <a:spLocks noEditPoints="1"/>
            </p:cNvSpPr>
            <p:nvPr/>
          </p:nvSpPr>
          <p:spPr bwMode="auto">
            <a:xfrm>
              <a:off x="-5388619" y="568053"/>
              <a:ext cx="571500" cy="573088"/>
            </a:xfrm>
            <a:custGeom>
              <a:avLst/>
              <a:gdLst>
                <a:gd name="T0" fmla="*/ 36 w 360"/>
                <a:gd name="T1" fmla="*/ 121 h 361"/>
                <a:gd name="T2" fmla="*/ 36 w 360"/>
                <a:gd name="T3" fmla="*/ 349 h 361"/>
                <a:gd name="T4" fmla="*/ 324 w 360"/>
                <a:gd name="T5" fmla="*/ 349 h 361"/>
                <a:gd name="T6" fmla="*/ 324 w 360"/>
                <a:gd name="T7" fmla="*/ 121 h 361"/>
                <a:gd name="T8" fmla="*/ 36 w 360"/>
                <a:gd name="T9" fmla="*/ 121 h 361"/>
                <a:gd name="T10" fmla="*/ 12 w 360"/>
                <a:gd name="T11" fmla="*/ 12 h 361"/>
                <a:gd name="T12" fmla="*/ 12 w 360"/>
                <a:gd name="T13" fmla="*/ 109 h 361"/>
                <a:gd name="T14" fmla="*/ 348 w 360"/>
                <a:gd name="T15" fmla="*/ 109 h 361"/>
                <a:gd name="T16" fmla="*/ 348 w 360"/>
                <a:gd name="T17" fmla="*/ 12 h 361"/>
                <a:gd name="T18" fmla="*/ 12 w 360"/>
                <a:gd name="T19" fmla="*/ 12 h 361"/>
                <a:gd name="T20" fmla="*/ 0 w 360"/>
                <a:gd name="T21" fmla="*/ 0 h 361"/>
                <a:gd name="T22" fmla="*/ 360 w 360"/>
                <a:gd name="T23" fmla="*/ 0 h 361"/>
                <a:gd name="T24" fmla="*/ 360 w 360"/>
                <a:gd name="T25" fmla="*/ 121 h 361"/>
                <a:gd name="T26" fmla="*/ 336 w 360"/>
                <a:gd name="T27" fmla="*/ 121 h 361"/>
                <a:gd name="T28" fmla="*/ 336 w 360"/>
                <a:gd name="T29" fmla="*/ 361 h 361"/>
                <a:gd name="T30" fmla="*/ 24 w 360"/>
                <a:gd name="T31" fmla="*/ 361 h 361"/>
                <a:gd name="T32" fmla="*/ 24 w 360"/>
                <a:gd name="T33" fmla="*/ 121 h 361"/>
                <a:gd name="T34" fmla="*/ 0 w 360"/>
                <a:gd name="T35" fmla="*/ 121 h 361"/>
                <a:gd name="T36" fmla="*/ 0 w 360"/>
                <a:gd name="T37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" h="361">
                  <a:moveTo>
                    <a:pt x="36" y="121"/>
                  </a:moveTo>
                  <a:lnTo>
                    <a:pt x="36" y="349"/>
                  </a:lnTo>
                  <a:lnTo>
                    <a:pt x="324" y="349"/>
                  </a:lnTo>
                  <a:lnTo>
                    <a:pt x="324" y="121"/>
                  </a:lnTo>
                  <a:lnTo>
                    <a:pt x="36" y="121"/>
                  </a:lnTo>
                  <a:close/>
                  <a:moveTo>
                    <a:pt x="12" y="12"/>
                  </a:moveTo>
                  <a:lnTo>
                    <a:pt x="12" y="109"/>
                  </a:lnTo>
                  <a:lnTo>
                    <a:pt x="348" y="109"/>
                  </a:lnTo>
                  <a:lnTo>
                    <a:pt x="348" y="12"/>
                  </a:lnTo>
                  <a:lnTo>
                    <a:pt x="12" y="12"/>
                  </a:lnTo>
                  <a:close/>
                  <a:moveTo>
                    <a:pt x="0" y="0"/>
                  </a:moveTo>
                  <a:lnTo>
                    <a:pt x="360" y="0"/>
                  </a:lnTo>
                  <a:lnTo>
                    <a:pt x="360" y="121"/>
                  </a:lnTo>
                  <a:lnTo>
                    <a:pt x="336" y="121"/>
                  </a:lnTo>
                  <a:lnTo>
                    <a:pt x="336" y="361"/>
                  </a:lnTo>
                  <a:lnTo>
                    <a:pt x="24" y="361"/>
                  </a:lnTo>
                  <a:lnTo>
                    <a:pt x="24" y="121"/>
                  </a:lnTo>
                  <a:lnTo>
                    <a:pt x="0" y="1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31" name="Freeform 2577"/>
            <p:cNvSpPr>
              <a:spLocks noEditPoints="1"/>
            </p:cNvSpPr>
            <p:nvPr/>
          </p:nvSpPr>
          <p:spPr bwMode="auto">
            <a:xfrm>
              <a:off x="-5217169" y="836340"/>
              <a:ext cx="228600" cy="76200"/>
            </a:xfrm>
            <a:custGeom>
              <a:avLst/>
              <a:gdLst>
                <a:gd name="T0" fmla="*/ 12 w 144"/>
                <a:gd name="T1" fmla="*/ 12 h 48"/>
                <a:gd name="T2" fmla="*/ 12 w 144"/>
                <a:gd name="T3" fmla="*/ 36 h 48"/>
                <a:gd name="T4" fmla="*/ 132 w 144"/>
                <a:gd name="T5" fmla="*/ 36 h 48"/>
                <a:gd name="T6" fmla="*/ 132 w 144"/>
                <a:gd name="T7" fmla="*/ 12 h 48"/>
                <a:gd name="T8" fmla="*/ 12 w 144"/>
                <a:gd name="T9" fmla="*/ 12 h 48"/>
                <a:gd name="T10" fmla="*/ 0 w 144"/>
                <a:gd name="T11" fmla="*/ 0 h 48"/>
                <a:gd name="T12" fmla="*/ 144 w 144"/>
                <a:gd name="T13" fmla="*/ 0 h 48"/>
                <a:gd name="T14" fmla="*/ 144 w 144"/>
                <a:gd name="T15" fmla="*/ 48 h 48"/>
                <a:gd name="T16" fmla="*/ 0 w 144"/>
                <a:gd name="T17" fmla="*/ 48 h 48"/>
                <a:gd name="T18" fmla="*/ 0 w 144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48">
                  <a:moveTo>
                    <a:pt x="12" y="12"/>
                  </a:moveTo>
                  <a:lnTo>
                    <a:pt x="12" y="36"/>
                  </a:lnTo>
                  <a:lnTo>
                    <a:pt x="132" y="36"/>
                  </a:lnTo>
                  <a:lnTo>
                    <a:pt x="132" y="12"/>
                  </a:lnTo>
                  <a:lnTo>
                    <a:pt x="12" y="12"/>
                  </a:lnTo>
                  <a:close/>
                  <a:moveTo>
                    <a:pt x="0" y="0"/>
                  </a:moveTo>
                  <a:lnTo>
                    <a:pt x="144" y="0"/>
                  </a:lnTo>
                  <a:lnTo>
                    <a:pt x="144" y="48"/>
                  </a:lnTo>
                  <a:lnTo>
                    <a:pt x="0" y="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715" name="Freeform 2562"/>
          <p:cNvSpPr>
            <a:spLocks noEditPoints="1"/>
          </p:cNvSpPr>
          <p:nvPr/>
        </p:nvSpPr>
        <p:spPr bwMode="auto">
          <a:xfrm>
            <a:off x="6096907" y="2033826"/>
            <a:ext cx="360040" cy="361041"/>
          </a:xfrm>
          <a:custGeom>
            <a:avLst/>
            <a:gdLst>
              <a:gd name="T0" fmla="*/ 181 w 360"/>
              <a:gd name="T1" fmla="*/ 42 h 361"/>
              <a:gd name="T2" fmla="*/ 149 w 360"/>
              <a:gd name="T3" fmla="*/ 142 h 361"/>
              <a:gd name="T4" fmla="*/ 148 w 360"/>
              <a:gd name="T5" fmla="*/ 151 h 361"/>
              <a:gd name="T6" fmla="*/ 36 w 360"/>
              <a:gd name="T7" fmla="*/ 151 h 361"/>
              <a:gd name="T8" fmla="*/ 119 w 360"/>
              <a:gd name="T9" fmla="*/ 214 h 361"/>
              <a:gd name="T10" fmla="*/ 125 w 360"/>
              <a:gd name="T11" fmla="*/ 219 h 361"/>
              <a:gd name="T12" fmla="*/ 123 w 360"/>
              <a:gd name="T13" fmla="*/ 226 h 361"/>
              <a:gd name="T14" fmla="*/ 92 w 360"/>
              <a:gd name="T15" fmla="*/ 329 h 361"/>
              <a:gd name="T16" fmla="*/ 173 w 360"/>
              <a:gd name="T17" fmla="*/ 266 h 361"/>
              <a:gd name="T18" fmla="*/ 181 w 360"/>
              <a:gd name="T19" fmla="*/ 261 h 361"/>
              <a:gd name="T20" fmla="*/ 187 w 360"/>
              <a:gd name="T21" fmla="*/ 266 h 361"/>
              <a:gd name="T22" fmla="*/ 268 w 360"/>
              <a:gd name="T23" fmla="*/ 329 h 361"/>
              <a:gd name="T24" fmla="*/ 238 w 360"/>
              <a:gd name="T25" fmla="*/ 226 h 361"/>
              <a:gd name="T26" fmla="*/ 235 w 360"/>
              <a:gd name="T27" fmla="*/ 219 h 361"/>
              <a:gd name="T28" fmla="*/ 241 w 360"/>
              <a:gd name="T29" fmla="*/ 214 h 361"/>
              <a:gd name="T30" fmla="*/ 324 w 360"/>
              <a:gd name="T31" fmla="*/ 151 h 361"/>
              <a:gd name="T32" fmla="*/ 214 w 360"/>
              <a:gd name="T33" fmla="*/ 151 h 361"/>
              <a:gd name="T34" fmla="*/ 211 w 360"/>
              <a:gd name="T35" fmla="*/ 142 h 361"/>
              <a:gd name="T36" fmla="*/ 181 w 360"/>
              <a:gd name="T37" fmla="*/ 42 h 361"/>
              <a:gd name="T38" fmla="*/ 181 w 360"/>
              <a:gd name="T39" fmla="*/ 0 h 361"/>
              <a:gd name="T40" fmla="*/ 222 w 360"/>
              <a:gd name="T41" fmla="*/ 139 h 361"/>
              <a:gd name="T42" fmla="*/ 360 w 360"/>
              <a:gd name="T43" fmla="*/ 139 h 361"/>
              <a:gd name="T44" fmla="*/ 249 w 360"/>
              <a:gd name="T45" fmla="*/ 223 h 361"/>
              <a:gd name="T46" fmla="*/ 291 w 360"/>
              <a:gd name="T47" fmla="*/ 361 h 361"/>
              <a:gd name="T48" fmla="*/ 181 w 360"/>
              <a:gd name="T49" fmla="*/ 276 h 361"/>
              <a:gd name="T50" fmla="*/ 69 w 360"/>
              <a:gd name="T51" fmla="*/ 361 h 361"/>
              <a:gd name="T52" fmla="*/ 111 w 360"/>
              <a:gd name="T53" fmla="*/ 223 h 361"/>
              <a:gd name="T54" fmla="*/ 0 w 360"/>
              <a:gd name="T55" fmla="*/ 139 h 361"/>
              <a:gd name="T56" fmla="*/ 139 w 360"/>
              <a:gd name="T57" fmla="*/ 139 h 361"/>
              <a:gd name="T58" fmla="*/ 181 w 360"/>
              <a:gd name="T59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1">
                <a:moveTo>
                  <a:pt x="181" y="42"/>
                </a:moveTo>
                <a:lnTo>
                  <a:pt x="149" y="142"/>
                </a:lnTo>
                <a:lnTo>
                  <a:pt x="148" y="151"/>
                </a:lnTo>
                <a:lnTo>
                  <a:pt x="36" y="151"/>
                </a:lnTo>
                <a:lnTo>
                  <a:pt x="119" y="214"/>
                </a:lnTo>
                <a:lnTo>
                  <a:pt x="125" y="219"/>
                </a:lnTo>
                <a:lnTo>
                  <a:pt x="123" y="226"/>
                </a:lnTo>
                <a:lnTo>
                  <a:pt x="92" y="329"/>
                </a:lnTo>
                <a:lnTo>
                  <a:pt x="173" y="266"/>
                </a:lnTo>
                <a:lnTo>
                  <a:pt x="181" y="261"/>
                </a:lnTo>
                <a:lnTo>
                  <a:pt x="187" y="266"/>
                </a:lnTo>
                <a:lnTo>
                  <a:pt x="268" y="329"/>
                </a:lnTo>
                <a:lnTo>
                  <a:pt x="238" y="226"/>
                </a:lnTo>
                <a:lnTo>
                  <a:pt x="235" y="219"/>
                </a:lnTo>
                <a:lnTo>
                  <a:pt x="241" y="214"/>
                </a:lnTo>
                <a:lnTo>
                  <a:pt x="324" y="151"/>
                </a:lnTo>
                <a:lnTo>
                  <a:pt x="214" y="151"/>
                </a:lnTo>
                <a:lnTo>
                  <a:pt x="211" y="142"/>
                </a:lnTo>
                <a:lnTo>
                  <a:pt x="181" y="42"/>
                </a:lnTo>
                <a:close/>
                <a:moveTo>
                  <a:pt x="181" y="0"/>
                </a:moveTo>
                <a:lnTo>
                  <a:pt x="222" y="139"/>
                </a:lnTo>
                <a:lnTo>
                  <a:pt x="360" y="139"/>
                </a:lnTo>
                <a:lnTo>
                  <a:pt x="249" y="223"/>
                </a:lnTo>
                <a:lnTo>
                  <a:pt x="291" y="361"/>
                </a:lnTo>
                <a:lnTo>
                  <a:pt x="181" y="276"/>
                </a:lnTo>
                <a:lnTo>
                  <a:pt x="69" y="361"/>
                </a:lnTo>
                <a:lnTo>
                  <a:pt x="111" y="223"/>
                </a:lnTo>
                <a:lnTo>
                  <a:pt x="0" y="139"/>
                </a:lnTo>
                <a:lnTo>
                  <a:pt x="139" y="139"/>
                </a:lnTo>
                <a:lnTo>
                  <a:pt x="18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12" name="Freeform 373"/>
          <p:cNvSpPr>
            <a:spLocks noEditPoints="1"/>
          </p:cNvSpPr>
          <p:nvPr/>
        </p:nvSpPr>
        <p:spPr bwMode="auto">
          <a:xfrm>
            <a:off x="6876256" y="2499742"/>
            <a:ext cx="331176" cy="360040"/>
          </a:xfrm>
          <a:custGeom>
            <a:avLst/>
            <a:gdLst>
              <a:gd name="T0" fmla="*/ 9 w 218"/>
              <a:gd name="T1" fmla="*/ 137 h 237"/>
              <a:gd name="T2" fmla="*/ 10 w 218"/>
              <a:gd name="T3" fmla="*/ 227 h 237"/>
              <a:gd name="T4" fmla="*/ 67 w 218"/>
              <a:gd name="T5" fmla="*/ 227 h 237"/>
              <a:gd name="T6" fmla="*/ 50 w 218"/>
              <a:gd name="T7" fmla="*/ 137 h 237"/>
              <a:gd name="T8" fmla="*/ 127 w 218"/>
              <a:gd name="T9" fmla="*/ 9 h 237"/>
              <a:gd name="T10" fmla="*/ 123 w 218"/>
              <a:gd name="T11" fmla="*/ 30 h 237"/>
              <a:gd name="T12" fmla="*/ 119 w 218"/>
              <a:gd name="T13" fmla="*/ 46 h 237"/>
              <a:gd name="T14" fmla="*/ 98 w 218"/>
              <a:gd name="T15" fmla="*/ 85 h 237"/>
              <a:gd name="T16" fmla="*/ 76 w 218"/>
              <a:gd name="T17" fmla="*/ 122 h 237"/>
              <a:gd name="T18" fmla="*/ 60 w 218"/>
              <a:gd name="T19" fmla="*/ 133 h 237"/>
              <a:gd name="T20" fmla="*/ 60 w 218"/>
              <a:gd name="T21" fmla="*/ 138 h 237"/>
              <a:gd name="T22" fmla="*/ 90 w 218"/>
              <a:gd name="T23" fmla="*/ 223 h 237"/>
              <a:gd name="T24" fmla="*/ 113 w 218"/>
              <a:gd name="T25" fmla="*/ 226 h 237"/>
              <a:gd name="T26" fmla="*/ 120 w 218"/>
              <a:gd name="T27" fmla="*/ 227 h 237"/>
              <a:gd name="T28" fmla="*/ 155 w 218"/>
              <a:gd name="T29" fmla="*/ 228 h 237"/>
              <a:gd name="T30" fmla="*/ 185 w 218"/>
              <a:gd name="T31" fmla="*/ 221 h 237"/>
              <a:gd name="T32" fmla="*/ 199 w 218"/>
              <a:gd name="T33" fmla="*/ 207 h 237"/>
              <a:gd name="T34" fmla="*/ 197 w 218"/>
              <a:gd name="T35" fmla="*/ 198 h 237"/>
              <a:gd name="T36" fmla="*/ 199 w 218"/>
              <a:gd name="T37" fmla="*/ 191 h 237"/>
              <a:gd name="T38" fmla="*/ 205 w 218"/>
              <a:gd name="T39" fmla="*/ 185 h 237"/>
              <a:gd name="T40" fmla="*/ 205 w 218"/>
              <a:gd name="T41" fmla="*/ 169 h 237"/>
              <a:gd name="T42" fmla="*/ 202 w 218"/>
              <a:gd name="T43" fmla="*/ 164 h 237"/>
              <a:gd name="T44" fmla="*/ 203 w 218"/>
              <a:gd name="T45" fmla="*/ 155 h 237"/>
              <a:gd name="T46" fmla="*/ 209 w 218"/>
              <a:gd name="T47" fmla="*/ 144 h 237"/>
              <a:gd name="T48" fmla="*/ 204 w 218"/>
              <a:gd name="T49" fmla="*/ 129 h 237"/>
              <a:gd name="T50" fmla="*/ 199 w 218"/>
              <a:gd name="T51" fmla="*/ 120 h 237"/>
              <a:gd name="T52" fmla="*/ 203 w 218"/>
              <a:gd name="T53" fmla="*/ 109 h 237"/>
              <a:gd name="T54" fmla="*/ 201 w 218"/>
              <a:gd name="T55" fmla="*/ 99 h 237"/>
              <a:gd name="T56" fmla="*/ 179 w 218"/>
              <a:gd name="T57" fmla="*/ 93 h 237"/>
              <a:gd name="T58" fmla="*/ 135 w 218"/>
              <a:gd name="T59" fmla="*/ 97 h 237"/>
              <a:gd name="T60" fmla="*/ 138 w 218"/>
              <a:gd name="T61" fmla="*/ 73 h 237"/>
              <a:gd name="T62" fmla="*/ 143 w 218"/>
              <a:gd name="T63" fmla="*/ 55 h 237"/>
              <a:gd name="T64" fmla="*/ 146 w 218"/>
              <a:gd name="T65" fmla="*/ 40 h 237"/>
              <a:gd name="T66" fmla="*/ 136 w 218"/>
              <a:gd name="T67" fmla="*/ 10 h 237"/>
              <a:gd name="T68" fmla="*/ 135 w 218"/>
              <a:gd name="T69" fmla="*/ 1 h 237"/>
              <a:gd name="T70" fmla="*/ 154 w 218"/>
              <a:gd name="T71" fmla="*/ 29 h 237"/>
              <a:gd name="T72" fmla="*/ 150 w 218"/>
              <a:gd name="T73" fmla="*/ 59 h 237"/>
              <a:gd name="T74" fmla="*/ 147 w 218"/>
              <a:gd name="T75" fmla="*/ 73 h 237"/>
              <a:gd name="T76" fmla="*/ 167 w 218"/>
              <a:gd name="T77" fmla="*/ 85 h 237"/>
              <a:gd name="T78" fmla="*/ 205 w 218"/>
              <a:gd name="T79" fmla="*/ 93 h 237"/>
              <a:gd name="T80" fmla="*/ 211 w 218"/>
              <a:gd name="T81" fmla="*/ 112 h 237"/>
              <a:gd name="T82" fmla="*/ 211 w 218"/>
              <a:gd name="T83" fmla="*/ 126 h 237"/>
              <a:gd name="T84" fmla="*/ 213 w 218"/>
              <a:gd name="T85" fmla="*/ 155 h 237"/>
              <a:gd name="T86" fmla="*/ 214 w 218"/>
              <a:gd name="T87" fmla="*/ 171 h 237"/>
              <a:gd name="T88" fmla="*/ 205 w 218"/>
              <a:gd name="T89" fmla="*/ 197 h 237"/>
              <a:gd name="T90" fmla="*/ 204 w 218"/>
              <a:gd name="T91" fmla="*/ 215 h 237"/>
              <a:gd name="T92" fmla="*/ 172 w 218"/>
              <a:gd name="T93" fmla="*/ 235 h 237"/>
              <a:gd name="T94" fmla="*/ 141 w 218"/>
              <a:gd name="T95" fmla="*/ 237 h 237"/>
              <a:gd name="T96" fmla="*/ 119 w 218"/>
              <a:gd name="T97" fmla="*/ 236 h 237"/>
              <a:gd name="T98" fmla="*/ 111 w 218"/>
              <a:gd name="T99" fmla="*/ 234 h 237"/>
              <a:gd name="T100" fmla="*/ 84 w 218"/>
              <a:gd name="T101" fmla="*/ 229 h 237"/>
              <a:gd name="T102" fmla="*/ 71 w 218"/>
              <a:gd name="T103" fmla="*/ 234 h 237"/>
              <a:gd name="T104" fmla="*/ 12 w 218"/>
              <a:gd name="T105" fmla="*/ 235 h 237"/>
              <a:gd name="T106" fmla="*/ 1 w 218"/>
              <a:gd name="T107" fmla="*/ 228 h 237"/>
              <a:gd name="T108" fmla="*/ 3 w 218"/>
              <a:gd name="T109" fmla="*/ 131 h 237"/>
              <a:gd name="T110" fmla="*/ 46 w 218"/>
              <a:gd name="T111" fmla="*/ 127 h 237"/>
              <a:gd name="T112" fmla="*/ 58 w 218"/>
              <a:gd name="T113" fmla="*/ 126 h 237"/>
              <a:gd name="T114" fmla="*/ 66 w 218"/>
              <a:gd name="T115" fmla="*/ 121 h 237"/>
              <a:gd name="T116" fmla="*/ 76 w 218"/>
              <a:gd name="T117" fmla="*/ 101 h 237"/>
              <a:gd name="T118" fmla="*/ 97 w 218"/>
              <a:gd name="T119" fmla="*/ 73 h 237"/>
              <a:gd name="T120" fmla="*/ 114 w 218"/>
              <a:gd name="T121" fmla="*/ 37 h 237"/>
              <a:gd name="T122" fmla="*/ 115 w 218"/>
              <a:gd name="T123" fmla="*/ 22 h 237"/>
              <a:gd name="T124" fmla="*/ 126 w 218"/>
              <a:gd name="T125" fmla="*/ 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8" h="237">
                <a:moveTo>
                  <a:pt x="46" y="135"/>
                </a:moveTo>
                <a:lnTo>
                  <a:pt x="13" y="135"/>
                </a:lnTo>
                <a:lnTo>
                  <a:pt x="11" y="135"/>
                </a:lnTo>
                <a:lnTo>
                  <a:pt x="9" y="137"/>
                </a:lnTo>
                <a:lnTo>
                  <a:pt x="7" y="139"/>
                </a:lnTo>
                <a:lnTo>
                  <a:pt x="7" y="224"/>
                </a:lnTo>
                <a:lnTo>
                  <a:pt x="9" y="226"/>
                </a:lnTo>
                <a:lnTo>
                  <a:pt x="10" y="227"/>
                </a:lnTo>
                <a:lnTo>
                  <a:pt x="12" y="227"/>
                </a:lnTo>
                <a:lnTo>
                  <a:pt x="67" y="228"/>
                </a:lnTo>
                <a:lnTo>
                  <a:pt x="67" y="227"/>
                </a:lnTo>
                <a:lnTo>
                  <a:pt x="67" y="227"/>
                </a:lnTo>
                <a:lnTo>
                  <a:pt x="68" y="225"/>
                </a:lnTo>
                <a:lnTo>
                  <a:pt x="68" y="223"/>
                </a:lnTo>
                <a:lnTo>
                  <a:pt x="51" y="139"/>
                </a:lnTo>
                <a:lnTo>
                  <a:pt x="50" y="137"/>
                </a:lnTo>
                <a:lnTo>
                  <a:pt x="48" y="135"/>
                </a:lnTo>
                <a:lnTo>
                  <a:pt x="46" y="135"/>
                </a:lnTo>
                <a:close/>
                <a:moveTo>
                  <a:pt x="130" y="9"/>
                </a:moveTo>
                <a:lnTo>
                  <a:pt x="127" y="9"/>
                </a:lnTo>
                <a:lnTo>
                  <a:pt x="126" y="10"/>
                </a:lnTo>
                <a:lnTo>
                  <a:pt x="123" y="17"/>
                </a:lnTo>
                <a:lnTo>
                  <a:pt x="123" y="23"/>
                </a:lnTo>
                <a:lnTo>
                  <a:pt x="123" y="30"/>
                </a:lnTo>
                <a:lnTo>
                  <a:pt x="123" y="31"/>
                </a:lnTo>
                <a:lnTo>
                  <a:pt x="123" y="32"/>
                </a:lnTo>
                <a:lnTo>
                  <a:pt x="122" y="38"/>
                </a:lnTo>
                <a:lnTo>
                  <a:pt x="119" y="46"/>
                </a:lnTo>
                <a:lnTo>
                  <a:pt x="114" y="57"/>
                </a:lnTo>
                <a:lnTo>
                  <a:pt x="109" y="67"/>
                </a:lnTo>
                <a:lnTo>
                  <a:pt x="103" y="77"/>
                </a:lnTo>
                <a:lnTo>
                  <a:pt x="98" y="85"/>
                </a:lnTo>
                <a:lnTo>
                  <a:pt x="92" y="92"/>
                </a:lnTo>
                <a:lnTo>
                  <a:pt x="86" y="101"/>
                </a:lnTo>
                <a:lnTo>
                  <a:pt x="80" y="112"/>
                </a:lnTo>
                <a:lnTo>
                  <a:pt x="76" y="122"/>
                </a:lnTo>
                <a:lnTo>
                  <a:pt x="70" y="129"/>
                </a:lnTo>
                <a:lnTo>
                  <a:pt x="64" y="132"/>
                </a:lnTo>
                <a:lnTo>
                  <a:pt x="60" y="133"/>
                </a:lnTo>
                <a:lnTo>
                  <a:pt x="60" y="133"/>
                </a:lnTo>
                <a:lnTo>
                  <a:pt x="60" y="135"/>
                </a:lnTo>
                <a:lnTo>
                  <a:pt x="59" y="135"/>
                </a:lnTo>
                <a:lnTo>
                  <a:pt x="59" y="136"/>
                </a:lnTo>
                <a:lnTo>
                  <a:pt x="60" y="138"/>
                </a:lnTo>
                <a:lnTo>
                  <a:pt x="60" y="139"/>
                </a:lnTo>
                <a:lnTo>
                  <a:pt x="76" y="219"/>
                </a:lnTo>
                <a:lnTo>
                  <a:pt x="81" y="220"/>
                </a:lnTo>
                <a:lnTo>
                  <a:pt x="90" y="223"/>
                </a:lnTo>
                <a:lnTo>
                  <a:pt x="99" y="225"/>
                </a:lnTo>
                <a:lnTo>
                  <a:pt x="106" y="225"/>
                </a:lnTo>
                <a:lnTo>
                  <a:pt x="110" y="226"/>
                </a:lnTo>
                <a:lnTo>
                  <a:pt x="113" y="226"/>
                </a:lnTo>
                <a:lnTo>
                  <a:pt x="114" y="226"/>
                </a:lnTo>
                <a:lnTo>
                  <a:pt x="116" y="227"/>
                </a:lnTo>
                <a:lnTo>
                  <a:pt x="117" y="227"/>
                </a:lnTo>
                <a:lnTo>
                  <a:pt x="120" y="227"/>
                </a:lnTo>
                <a:lnTo>
                  <a:pt x="123" y="228"/>
                </a:lnTo>
                <a:lnTo>
                  <a:pt x="133" y="228"/>
                </a:lnTo>
                <a:lnTo>
                  <a:pt x="147" y="228"/>
                </a:lnTo>
                <a:lnTo>
                  <a:pt x="155" y="228"/>
                </a:lnTo>
                <a:lnTo>
                  <a:pt x="163" y="228"/>
                </a:lnTo>
                <a:lnTo>
                  <a:pt x="170" y="227"/>
                </a:lnTo>
                <a:lnTo>
                  <a:pt x="178" y="225"/>
                </a:lnTo>
                <a:lnTo>
                  <a:pt x="185" y="221"/>
                </a:lnTo>
                <a:lnTo>
                  <a:pt x="193" y="215"/>
                </a:lnTo>
                <a:lnTo>
                  <a:pt x="197" y="213"/>
                </a:lnTo>
                <a:lnTo>
                  <a:pt x="198" y="210"/>
                </a:lnTo>
                <a:lnTo>
                  <a:pt x="199" y="207"/>
                </a:lnTo>
                <a:lnTo>
                  <a:pt x="199" y="204"/>
                </a:lnTo>
                <a:lnTo>
                  <a:pt x="198" y="202"/>
                </a:lnTo>
                <a:lnTo>
                  <a:pt x="198" y="199"/>
                </a:lnTo>
                <a:lnTo>
                  <a:pt x="197" y="198"/>
                </a:lnTo>
                <a:lnTo>
                  <a:pt x="197" y="197"/>
                </a:lnTo>
                <a:lnTo>
                  <a:pt x="193" y="193"/>
                </a:lnTo>
                <a:lnTo>
                  <a:pt x="199" y="191"/>
                </a:lnTo>
                <a:lnTo>
                  <a:pt x="199" y="191"/>
                </a:lnTo>
                <a:lnTo>
                  <a:pt x="201" y="191"/>
                </a:lnTo>
                <a:lnTo>
                  <a:pt x="202" y="188"/>
                </a:lnTo>
                <a:lnTo>
                  <a:pt x="204" y="187"/>
                </a:lnTo>
                <a:lnTo>
                  <a:pt x="205" y="185"/>
                </a:lnTo>
                <a:lnTo>
                  <a:pt x="207" y="181"/>
                </a:lnTo>
                <a:lnTo>
                  <a:pt x="207" y="176"/>
                </a:lnTo>
                <a:lnTo>
                  <a:pt x="207" y="172"/>
                </a:lnTo>
                <a:lnTo>
                  <a:pt x="205" y="169"/>
                </a:lnTo>
                <a:lnTo>
                  <a:pt x="204" y="166"/>
                </a:lnTo>
                <a:lnTo>
                  <a:pt x="203" y="165"/>
                </a:lnTo>
                <a:lnTo>
                  <a:pt x="202" y="164"/>
                </a:lnTo>
                <a:lnTo>
                  <a:pt x="202" y="164"/>
                </a:lnTo>
                <a:lnTo>
                  <a:pt x="196" y="160"/>
                </a:lnTo>
                <a:lnTo>
                  <a:pt x="202" y="157"/>
                </a:lnTo>
                <a:lnTo>
                  <a:pt x="202" y="157"/>
                </a:lnTo>
                <a:lnTo>
                  <a:pt x="203" y="155"/>
                </a:lnTo>
                <a:lnTo>
                  <a:pt x="205" y="153"/>
                </a:lnTo>
                <a:lnTo>
                  <a:pt x="207" y="151"/>
                </a:lnTo>
                <a:lnTo>
                  <a:pt x="209" y="148"/>
                </a:lnTo>
                <a:lnTo>
                  <a:pt x="209" y="144"/>
                </a:lnTo>
                <a:lnTo>
                  <a:pt x="210" y="140"/>
                </a:lnTo>
                <a:lnTo>
                  <a:pt x="209" y="137"/>
                </a:lnTo>
                <a:lnTo>
                  <a:pt x="207" y="132"/>
                </a:lnTo>
                <a:lnTo>
                  <a:pt x="204" y="129"/>
                </a:lnTo>
                <a:lnTo>
                  <a:pt x="202" y="127"/>
                </a:lnTo>
                <a:lnTo>
                  <a:pt x="200" y="125"/>
                </a:lnTo>
                <a:lnTo>
                  <a:pt x="197" y="122"/>
                </a:lnTo>
                <a:lnTo>
                  <a:pt x="199" y="120"/>
                </a:lnTo>
                <a:lnTo>
                  <a:pt x="200" y="117"/>
                </a:lnTo>
                <a:lnTo>
                  <a:pt x="201" y="114"/>
                </a:lnTo>
                <a:lnTo>
                  <a:pt x="202" y="111"/>
                </a:lnTo>
                <a:lnTo>
                  <a:pt x="203" y="109"/>
                </a:lnTo>
                <a:lnTo>
                  <a:pt x="203" y="107"/>
                </a:lnTo>
                <a:lnTo>
                  <a:pt x="202" y="105"/>
                </a:lnTo>
                <a:lnTo>
                  <a:pt x="202" y="101"/>
                </a:lnTo>
                <a:lnTo>
                  <a:pt x="201" y="99"/>
                </a:lnTo>
                <a:lnTo>
                  <a:pt x="199" y="96"/>
                </a:lnTo>
                <a:lnTo>
                  <a:pt x="196" y="94"/>
                </a:lnTo>
                <a:lnTo>
                  <a:pt x="189" y="93"/>
                </a:lnTo>
                <a:lnTo>
                  <a:pt x="179" y="93"/>
                </a:lnTo>
                <a:lnTo>
                  <a:pt x="166" y="93"/>
                </a:lnTo>
                <a:lnTo>
                  <a:pt x="153" y="95"/>
                </a:lnTo>
                <a:lnTo>
                  <a:pt x="141" y="96"/>
                </a:lnTo>
                <a:lnTo>
                  <a:pt x="135" y="97"/>
                </a:lnTo>
                <a:lnTo>
                  <a:pt x="136" y="92"/>
                </a:lnTo>
                <a:lnTo>
                  <a:pt x="136" y="88"/>
                </a:lnTo>
                <a:lnTo>
                  <a:pt x="137" y="82"/>
                </a:lnTo>
                <a:lnTo>
                  <a:pt x="138" y="73"/>
                </a:lnTo>
                <a:lnTo>
                  <a:pt x="141" y="65"/>
                </a:lnTo>
                <a:lnTo>
                  <a:pt x="141" y="61"/>
                </a:lnTo>
                <a:lnTo>
                  <a:pt x="142" y="57"/>
                </a:lnTo>
                <a:lnTo>
                  <a:pt x="143" y="55"/>
                </a:lnTo>
                <a:lnTo>
                  <a:pt x="144" y="53"/>
                </a:lnTo>
                <a:lnTo>
                  <a:pt x="145" y="50"/>
                </a:lnTo>
                <a:lnTo>
                  <a:pt x="146" y="45"/>
                </a:lnTo>
                <a:lnTo>
                  <a:pt x="146" y="40"/>
                </a:lnTo>
                <a:lnTo>
                  <a:pt x="145" y="29"/>
                </a:lnTo>
                <a:lnTo>
                  <a:pt x="143" y="19"/>
                </a:lnTo>
                <a:lnTo>
                  <a:pt x="138" y="12"/>
                </a:lnTo>
                <a:lnTo>
                  <a:pt x="136" y="10"/>
                </a:lnTo>
                <a:lnTo>
                  <a:pt x="133" y="9"/>
                </a:lnTo>
                <a:lnTo>
                  <a:pt x="130" y="9"/>
                </a:lnTo>
                <a:close/>
                <a:moveTo>
                  <a:pt x="130" y="0"/>
                </a:moveTo>
                <a:lnTo>
                  <a:pt x="135" y="1"/>
                </a:lnTo>
                <a:lnTo>
                  <a:pt x="139" y="4"/>
                </a:lnTo>
                <a:lnTo>
                  <a:pt x="144" y="6"/>
                </a:lnTo>
                <a:lnTo>
                  <a:pt x="150" y="17"/>
                </a:lnTo>
                <a:lnTo>
                  <a:pt x="154" y="29"/>
                </a:lnTo>
                <a:lnTo>
                  <a:pt x="154" y="40"/>
                </a:lnTo>
                <a:lnTo>
                  <a:pt x="154" y="49"/>
                </a:lnTo>
                <a:lnTo>
                  <a:pt x="152" y="54"/>
                </a:lnTo>
                <a:lnTo>
                  <a:pt x="150" y="59"/>
                </a:lnTo>
                <a:lnTo>
                  <a:pt x="149" y="61"/>
                </a:lnTo>
                <a:lnTo>
                  <a:pt x="149" y="62"/>
                </a:lnTo>
                <a:lnTo>
                  <a:pt x="148" y="65"/>
                </a:lnTo>
                <a:lnTo>
                  <a:pt x="147" y="73"/>
                </a:lnTo>
                <a:lnTo>
                  <a:pt x="146" y="81"/>
                </a:lnTo>
                <a:lnTo>
                  <a:pt x="145" y="87"/>
                </a:lnTo>
                <a:lnTo>
                  <a:pt x="155" y="86"/>
                </a:lnTo>
                <a:lnTo>
                  <a:pt x="167" y="85"/>
                </a:lnTo>
                <a:lnTo>
                  <a:pt x="180" y="84"/>
                </a:lnTo>
                <a:lnTo>
                  <a:pt x="191" y="85"/>
                </a:lnTo>
                <a:lnTo>
                  <a:pt x="199" y="87"/>
                </a:lnTo>
                <a:lnTo>
                  <a:pt x="205" y="93"/>
                </a:lnTo>
                <a:lnTo>
                  <a:pt x="210" y="99"/>
                </a:lnTo>
                <a:lnTo>
                  <a:pt x="211" y="105"/>
                </a:lnTo>
                <a:lnTo>
                  <a:pt x="211" y="109"/>
                </a:lnTo>
                <a:lnTo>
                  <a:pt x="211" y="112"/>
                </a:lnTo>
                <a:lnTo>
                  <a:pt x="210" y="115"/>
                </a:lnTo>
                <a:lnTo>
                  <a:pt x="209" y="118"/>
                </a:lnTo>
                <a:lnTo>
                  <a:pt x="208" y="121"/>
                </a:lnTo>
                <a:lnTo>
                  <a:pt x="211" y="126"/>
                </a:lnTo>
                <a:lnTo>
                  <a:pt x="215" y="132"/>
                </a:lnTo>
                <a:lnTo>
                  <a:pt x="218" y="139"/>
                </a:lnTo>
                <a:lnTo>
                  <a:pt x="216" y="149"/>
                </a:lnTo>
                <a:lnTo>
                  <a:pt x="213" y="155"/>
                </a:lnTo>
                <a:lnTo>
                  <a:pt x="210" y="160"/>
                </a:lnTo>
                <a:lnTo>
                  <a:pt x="212" y="163"/>
                </a:lnTo>
                <a:lnTo>
                  <a:pt x="213" y="166"/>
                </a:lnTo>
                <a:lnTo>
                  <a:pt x="214" y="171"/>
                </a:lnTo>
                <a:lnTo>
                  <a:pt x="215" y="176"/>
                </a:lnTo>
                <a:lnTo>
                  <a:pt x="213" y="186"/>
                </a:lnTo>
                <a:lnTo>
                  <a:pt x="210" y="193"/>
                </a:lnTo>
                <a:lnTo>
                  <a:pt x="205" y="197"/>
                </a:lnTo>
                <a:lnTo>
                  <a:pt x="207" y="199"/>
                </a:lnTo>
                <a:lnTo>
                  <a:pt x="207" y="203"/>
                </a:lnTo>
                <a:lnTo>
                  <a:pt x="207" y="208"/>
                </a:lnTo>
                <a:lnTo>
                  <a:pt x="204" y="215"/>
                </a:lnTo>
                <a:lnTo>
                  <a:pt x="198" y="221"/>
                </a:lnTo>
                <a:lnTo>
                  <a:pt x="189" y="228"/>
                </a:lnTo>
                <a:lnTo>
                  <a:pt x="180" y="232"/>
                </a:lnTo>
                <a:lnTo>
                  <a:pt x="172" y="235"/>
                </a:lnTo>
                <a:lnTo>
                  <a:pt x="163" y="236"/>
                </a:lnTo>
                <a:lnTo>
                  <a:pt x="155" y="236"/>
                </a:lnTo>
                <a:lnTo>
                  <a:pt x="147" y="236"/>
                </a:lnTo>
                <a:lnTo>
                  <a:pt x="141" y="237"/>
                </a:lnTo>
                <a:lnTo>
                  <a:pt x="133" y="237"/>
                </a:lnTo>
                <a:lnTo>
                  <a:pt x="126" y="237"/>
                </a:lnTo>
                <a:lnTo>
                  <a:pt x="121" y="236"/>
                </a:lnTo>
                <a:lnTo>
                  <a:pt x="119" y="236"/>
                </a:lnTo>
                <a:lnTo>
                  <a:pt x="116" y="235"/>
                </a:lnTo>
                <a:lnTo>
                  <a:pt x="114" y="235"/>
                </a:lnTo>
                <a:lnTo>
                  <a:pt x="113" y="234"/>
                </a:lnTo>
                <a:lnTo>
                  <a:pt x="111" y="234"/>
                </a:lnTo>
                <a:lnTo>
                  <a:pt x="109" y="234"/>
                </a:lnTo>
                <a:lnTo>
                  <a:pt x="105" y="234"/>
                </a:lnTo>
                <a:lnTo>
                  <a:pt x="97" y="231"/>
                </a:lnTo>
                <a:lnTo>
                  <a:pt x="84" y="229"/>
                </a:lnTo>
                <a:lnTo>
                  <a:pt x="76" y="228"/>
                </a:lnTo>
                <a:lnTo>
                  <a:pt x="75" y="230"/>
                </a:lnTo>
                <a:lnTo>
                  <a:pt x="73" y="231"/>
                </a:lnTo>
                <a:lnTo>
                  <a:pt x="71" y="234"/>
                </a:lnTo>
                <a:lnTo>
                  <a:pt x="69" y="235"/>
                </a:lnTo>
                <a:lnTo>
                  <a:pt x="67" y="235"/>
                </a:lnTo>
                <a:lnTo>
                  <a:pt x="67" y="235"/>
                </a:lnTo>
                <a:lnTo>
                  <a:pt x="12" y="235"/>
                </a:lnTo>
                <a:lnTo>
                  <a:pt x="9" y="235"/>
                </a:lnTo>
                <a:lnTo>
                  <a:pt x="5" y="232"/>
                </a:lnTo>
                <a:lnTo>
                  <a:pt x="2" y="230"/>
                </a:lnTo>
                <a:lnTo>
                  <a:pt x="1" y="228"/>
                </a:lnTo>
                <a:lnTo>
                  <a:pt x="0" y="224"/>
                </a:lnTo>
                <a:lnTo>
                  <a:pt x="0" y="138"/>
                </a:lnTo>
                <a:lnTo>
                  <a:pt x="1" y="135"/>
                </a:lnTo>
                <a:lnTo>
                  <a:pt x="3" y="131"/>
                </a:lnTo>
                <a:lnTo>
                  <a:pt x="5" y="129"/>
                </a:lnTo>
                <a:lnTo>
                  <a:pt x="9" y="127"/>
                </a:lnTo>
                <a:lnTo>
                  <a:pt x="13" y="127"/>
                </a:lnTo>
                <a:lnTo>
                  <a:pt x="46" y="127"/>
                </a:lnTo>
                <a:lnTo>
                  <a:pt x="50" y="127"/>
                </a:lnTo>
                <a:lnTo>
                  <a:pt x="54" y="129"/>
                </a:lnTo>
                <a:lnTo>
                  <a:pt x="56" y="127"/>
                </a:lnTo>
                <a:lnTo>
                  <a:pt x="58" y="126"/>
                </a:lnTo>
                <a:lnTo>
                  <a:pt x="59" y="126"/>
                </a:lnTo>
                <a:lnTo>
                  <a:pt x="61" y="125"/>
                </a:lnTo>
                <a:lnTo>
                  <a:pt x="64" y="124"/>
                </a:lnTo>
                <a:lnTo>
                  <a:pt x="66" y="121"/>
                </a:lnTo>
                <a:lnTo>
                  <a:pt x="69" y="119"/>
                </a:lnTo>
                <a:lnTo>
                  <a:pt x="71" y="115"/>
                </a:lnTo>
                <a:lnTo>
                  <a:pt x="72" y="111"/>
                </a:lnTo>
                <a:lnTo>
                  <a:pt x="76" y="101"/>
                </a:lnTo>
                <a:lnTo>
                  <a:pt x="80" y="94"/>
                </a:lnTo>
                <a:lnTo>
                  <a:pt x="87" y="87"/>
                </a:lnTo>
                <a:lnTo>
                  <a:pt x="91" y="81"/>
                </a:lnTo>
                <a:lnTo>
                  <a:pt x="97" y="73"/>
                </a:lnTo>
                <a:lnTo>
                  <a:pt x="102" y="63"/>
                </a:lnTo>
                <a:lnTo>
                  <a:pt x="106" y="53"/>
                </a:lnTo>
                <a:lnTo>
                  <a:pt x="111" y="43"/>
                </a:lnTo>
                <a:lnTo>
                  <a:pt x="114" y="37"/>
                </a:lnTo>
                <a:lnTo>
                  <a:pt x="115" y="32"/>
                </a:lnTo>
                <a:lnTo>
                  <a:pt x="115" y="31"/>
                </a:lnTo>
                <a:lnTo>
                  <a:pt x="115" y="30"/>
                </a:lnTo>
                <a:lnTo>
                  <a:pt x="115" y="22"/>
                </a:lnTo>
                <a:lnTo>
                  <a:pt x="115" y="13"/>
                </a:lnTo>
                <a:lnTo>
                  <a:pt x="120" y="6"/>
                </a:lnTo>
                <a:lnTo>
                  <a:pt x="123" y="2"/>
                </a:lnTo>
                <a:lnTo>
                  <a:pt x="126" y="1"/>
                </a:lnTo>
                <a:lnTo>
                  <a:pt x="13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4" name="Группа 143"/>
          <p:cNvGrpSpPr/>
          <p:nvPr/>
        </p:nvGrpSpPr>
        <p:grpSpPr>
          <a:xfrm>
            <a:off x="6109569" y="3003798"/>
            <a:ext cx="288032" cy="288032"/>
            <a:chOff x="-5507038" y="5153025"/>
            <a:chExt cx="457201" cy="457201"/>
          </a:xfrm>
        </p:grpSpPr>
        <p:sp>
          <p:nvSpPr>
            <p:cNvPr id="145" name="Freeform 335"/>
            <p:cNvSpPr>
              <a:spLocks/>
            </p:cNvSpPr>
            <p:nvPr/>
          </p:nvSpPr>
          <p:spPr bwMode="auto">
            <a:xfrm>
              <a:off x="-5507038" y="5153025"/>
              <a:ext cx="450850" cy="234950"/>
            </a:xfrm>
            <a:custGeom>
              <a:avLst/>
              <a:gdLst>
                <a:gd name="T0" fmla="*/ 144 w 284"/>
                <a:gd name="T1" fmla="*/ 0 h 148"/>
                <a:gd name="T2" fmla="*/ 176 w 284"/>
                <a:gd name="T3" fmla="*/ 3 h 148"/>
                <a:gd name="T4" fmla="*/ 205 w 284"/>
                <a:gd name="T5" fmla="*/ 13 h 148"/>
                <a:gd name="T6" fmla="*/ 231 w 284"/>
                <a:gd name="T7" fmla="*/ 27 h 148"/>
                <a:gd name="T8" fmla="*/ 254 w 284"/>
                <a:gd name="T9" fmla="*/ 49 h 148"/>
                <a:gd name="T10" fmla="*/ 270 w 284"/>
                <a:gd name="T11" fmla="*/ 73 h 148"/>
                <a:gd name="T12" fmla="*/ 270 w 284"/>
                <a:gd name="T13" fmla="*/ 18 h 148"/>
                <a:gd name="T14" fmla="*/ 272 w 284"/>
                <a:gd name="T15" fmla="*/ 14 h 148"/>
                <a:gd name="T16" fmla="*/ 274 w 284"/>
                <a:gd name="T17" fmla="*/ 11 h 148"/>
                <a:gd name="T18" fmla="*/ 277 w 284"/>
                <a:gd name="T19" fmla="*/ 11 h 148"/>
                <a:gd name="T20" fmla="*/ 280 w 284"/>
                <a:gd name="T21" fmla="*/ 13 h 148"/>
                <a:gd name="T22" fmla="*/ 282 w 284"/>
                <a:gd name="T23" fmla="*/ 14 h 148"/>
                <a:gd name="T24" fmla="*/ 284 w 284"/>
                <a:gd name="T25" fmla="*/ 18 h 148"/>
                <a:gd name="T26" fmla="*/ 284 w 284"/>
                <a:gd name="T27" fmla="*/ 94 h 148"/>
                <a:gd name="T28" fmla="*/ 205 w 284"/>
                <a:gd name="T29" fmla="*/ 94 h 148"/>
                <a:gd name="T30" fmla="*/ 202 w 284"/>
                <a:gd name="T31" fmla="*/ 94 h 148"/>
                <a:gd name="T32" fmla="*/ 200 w 284"/>
                <a:gd name="T33" fmla="*/ 93 h 148"/>
                <a:gd name="T34" fmla="*/ 198 w 284"/>
                <a:gd name="T35" fmla="*/ 90 h 148"/>
                <a:gd name="T36" fmla="*/ 200 w 284"/>
                <a:gd name="T37" fmla="*/ 86 h 148"/>
                <a:gd name="T38" fmla="*/ 202 w 284"/>
                <a:gd name="T39" fmla="*/ 83 h 148"/>
                <a:gd name="T40" fmla="*/ 205 w 284"/>
                <a:gd name="T41" fmla="*/ 83 h 148"/>
                <a:gd name="T42" fmla="*/ 262 w 284"/>
                <a:gd name="T43" fmla="*/ 83 h 148"/>
                <a:gd name="T44" fmla="*/ 246 w 284"/>
                <a:gd name="T45" fmla="*/ 58 h 148"/>
                <a:gd name="T46" fmla="*/ 226 w 284"/>
                <a:gd name="T47" fmla="*/ 39 h 148"/>
                <a:gd name="T48" fmla="*/ 202 w 284"/>
                <a:gd name="T49" fmla="*/ 24 h 148"/>
                <a:gd name="T50" fmla="*/ 174 w 284"/>
                <a:gd name="T51" fmla="*/ 14 h 148"/>
                <a:gd name="T52" fmla="*/ 144 w 284"/>
                <a:gd name="T53" fmla="*/ 11 h 148"/>
                <a:gd name="T54" fmla="*/ 110 w 284"/>
                <a:gd name="T55" fmla="*/ 16 h 148"/>
                <a:gd name="T56" fmla="*/ 79 w 284"/>
                <a:gd name="T57" fmla="*/ 29 h 148"/>
                <a:gd name="T58" fmla="*/ 51 w 284"/>
                <a:gd name="T59" fmla="*/ 50 h 148"/>
                <a:gd name="T60" fmla="*/ 32 w 284"/>
                <a:gd name="T61" fmla="*/ 76 h 148"/>
                <a:gd name="T62" fmla="*/ 18 w 284"/>
                <a:gd name="T63" fmla="*/ 108 h 148"/>
                <a:gd name="T64" fmla="*/ 14 w 284"/>
                <a:gd name="T65" fmla="*/ 144 h 148"/>
                <a:gd name="T66" fmla="*/ 12 w 284"/>
                <a:gd name="T67" fmla="*/ 147 h 148"/>
                <a:gd name="T68" fmla="*/ 10 w 284"/>
                <a:gd name="T69" fmla="*/ 148 h 148"/>
                <a:gd name="T70" fmla="*/ 7 w 284"/>
                <a:gd name="T71" fmla="*/ 148 h 148"/>
                <a:gd name="T72" fmla="*/ 4 w 284"/>
                <a:gd name="T73" fmla="*/ 148 h 148"/>
                <a:gd name="T74" fmla="*/ 2 w 284"/>
                <a:gd name="T75" fmla="*/ 147 h 148"/>
                <a:gd name="T76" fmla="*/ 0 w 284"/>
                <a:gd name="T77" fmla="*/ 144 h 148"/>
                <a:gd name="T78" fmla="*/ 5 w 284"/>
                <a:gd name="T79" fmla="*/ 111 h 148"/>
                <a:gd name="T80" fmla="*/ 15 w 284"/>
                <a:gd name="T81" fmla="*/ 80 h 148"/>
                <a:gd name="T82" fmla="*/ 33 w 284"/>
                <a:gd name="T83" fmla="*/ 54 h 148"/>
                <a:gd name="T84" fmla="*/ 54 w 284"/>
                <a:gd name="T85" fmla="*/ 31 h 148"/>
                <a:gd name="T86" fmla="*/ 82 w 284"/>
                <a:gd name="T87" fmla="*/ 14 h 148"/>
                <a:gd name="T88" fmla="*/ 112 w 284"/>
                <a:gd name="T89" fmla="*/ 3 h 148"/>
                <a:gd name="T90" fmla="*/ 144 w 284"/>
                <a:gd name="T9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4" h="148">
                  <a:moveTo>
                    <a:pt x="144" y="0"/>
                  </a:moveTo>
                  <a:lnTo>
                    <a:pt x="176" y="3"/>
                  </a:lnTo>
                  <a:lnTo>
                    <a:pt x="205" y="13"/>
                  </a:lnTo>
                  <a:lnTo>
                    <a:pt x="231" y="27"/>
                  </a:lnTo>
                  <a:lnTo>
                    <a:pt x="254" y="49"/>
                  </a:lnTo>
                  <a:lnTo>
                    <a:pt x="270" y="73"/>
                  </a:lnTo>
                  <a:lnTo>
                    <a:pt x="270" y="18"/>
                  </a:lnTo>
                  <a:lnTo>
                    <a:pt x="272" y="14"/>
                  </a:lnTo>
                  <a:lnTo>
                    <a:pt x="274" y="11"/>
                  </a:lnTo>
                  <a:lnTo>
                    <a:pt x="277" y="11"/>
                  </a:lnTo>
                  <a:lnTo>
                    <a:pt x="280" y="13"/>
                  </a:lnTo>
                  <a:lnTo>
                    <a:pt x="282" y="14"/>
                  </a:lnTo>
                  <a:lnTo>
                    <a:pt x="284" y="18"/>
                  </a:lnTo>
                  <a:lnTo>
                    <a:pt x="284" y="94"/>
                  </a:lnTo>
                  <a:lnTo>
                    <a:pt x="205" y="94"/>
                  </a:lnTo>
                  <a:lnTo>
                    <a:pt x="202" y="94"/>
                  </a:lnTo>
                  <a:lnTo>
                    <a:pt x="200" y="93"/>
                  </a:lnTo>
                  <a:lnTo>
                    <a:pt x="198" y="90"/>
                  </a:lnTo>
                  <a:lnTo>
                    <a:pt x="200" y="86"/>
                  </a:lnTo>
                  <a:lnTo>
                    <a:pt x="202" y="83"/>
                  </a:lnTo>
                  <a:lnTo>
                    <a:pt x="205" y="83"/>
                  </a:lnTo>
                  <a:lnTo>
                    <a:pt x="262" y="83"/>
                  </a:lnTo>
                  <a:lnTo>
                    <a:pt x="246" y="58"/>
                  </a:lnTo>
                  <a:lnTo>
                    <a:pt x="226" y="39"/>
                  </a:lnTo>
                  <a:lnTo>
                    <a:pt x="202" y="24"/>
                  </a:lnTo>
                  <a:lnTo>
                    <a:pt x="174" y="14"/>
                  </a:lnTo>
                  <a:lnTo>
                    <a:pt x="144" y="11"/>
                  </a:lnTo>
                  <a:lnTo>
                    <a:pt x="110" y="16"/>
                  </a:lnTo>
                  <a:lnTo>
                    <a:pt x="79" y="29"/>
                  </a:lnTo>
                  <a:lnTo>
                    <a:pt x="51" y="50"/>
                  </a:lnTo>
                  <a:lnTo>
                    <a:pt x="32" y="76"/>
                  </a:lnTo>
                  <a:lnTo>
                    <a:pt x="18" y="108"/>
                  </a:lnTo>
                  <a:lnTo>
                    <a:pt x="14" y="144"/>
                  </a:lnTo>
                  <a:lnTo>
                    <a:pt x="12" y="147"/>
                  </a:lnTo>
                  <a:lnTo>
                    <a:pt x="10" y="148"/>
                  </a:lnTo>
                  <a:lnTo>
                    <a:pt x="7" y="148"/>
                  </a:lnTo>
                  <a:lnTo>
                    <a:pt x="4" y="148"/>
                  </a:lnTo>
                  <a:lnTo>
                    <a:pt x="2" y="147"/>
                  </a:lnTo>
                  <a:lnTo>
                    <a:pt x="0" y="144"/>
                  </a:lnTo>
                  <a:lnTo>
                    <a:pt x="5" y="111"/>
                  </a:lnTo>
                  <a:lnTo>
                    <a:pt x="15" y="80"/>
                  </a:lnTo>
                  <a:lnTo>
                    <a:pt x="33" y="54"/>
                  </a:lnTo>
                  <a:lnTo>
                    <a:pt x="54" y="31"/>
                  </a:lnTo>
                  <a:lnTo>
                    <a:pt x="82" y="14"/>
                  </a:lnTo>
                  <a:lnTo>
                    <a:pt x="112" y="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336"/>
            <p:cNvSpPr>
              <a:spLocks/>
            </p:cNvSpPr>
            <p:nvPr/>
          </p:nvSpPr>
          <p:spPr bwMode="auto">
            <a:xfrm>
              <a:off x="-5495925" y="5370513"/>
              <a:ext cx="446088" cy="239713"/>
            </a:xfrm>
            <a:custGeom>
              <a:avLst/>
              <a:gdLst>
                <a:gd name="T0" fmla="*/ 277 w 281"/>
                <a:gd name="T1" fmla="*/ 0 h 151"/>
                <a:gd name="T2" fmla="*/ 280 w 281"/>
                <a:gd name="T3" fmla="*/ 2 h 151"/>
                <a:gd name="T4" fmla="*/ 281 w 281"/>
                <a:gd name="T5" fmla="*/ 3 h 151"/>
                <a:gd name="T6" fmla="*/ 281 w 281"/>
                <a:gd name="T7" fmla="*/ 7 h 151"/>
                <a:gd name="T8" fmla="*/ 278 w 281"/>
                <a:gd name="T9" fmla="*/ 39 h 151"/>
                <a:gd name="T10" fmla="*/ 267 w 281"/>
                <a:gd name="T11" fmla="*/ 69 h 151"/>
                <a:gd name="T12" fmla="*/ 250 w 281"/>
                <a:gd name="T13" fmla="*/ 97 h 151"/>
                <a:gd name="T14" fmla="*/ 227 w 281"/>
                <a:gd name="T15" fmla="*/ 118 h 151"/>
                <a:gd name="T16" fmla="*/ 201 w 281"/>
                <a:gd name="T17" fmla="*/ 136 h 151"/>
                <a:gd name="T18" fmla="*/ 170 w 281"/>
                <a:gd name="T19" fmla="*/ 146 h 151"/>
                <a:gd name="T20" fmla="*/ 137 w 281"/>
                <a:gd name="T21" fmla="*/ 151 h 151"/>
                <a:gd name="T22" fmla="*/ 106 w 281"/>
                <a:gd name="T23" fmla="*/ 147 h 151"/>
                <a:gd name="T24" fmla="*/ 79 w 281"/>
                <a:gd name="T25" fmla="*/ 137 h 151"/>
                <a:gd name="T26" fmla="*/ 52 w 281"/>
                <a:gd name="T27" fmla="*/ 121 h 151"/>
                <a:gd name="T28" fmla="*/ 29 w 281"/>
                <a:gd name="T29" fmla="*/ 101 h 151"/>
                <a:gd name="T30" fmla="*/ 11 w 281"/>
                <a:gd name="T31" fmla="*/ 75 h 151"/>
                <a:gd name="T32" fmla="*/ 11 w 281"/>
                <a:gd name="T33" fmla="*/ 133 h 151"/>
                <a:gd name="T34" fmla="*/ 11 w 281"/>
                <a:gd name="T35" fmla="*/ 136 h 151"/>
                <a:gd name="T36" fmla="*/ 10 w 281"/>
                <a:gd name="T37" fmla="*/ 137 h 151"/>
                <a:gd name="T38" fmla="*/ 7 w 281"/>
                <a:gd name="T39" fmla="*/ 137 h 151"/>
                <a:gd name="T40" fmla="*/ 3 w 281"/>
                <a:gd name="T41" fmla="*/ 137 h 151"/>
                <a:gd name="T42" fmla="*/ 2 w 281"/>
                <a:gd name="T43" fmla="*/ 136 h 151"/>
                <a:gd name="T44" fmla="*/ 0 w 281"/>
                <a:gd name="T45" fmla="*/ 133 h 151"/>
                <a:gd name="T46" fmla="*/ 0 w 281"/>
                <a:gd name="T47" fmla="*/ 54 h 151"/>
                <a:gd name="T48" fmla="*/ 79 w 281"/>
                <a:gd name="T49" fmla="*/ 54 h 151"/>
                <a:gd name="T50" fmla="*/ 82 w 281"/>
                <a:gd name="T51" fmla="*/ 56 h 151"/>
                <a:gd name="T52" fmla="*/ 83 w 281"/>
                <a:gd name="T53" fmla="*/ 57 h 151"/>
                <a:gd name="T54" fmla="*/ 83 w 281"/>
                <a:gd name="T55" fmla="*/ 61 h 151"/>
                <a:gd name="T56" fmla="*/ 83 w 281"/>
                <a:gd name="T57" fmla="*/ 64 h 151"/>
                <a:gd name="T58" fmla="*/ 82 w 281"/>
                <a:gd name="T59" fmla="*/ 65 h 151"/>
                <a:gd name="T60" fmla="*/ 79 w 281"/>
                <a:gd name="T61" fmla="*/ 65 h 151"/>
                <a:gd name="T62" fmla="*/ 20 w 281"/>
                <a:gd name="T63" fmla="*/ 65 h 151"/>
                <a:gd name="T64" fmla="*/ 36 w 281"/>
                <a:gd name="T65" fmla="*/ 90 h 151"/>
                <a:gd name="T66" fmla="*/ 57 w 281"/>
                <a:gd name="T67" fmla="*/ 110 h 151"/>
                <a:gd name="T68" fmla="*/ 82 w 281"/>
                <a:gd name="T69" fmla="*/ 126 h 151"/>
                <a:gd name="T70" fmla="*/ 108 w 281"/>
                <a:gd name="T71" fmla="*/ 134 h 151"/>
                <a:gd name="T72" fmla="*/ 137 w 281"/>
                <a:gd name="T73" fmla="*/ 137 h 151"/>
                <a:gd name="T74" fmla="*/ 173 w 281"/>
                <a:gd name="T75" fmla="*/ 133 h 151"/>
                <a:gd name="T76" fmla="*/ 205 w 281"/>
                <a:gd name="T77" fmla="*/ 119 h 151"/>
                <a:gd name="T78" fmla="*/ 231 w 281"/>
                <a:gd name="T79" fmla="*/ 100 h 151"/>
                <a:gd name="T80" fmla="*/ 252 w 281"/>
                <a:gd name="T81" fmla="*/ 72 h 151"/>
                <a:gd name="T82" fmla="*/ 265 w 281"/>
                <a:gd name="T83" fmla="*/ 41 h 151"/>
                <a:gd name="T84" fmla="*/ 270 w 281"/>
                <a:gd name="T85" fmla="*/ 7 h 151"/>
                <a:gd name="T86" fmla="*/ 272 w 281"/>
                <a:gd name="T87" fmla="*/ 3 h 151"/>
                <a:gd name="T88" fmla="*/ 273 w 281"/>
                <a:gd name="T89" fmla="*/ 0 h 151"/>
                <a:gd name="T90" fmla="*/ 277 w 281"/>
                <a:gd name="T9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1" h="151">
                  <a:moveTo>
                    <a:pt x="277" y="0"/>
                  </a:moveTo>
                  <a:lnTo>
                    <a:pt x="280" y="2"/>
                  </a:lnTo>
                  <a:lnTo>
                    <a:pt x="281" y="3"/>
                  </a:lnTo>
                  <a:lnTo>
                    <a:pt x="281" y="7"/>
                  </a:lnTo>
                  <a:lnTo>
                    <a:pt x="278" y="39"/>
                  </a:lnTo>
                  <a:lnTo>
                    <a:pt x="267" y="69"/>
                  </a:lnTo>
                  <a:lnTo>
                    <a:pt x="250" y="97"/>
                  </a:lnTo>
                  <a:lnTo>
                    <a:pt x="227" y="118"/>
                  </a:lnTo>
                  <a:lnTo>
                    <a:pt x="201" y="136"/>
                  </a:lnTo>
                  <a:lnTo>
                    <a:pt x="170" y="146"/>
                  </a:lnTo>
                  <a:lnTo>
                    <a:pt x="137" y="151"/>
                  </a:lnTo>
                  <a:lnTo>
                    <a:pt x="106" y="147"/>
                  </a:lnTo>
                  <a:lnTo>
                    <a:pt x="79" y="137"/>
                  </a:lnTo>
                  <a:lnTo>
                    <a:pt x="52" y="121"/>
                  </a:lnTo>
                  <a:lnTo>
                    <a:pt x="29" y="101"/>
                  </a:lnTo>
                  <a:lnTo>
                    <a:pt x="11" y="75"/>
                  </a:lnTo>
                  <a:lnTo>
                    <a:pt x="11" y="133"/>
                  </a:lnTo>
                  <a:lnTo>
                    <a:pt x="11" y="136"/>
                  </a:lnTo>
                  <a:lnTo>
                    <a:pt x="10" y="137"/>
                  </a:lnTo>
                  <a:lnTo>
                    <a:pt x="7" y="137"/>
                  </a:lnTo>
                  <a:lnTo>
                    <a:pt x="3" y="137"/>
                  </a:lnTo>
                  <a:lnTo>
                    <a:pt x="2" y="136"/>
                  </a:lnTo>
                  <a:lnTo>
                    <a:pt x="0" y="133"/>
                  </a:lnTo>
                  <a:lnTo>
                    <a:pt x="0" y="54"/>
                  </a:lnTo>
                  <a:lnTo>
                    <a:pt x="79" y="54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3" y="61"/>
                  </a:lnTo>
                  <a:lnTo>
                    <a:pt x="83" y="64"/>
                  </a:lnTo>
                  <a:lnTo>
                    <a:pt x="82" y="65"/>
                  </a:lnTo>
                  <a:lnTo>
                    <a:pt x="79" y="65"/>
                  </a:lnTo>
                  <a:lnTo>
                    <a:pt x="20" y="65"/>
                  </a:lnTo>
                  <a:lnTo>
                    <a:pt x="36" y="90"/>
                  </a:lnTo>
                  <a:lnTo>
                    <a:pt x="57" y="110"/>
                  </a:lnTo>
                  <a:lnTo>
                    <a:pt x="82" y="126"/>
                  </a:lnTo>
                  <a:lnTo>
                    <a:pt x="108" y="134"/>
                  </a:lnTo>
                  <a:lnTo>
                    <a:pt x="137" y="137"/>
                  </a:lnTo>
                  <a:lnTo>
                    <a:pt x="173" y="133"/>
                  </a:lnTo>
                  <a:lnTo>
                    <a:pt x="205" y="119"/>
                  </a:lnTo>
                  <a:lnTo>
                    <a:pt x="231" y="100"/>
                  </a:lnTo>
                  <a:lnTo>
                    <a:pt x="252" y="72"/>
                  </a:lnTo>
                  <a:lnTo>
                    <a:pt x="265" y="41"/>
                  </a:lnTo>
                  <a:lnTo>
                    <a:pt x="270" y="7"/>
                  </a:lnTo>
                  <a:lnTo>
                    <a:pt x="272" y="3"/>
                  </a:lnTo>
                  <a:lnTo>
                    <a:pt x="273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5" name="Прямоугольник 84"/>
          <p:cNvSpPr/>
          <p:nvPr/>
        </p:nvSpPr>
        <p:spPr>
          <a:xfrm>
            <a:off x="6465362" y="1648857"/>
            <a:ext cx="20569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/>
            <a:r>
              <a:rPr lang="en-US" sz="1100" dirty="0" smtClean="0">
                <a:latin typeface="Tahoma" pitchFamily="34" charset="0"/>
                <a:cs typeface="Tahoma" pitchFamily="34" charset="0"/>
              </a:rPr>
              <a:t>KPI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управлений и комитетов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6844415" y="3102228"/>
            <a:ext cx="22322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ru-RU" sz="1100" dirty="0" smtClean="0">
                <a:latin typeface="Tahoma" pitchFamily="34" charset="0"/>
                <a:cs typeface="Tahoma" pitchFamily="34" charset="0"/>
              </a:rPr>
              <a:t>Сводки оперативных служб</a:t>
            </a:r>
            <a:endParaRPr lang="ru-RU" sz="1100" dirty="0"/>
          </a:p>
        </p:txBody>
      </p:sp>
      <p:sp>
        <p:nvSpPr>
          <p:cNvPr id="105" name="Freeform 390"/>
          <p:cNvSpPr>
            <a:spLocks noEditPoints="1"/>
          </p:cNvSpPr>
          <p:nvPr/>
        </p:nvSpPr>
        <p:spPr bwMode="auto">
          <a:xfrm>
            <a:off x="5269195" y="2470070"/>
            <a:ext cx="371935" cy="399237"/>
          </a:xfrm>
          <a:custGeom>
            <a:avLst/>
            <a:gdLst>
              <a:gd name="T0" fmla="*/ 26 w 310"/>
              <a:gd name="T1" fmla="*/ 292 h 313"/>
              <a:gd name="T2" fmla="*/ 126 w 310"/>
              <a:gd name="T3" fmla="*/ 300 h 313"/>
              <a:gd name="T4" fmla="*/ 180 w 310"/>
              <a:gd name="T5" fmla="*/ 282 h 313"/>
              <a:gd name="T6" fmla="*/ 119 w 310"/>
              <a:gd name="T7" fmla="*/ 275 h 313"/>
              <a:gd name="T8" fmla="*/ 27 w 310"/>
              <a:gd name="T9" fmla="*/ 267 h 313"/>
              <a:gd name="T10" fmla="*/ 14 w 310"/>
              <a:gd name="T11" fmla="*/ 249 h 313"/>
              <a:gd name="T12" fmla="*/ 94 w 310"/>
              <a:gd name="T13" fmla="*/ 266 h 313"/>
              <a:gd name="T14" fmla="*/ 176 w 310"/>
              <a:gd name="T15" fmla="*/ 249 h 313"/>
              <a:gd name="T16" fmla="*/ 144 w 310"/>
              <a:gd name="T17" fmla="*/ 236 h 313"/>
              <a:gd name="T18" fmla="*/ 47 w 310"/>
              <a:gd name="T19" fmla="*/ 236 h 313"/>
              <a:gd name="T20" fmla="*/ 283 w 310"/>
              <a:gd name="T21" fmla="*/ 202 h 313"/>
              <a:gd name="T22" fmla="*/ 202 w 310"/>
              <a:gd name="T23" fmla="*/ 210 h 313"/>
              <a:gd name="T24" fmla="*/ 216 w 310"/>
              <a:gd name="T25" fmla="*/ 236 h 313"/>
              <a:gd name="T26" fmla="*/ 296 w 310"/>
              <a:gd name="T27" fmla="*/ 220 h 313"/>
              <a:gd name="T28" fmla="*/ 11 w 310"/>
              <a:gd name="T29" fmla="*/ 208 h 313"/>
              <a:gd name="T30" fmla="*/ 65 w 310"/>
              <a:gd name="T31" fmla="*/ 228 h 313"/>
              <a:gd name="T32" fmla="*/ 165 w 310"/>
              <a:gd name="T33" fmla="*/ 218 h 313"/>
              <a:gd name="T34" fmla="*/ 163 w 310"/>
              <a:gd name="T35" fmla="*/ 195 h 313"/>
              <a:gd name="T36" fmla="*/ 70 w 310"/>
              <a:gd name="T37" fmla="*/ 203 h 313"/>
              <a:gd name="T38" fmla="*/ 299 w 310"/>
              <a:gd name="T39" fmla="*/ 159 h 313"/>
              <a:gd name="T40" fmla="*/ 216 w 310"/>
              <a:gd name="T41" fmla="*/ 176 h 313"/>
              <a:gd name="T42" fmla="*/ 216 w 310"/>
              <a:gd name="T43" fmla="*/ 198 h 313"/>
              <a:gd name="T44" fmla="*/ 296 w 310"/>
              <a:gd name="T45" fmla="*/ 184 h 313"/>
              <a:gd name="T46" fmla="*/ 65 w 310"/>
              <a:gd name="T47" fmla="*/ 153 h 313"/>
              <a:gd name="T48" fmla="*/ 11 w 310"/>
              <a:gd name="T49" fmla="*/ 172 h 313"/>
              <a:gd name="T50" fmla="*/ 65 w 310"/>
              <a:gd name="T51" fmla="*/ 192 h 313"/>
              <a:gd name="T52" fmla="*/ 165 w 310"/>
              <a:gd name="T53" fmla="*/ 182 h 313"/>
              <a:gd name="T54" fmla="*/ 165 w 310"/>
              <a:gd name="T55" fmla="*/ 161 h 313"/>
              <a:gd name="T56" fmla="*/ 130 w 310"/>
              <a:gd name="T57" fmla="*/ 123 h 313"/>
              <a:gd name="T58" fmla="*/ 186 w 310"/>
              <a:gd name="T59" fmla="*/ 161 h 313"/>
              <a:gd name="T60" fmla="*/ 284 w 310"/>
              <a:gd name="T61" fmla="*/ 153 h 313"/>
              <a:gd name="T62" fmla="*/ 283 w 310"/>
              <a:gd name="T63" fmla="*/ 130 h 313"/>
              <a:gd name="T64" fmla="*/ 191 w 310"/>
              <a:gd name="T65" fmla="*/ 138 h 313"/>
              <a:gd name="T66" fmla="*/ 130 w 310"/>
              <a:gd name="T67" fmla="*/ 87 h 313"/>
              <a:gd name="T68" fmla="*/ 162 w 310"/>
              <a:gd name="T69" fmla="*/ 122 h 313"/>
              <a:gd name="T70" fmla="*/ 268 w 310"/>
              <a:gd name="T71" fmla="*/ 122 h 313"/>
              <a:gd name="T72" fmla="*/ 299 w 310"/>
              <a:gd name="T73" fmla="*/ 87 h 313"/>
              <a:gd name="T74" fmla="*/ 216 w 310"/>
              <a:gd name="T75" fmla="*/ 104 h 313"/>
              <a:gd name="T76" fmla="*/ 130 w 310"/>
              <a:gd name="T77" fmla="*/ 87 h 313"/>
              <a:gd name="T78" fmla="*/ 145 w 310"/>
              <a:gd name="T79" fmla="*/ 81 h 313"/>
              <a:gd name="T80" fmla="*/ 245 w 310"/>
              <a:gd name="T81" fmla="*/ 89 h 313"/>
              <a:gd name="T82" fmla="*/ 299 w 310"/>
              <a:gd name="T83" fmla="*/ 71 h 313"/>
              <a:gd name="T84" fmla="*/ 240 w 310"/>
              <a:gd name="T85" fmla="*/ 66 h 313"/>
              <a:gd name="T86" fmla="*/ 147 w 310"/>
              <a:gd name="T87" fmla="*/ 58 h 313"/>
              <a:gd name="T88" fmla="*/ 162 w 310"/>
              <a:gd name="T89" fmla="*/ 18 h 313"/>
              <a:gd name="T90" fmla="*/ 134 w 310"/>
              <a:gd name="T91" fmla="*/ 40 h 313"/>
              <a:gd name="T92" fmla="*/ 216 w 310"/>
              <a:gd name="T93" fmla="*/ 54 h 313"/>
              <a:gd name="T94" fmla="*/ 296 w 310"/>
              <a:gd name="T95" fmla="*/ 40 h 313"/>
              <a:gd name="T96" fmla="*/ 268 w 310"/>
              <a:gd name="T97" fmla="*/ 18 h 313"/>
              <a:gd name="T98" fmla="*/ 238 w 310"/>
              <a:gd name="T99" fmla="*/ 2 h 313"/>
              <a:gd name="T100" fmla="*/ 307 w 310"/>
              <a:gd name="T101" fmla="*/ 23 h 313"/>
              <a:gd name="T102" fmla="*/ 310 w 310"/>
              <a:gd name="T103" fmla="*/ 215 h 313"/>
              <a:gd name="T104" fmla="*/ 260 w 310"/>
              <a:gd name="T105" fmla="*/ 244 h 313"/>
              <a:gd name="T106" fmla="*/ 191 w 310"/>
              <a:gd name="T107" fmla="*/ 246 h 313"/>
              <a:gd name="T108" fmla="*/ 160 w 310"/>
              <a:gd name="T109" fmla="*/ 306 h 313"/>
              <a:gd name="T110" fmla="*/ 72 w 310"/>
              <a:gd name="T111" fmla="*/ 313 h 313"/>
              <a:gd name="T112" fmla="*/ 3 w 310"/>
              <a:gd name="T113" fmla="*/ 290 h 313"/>
              <a:gd name="T114" fmla="*/ 1 w 310"/>
              <a:gd name="T115" fmla="*/ 164 h 313"/>
              <a:gd name="T116" fmla="*/ 70 w 310"/>
              <a:gd name="T117" fmla="*/ 140 h 313"/>
              <a:gd name="T118" fmla="*/ 119 w 310"/>
              <a:gd name="T119" fmla="*/ 36 h 313"/>
              <a:gd name="T120" fmla="*/ 148 w 310"/>
              <a:gd name="T121" fmla="*/ 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10" h="313">
                <a:moveTo>
                  <a:pt x="11" y="261"/>
                </a:moveTo>
                <a:lnTo>
                  <a:pt x="11" y="280"/>
                </a:lnTo>
                <a:lnTo>
                  <a:pt x="14" y="285"/>
                </a:lnTo>
                <a:lnTo>
                  <a:pt x="26" y="292"/>
                </a:lnTo>
                <a:lnTo>
                  <a:pt x="44" y="297"/>
                </a:lnTo>
                <a:lnTo>
                  <a:pt x="67" y="300"/>
                </a:lnTo>
                <a:lnTo>
                  <a:pt x="94" y="302"/>
                </a:lnTo>
                <a:lnTo>
                  <a:pt x="126" y="300"/>
                </a:lnTo>
                <a:lnTo>
                  <a:pt x="148" y="297"/>
                </a:lnTo>
                <a:lnTo>
                  <a:pt x="165" y="292"/>
                </a:lnTo>
                <a:lnTo>
                  <a:pt x="176" y="287"/>
                </a:lnTo>
                <a:lnTo>
                  <a:pt x="180" y="282"/>
                </a:lnTo>
                <a:lnTo>
                  <a:pt x="180" y="261"/>
                </a:lnTo>
                <a:lnTo>
                  <a:pt x="163" y="267"/>
                </a:lnTo>
                <a:lnTo>
                  <a:pt x="144" y="272"/>
                </a:lnTo>
                <a:lnTo>
                  <a:pt x="119" y="275"/>
                </a:lnTo>
                <a:lnTo>
                  <a:pt x="94" y="277"/>
                </a:lnTo>
                <a:lnTo>
                  <a:pt x="70" y="275"/>
                </a:lnTo>
                <a:lnTo>
                  <a:pt x="47" y="272"/>
                </a:lnTo>
                <a:lnTo>
                  <a:pt x="27" y="267"/>
                </a:lnTo>
                <a:lnTo>
                  <a:pt x="11" y="261"/>
                </a:lnTo>
                <a:close/>
                <a:moveTo>
                  <a:pt x="11" y="225"/>
                </a:moveTo>
                <a:lnTo>
                  <a:pt x="11" y="244"/>
                </a:lnTo>
                <a:lnTo>
                  <a:pt x="14" y="249"/>
                </a:lnTo>
                <a:lnTo>
                  <a:pt x="26" y="254"/>
                </a:lnTo>
                <a:lnTo>
                  <a:pt x="42" y="259"/>
                </a:lnTo>
                <a:lnTo>
                  <a:pt x="65" y="264"/>
                </a:lnTo>
                <a:lnTo>
                  <a:pt x="94" y="266"/>
                </a:lnTo>
                <a:lnTo>
                  <a:pt x="124" y="264"/>
                </a:lnTo>
                <a:lnTo>
                  <a:pt x="148" y="259"/>
                </a:lnTo>
                <a:lnTo>
                  <a:pt x="165" y="254"/>
                </a:lnTo>
                <a:lnTo>
                  <a:pt x="176" y="249"/>
                </a:lnTo>
                <a:lnTo>
                  <a:pt x="180" y="244"/>
                </a:lnTo>
                <a:lnTo>
                  <a:pt x="180" y="225"/>
                </a:lnTo>
                <a:lnTo>
                  <a:pt x="163" y="231"/>
                </a:lnTo>
                <a:lnTo>
                  <a:pt x="144" y="236"/>
                </a:lnTo>
                <a:lnTo>
                  <a:pt x="119" y="239"/>
                </a:lnTo>
                <a:lnTo>
                  <a:pt x="94" y="241"/>
                </a:lnTo>
                <a:lnTo>
                  <a:pt x="70" y="239"/>
                </a:lnTo>
                <a:lnTo>
                  <a:pt x="47" y="236"/>
                </a:lnTo>
                <a:lnTo>
                  <a:pt x="27" y="231"/>
                </a:lnTo>
                <a:lnTo>
                  <a:pt x="11" y="225"/>
                </a:lnTo>
                <a:close/>
                <a:moveTo>
                  <a:pt x="299" y="195"/>
                </a:moveTo>
                <a:lnTo>
                  <a:pt x="283" y="202"/>
                </a:lnTo>
                <a:lnTo>
                  <a:pt x="263" y="207"/>
                </a:lnTo>
                <a:lnTo>
                  <a:pt x="240" y="210"/>
                </a:lnTo>
                <a:lnTo>
                  <a:pt x="216" y="212"/>
                </a:lnTo>
                <a:lnTo>
                  <a:pt x="202" y="210"/>
                </a:lnTo>
                <a:lnTo>
                  <a:pt x="191" y="210"/>
                </a:lnTo>
                <a:lnTo>
                  <a:pt x="191" y="234"/>
                </a:lnTo>
                <a:lnTo>
                  <a:pt x="202" y="236"/>
                </a:lnTo>
                <a:lnTo>
                  <a:pt x="216" y="236"/>
                </a:lnTo>
                <a:lnTo>
                  <a:pt x="245" y="234"/>
                </a:lnTo>
                <a:lnTo>
                  <a:pt x="268" y="231"/>
                </a:lnTo>
                <a:lnTo>
                  <a:pt x="286" y="226"/>
                </a:lnTo>
                <a:lnTo>
                  <a:pt x="296" y="220"/>
                </a:lnTo>
                <a:lnTo>
                  <a:pt x="299" y="215"/>
                </a:lnTo>
                <a:lnTo>
                  <a:pt x="299" y="195"/>
                </a:lnTo>
                <a:close/>
                <a:moveTo>
                  <a:pt x="11" y="189"/>
                </a:moveTo>
                <a:lnTo>
                  <a:pt x="11" y="208"/>
                </a:lnTo>
                <a:lnTo>
                  <a:pt x="14" y="213"/>
                </a:lnTo>
                <a:lnTo>
                  <a:pt x="26" y="218"/>
                </a:lnTo>
                <a:lnTo>
                  <a:pt x="42" y="223"/>
                </a:lnTo>
                <a:lnTo>
                  <a:pt x="65" y="228"/>
                </a:lnTo>
                <a:lnTo>
                  <a:pt x="94" y="230"/>
                </a:lnTo>
                <a:lnTo>
                  <a:pt x="124" y="228"/>
                </a:lnTo>
                <a:lnTo>
                  <a:pt x="148" y="223"/>
                </a:lnTo>
                <a:lnTo>
                  <a:pt x="165" y="218"/>
                </a:lnTo>
                <a:lnTo>
                  <a:pt x="176" y="213"/>
                </a:lnTo>
                <a:lnTo>
                  <a:pt x="180" y="208"/>
                </a:lnTo>
                <a:lnTo>
                  <a:pt x="180" y="189"/>
                </a:lnTo>
                <a:lnTo>
                  <a:pt x="163" y="195"/>
                </a:lnTo>
                <a:lnTo>
                  <a:pt x="144" y="200"/>
                </a:lnTo>
                <a:lnTo>
                  <a:pt x="119" y="203"/>
                </a:lnTo>
                <a:lnTo>
                  <a:pt x="94" y="205"/>
                </a:lnTo>
                <a:lnTo>
                  <a:pt x="70" y="203"/>
                </a:lnTo>
                <a:lnTo>
                  <a:pt x="47" y="200"/>
                </a:lnTo>
                <a:lnTo>
                  <a:pt x="27" y="195"/>
                </a:lnTo>
                <a:lnTo>
                  <a:pt x="11" y="189"/>
                </a:lnTo>
                <a:close/>
                <a:moveTo>
                  <a:pt x="299" y="159"/>
                </a:moveTo>
                <a:lnTo>
                  <a:pt x="283" y="166"/>
                </a:lnTo>
                <a:lnTo>
                  <a:pt x="263" y="171"/>
                </a:lnTo>
                <a:lnTo>
                  <a:pt x="240" y="174"/>
                </a:lnTo>
                <a:lnTo>
                  <a:pt x="216" y="176"/>
                </a:lnTo>
                <a:lnTo>
                  <a:pt x="191" y="174"/>
                </a:lnTo>
                <a:lnTo>
                  <a:pt x="191" y="198"/>
                </a:lnTo>
                <a:lnTo>
                  <a:pt x="202" y="198"/>
                </a:lnTo>
                <a:lnTo>
                  <a:pt x="216" y="198"/>
                </a:lnTo>
                <a:lnTo>
                  <a:pt x="245" y="197"/>
                </a:lnTo>
                <a:lnTo>
                  <a:pt x="268" y="194"/>
                </a:lnTo>
                <a:lnTo>
                  <a:pt x="284" y="189"/>
                </a:lnTo>
                <a:lnTo>
                  <a:pt x="296" y="184"/>
                </a:lnTo>
                <a:lnTo>
                  <a:pt x="299" y="179"/>
                </a:lnTo>
                <a:lnTo>
                  <a:pt x="299" y="159"/>
                </a:lnTo>
                <a:close/>
                <a:moveTo>
                  <a:pt x="94" y="151"/>
                </a:moveTo>
                <a:lnTo>
                  <a:pt x="65" y="153"/>
                </a:lnTo>
                <a:lnTo>
                  <a:pt x="42" y="156"/>
                </a:lnTo>
                <a:lnTo>
                  <a:pt x="26" y="161"/>
                </a:lnTo>
                <a:lnTo>
                  <a:pt x="14" y="167"/>
                </a:lnTo>
                <a:lnTo>
                  <a:pt x="11" y="172"/>
                </a:lnTo>
                <a:lnTo>
                  <a:pt x="14" y="177"/>
                </a:lnTo>
                <a:lnTo>
                  <a:pt x="26" y="182"/>
                </a:lnTo>
                <a:lnTo>
                  <a:pt x="42" y="187"/>
                </a:lnTo>
                <a:lnTo>
                  <a:pt x="65" y="192"/>
                </a:lnTo>
                <a:lnTo>
                  <a:pt x="94" y="194"/>
                </a:lnTo>
                <a:lnTo>
                  <a:pt x="124" y="192"/>
                </a:lnTo>
                <a:lnTo>
                  <a:pt x="148" y="187"/>
                </a:lnTo>
                <a:lnTo>
                  <a:pt x="165" y="182"/>
                </a:lnTo>
                <a:lnTo>
                  <a:pt x="176" y="177"/>
                </a:lnTo>
                <a:lnTo>
                  <a:pt x="180" y="172"/>
                </a:lnTo>
                <a:lnTo>
                  <a:pt x="176" y="167"/>
                </a:lnTo>
                <a:lnTo>
                  <a:pt x="165" y="161"/>
                </a:lnTo>
                <a:lnTo>
                  <a:pt x="148" y="156"/>
                </a:lnTo>
                <a:lnTo>
                  <a:pt x="124" y="153"/>
                </a:lnTo>
                <a:lnTo>
                  <a:pt x="94" y="151"/>
                </a:lnTo>
                <a:close/>
                <a:moveTo>
                  <a:pt x="130" y="123"/>
                </a:moveTo>
                <a:lnTo>
                  <a:pt x="130" y="141"/>
                </a:lnTo>
                <a:lnTo>
                  <a:pt x="155" y="146"/>
                </a:lnTo>
                <a:lnTo>
                  <a:pt x="175" y="153"/>
                </a:lnTo>
                <a:lnTo>
                  <a:pt x="186" y="161"/>
                </a:lnTo>
                <a:lnTo>
                  <a:pt x="216" y="162"/>
                </a:lnTo>
                <a:lnTo>
                  <a:pt x="245" y="161"/>
                </a:lnTo>
                <a:lnTo>
                  <a:pt x="268" y="158"/>
                </a:lnTo>
                <a:lnTo>
                  <a:pt x="284" y="153"/>
                </a:lnTo>
                <a:lnTo>
                  <a:pt x="296" y="148"/>
                </a:lnTo>
                <a:lnTo>
                  <a:pt x="299" y="143"/>
                </a:lnTo>
                <a:lnTo>
                  <a:pt x="299" y="123"/>
                </a:lnTo>
                <a:lnTo>
                  <a:pt x="283" y="130"/>
                </a:lnTo>
                <a:lnTo>
                  <a:pt x="263" y="135"/>
                </a:lnTo>
                <a:lnTo>
                  <a:pt x="240" y="138"/>
                </a:lnTo>
                <a:lnTo>
                  <a:pt x="216" y="140"/>
                </a:lnTo>
                <a:lnTo>
                  <a:pt x="191" y="138"/>
                </a:lnTo>
                <a:lnTo>
                  <a:pt x="166" y="135"/>
                </a:lnTo>
                <a:lnTo>
                  <a:pt x="147" y="130"/>
                </a:lnTo>
                <a:lnTo>
                  <a:pt x="130" y="123"/>
                </a:lnTo>
                <a:close/>
                <a:moveTo>
                  <a:pt x="130" y="87"/>
                </a:moveTo>
                <a:lnTo>
                  <a:pt x="130" y="107"/>
                </a:lnTo>
                <a:lnTo>
                  <a:pt x="134" y="112"/>
                </a:lnTo>
                <a:lnTo>
                  <a:pt x="145" y="117"/>
                </a:lnTo>
                <a:lnTo>
                  <a:pt x="162" y="122"/>
                </a:lnTo>
                <a:lnTo>
                  <a:pt x="186" y="125"/>
                </a:lnTo>
                <a:lnTo>
                  <a:pt x="216" y="126"/>
                </a:lnTo>
                <a:lnTo>
                  <a:pt x="245" y="125"/>
                </a:lnTo>
                <a:lnTo>
                  <a:pt x="268" y="122"/>
                </a:lnTo>
                <a:lnTo>
                  <a:pt x="284" y="117"/>
                </a:lnTo>
                <a:lnTo>
                  <a:pt x="296" y="112"/>
                </a:lnTo>
                <a:lnTo>
                  <a:pt x="299" y="107"/>
                </a:lnTo>
                <a:lnTo>
                  <a:pt x="299" y="87"/>
                </a:lnTo>
                <a:lnTo>
                  <a:pt x="283" y="94"/>
                </a:lnTo>
                <a:lnTo>
                  <a:pt x="263" y="99"/>
                </a:lnTo>
                <a:lnTo>
                  <a:pt x="240" y="102"/>
                </a:lnTo>
                <a:lnTo>
                  <a:pt x="216" y="104"/>
                </a:lnTo>
                <a:lnTo>
                  <a:pt x="191" y="102"/>
                </a:lnTo>
                <a:lnTo>
                  <a:pt x="166" y="99"/>
                </a:lnTo>
                <a:lnTo>
                  <a:pt x="147" y="94"/>
                </a:lnTo>
                <a:lnTo>
                  <a:pt x="130" y="87"/>
                </a:lnTo>
                <a:close/>
                <a:moveTo>
                  <a:pt x="130" y="51"/>
                </a:moveTo>
                <a:lnTo>
                  <a:pt x="130" y="71"/>
                </a:lnTo>
                <a:lnTo>
                  <a:pt x="134" y="76"/>
                </a:lnTo>
                <a:lnTo>
                  <a:pt x="145" y="81"/>
                </a:lnTo>
                <a:lnTo>
                  <a:pt x="162" y="86"/>
                </a:lnTo>
                <a:lnTo>
                  <a:pt x="186" y="89"/>
                </a:lnTo>
                <a:lnTo>
                  <a:pt x="216" y="90"/>
                </a:lnTo>
                <a:lnTo>
                  <a:pt x="245" y="89"/>
                </a:lnTo>
                <a:lnTo>
                  <a:pt x="268" y="86"/>
                </a:lnTo>
                <a:lnTo>
                  <a:pt x="284" y="81"/>
                </a:lnTo>
                <a:lnTo>
                  <a:pt x="296" y="76"/>
                </a:lnTo>
                <a:lnTo>
                  <a:pt x="299" y="71"/>
                </a:lnTo>
                <a:lnTo>
                  <a:pt x="299" y="51"/>
                </a:lnTo>
                <a:lnTo>
                  <a:pt x="283" y="58"/>
                </a:lnTo>
                <a:lnTo>
                  <a:pt x="263" y="63"/>
                </a:lnTo>
                <a:lnTo>
                  <a:pt x="240" y="66"/>
                </a:lnTo>
                <a:lnTo>
                  <a:pt x="216" y="68"/>
                </a:lnTo>
                <a:lnTo>
                  <a:pt x="191" y="66"/>
                </a:lnTo>
                <a:lnTo>
                  <a:pt x="166" y="63"/>
                </a:lnTo>
                <a:lnTo>
                  <a:pt x="147" y="58"/>
                </a:lnTo>
                <a:lnTo>
                  <a:pt x="130" y="51"/>
                </a:lnTo>
                <a:close/>
                <a:moveTo>
                  <a:pt x="216" y="14"/>
                </a:moveTo>
                <a:lnTo>
                  <a:pt x="186" y="15"/>
                </a:lnTo>
                <a:lnTo>
                  <a:pt x="162" y="18"/>
                </a:lnTo>
                <a:lnTo>
                  <a:pt x="145" y="23"/>
                </a:lnTo>
                <a:lnTo>
                  <a:pt x="134" y="28"/>
                </a:lnTo>
                <a:lnTo>
                  <a:pt x="130" y="35"/>
                </a:lnTo>
                <a:lnTo>
                  <a:pt x="134" y="40"/>
                </a:lnTo>
                <a:lnTo>
                  <a:pt x="145" y="45"/>
                </a:lnTo>
                <a:lnTo>
                  <a:pt x="162" y="50"/>
                </a:lnTo>
                <a:lnTo>
                  <a:pt x="186" y="53"/>
                </a:lnTo>
                <a:lnTo>
                  <a:pt x="216" y="54"/>
                </a:lnTo>
                <a:lnTo>
                  <a:pt x="245" y="53"/>
                </a:lnTo>
                <a:lnTo>
                  <a:pt x="268" y="50"/>
                </a:lnTo>
                <a:lnTo>
                  <a:pt x="284" y="45"/>
                </a:lnTo>
                <a:lnTo>
                  <a:pt x="296" y="40"/>
                </a:lnTo>
                <a:lnTo>
                  <a:pt x="299" y="35"/>
                </a:lnTo>
                <a:lnTo>
                  <a:pt x="296" y="28"/>
                </a:lnTo>
                <a:lnTo>
                  <a:pt x="284" y="23"/>
                </a:lnTo>
                <a:lnTo>
                  <a:pt x="268" y="18"/>
                </a:lnTo>
                <a:lnTo>
                  <a:pt x="245" y="15"/>
                </a:lnTo>
                <a:lnTo>
                  <a:pt x="216" y="14"/>
                </a:lnTo>
                <a:close/>
                <a:moveTo>
                  <a:pt x="216" y="0"/>
                </a:moveTo>
                <a:lnTo>
                  <a:pt x="238" y="2"/>
                </a:lnTo>
                <a:lnTo>
                  <a:pt x="261" y="5"/>
                </a:lnTo>
                <a:lnTo>
                  <a:pt x="281" y="9"/>
                </a:lnTo>
                <a:lnTo>
                  <a:pt x="297" y="15"/>
                </a:lnTo>
                <a:lnTo>
                  <a:pt x="307" y="23"/>
                </a:lnTo>
                <a:lnTo>
                  <a:pt x="310" y="35"/>
                </a:lnTo>
                <a:lnTo>
                  <a:pt x="310" y="36"/>
                </a:lnTo>
                <a:lnTo>
                  <a:pt x="310" y="36"/>
                </a:lnTo>
                <a:lnTo>
                  <a:pt x="310" y="215"/>
                </a:lnTo>
                <a:lnTo>
                  <a:pt x="307" y="226"/>
                </a:lnTo>
                <a:lnTo>
                  <a:pt x="296" y="234"/>
                </a:lnTo>
                <a:lnTo>
                  <a:pt x="281" y="239"/>
                </a:lnTo>
                <a:lnTo>
                  <a:pt x="260" y="244"/>
                </a:lnTo>
                <a:lnTo>
                  <a:pt x="238" y="248"/>
                </a:lnTo>
                <a:lnTo>
                  <a:pt x="216" y="248"/>
                </a:lnTo>
                <a:lnTo>
                  <a:pt x="202" y="248"/>
                </a:lnTo>
                <a:lnTo>
                  <a:pt x="191" y="246"/>
                </a:lnTo>
                <a:lnTo>
                  <a:pt x="191" y="282"/>
                </a:lnTo>
                <a:lnTo>
                  <a:pt x="188" y="292"/>
                </a:lnTo>
                <a:lnTo>
                  <a:pt x="176" y="300"/>
                </a:lnTo>
                <a:lnTo>
                  <a:pt x="160" y="306"/>
                </a:lnTo>
                <a:lnTo>
                  <a:pt x="140" y="310"/>
                </a:lnTo>
                <a:lnTo>
                  <a:pt x="117" y="313"/>
                </a:lnTo>
                <a:lnTo>
                  <a:pt x="94" y="313"/>
                </a:lnTo>
                <a:lnTo>
                  <a:pt x="72" y="313"/>
                </a:lnTo>
                <a:lnTo>
                  <a:pt x="49" y="310"/>
                </a:lnTo>
                <a:lnTo>
                  <a:pt x="29" y="305"/>
                </a:lnTo>
                <a:lnTo>
                  <a:pt x="14" y="298"/>
                </a:lnTo>
                <a:lnTo>
                  <a:pt x="3" y="290"/>
                </a:lnTo>
                <a:lnTo>
                  <a:pt x="0" y="280"/>
                </a:lnTo>
                <a:lnTo>
                  <a:pt x="0" y="169"/>
                </a:lnTo>
                <a:lnTo>
                  <a:pt x="0" y="166"/>
                </a:lnTo>
                <a:lnTo>
                  <a:pt x="1" y="164"/>
                </a:lnTo>
                <a:lnTo>
                  <a:pt x="11" y="156"/>
                </a:lnTo>
                <a:lnTo>
                  <a:pt x="26" y="148"/>
                </a:lnTo>
                <a:lnTo>
                  <a:pt x="47" y="143"/>
                </a:lnTo>
                <a:lnTo>
                  <a:pt x="70" y="140"/>
                </a:lnTo>
                <a:lnTo>
                  <a:pt x="94" y="140"/>
                </a:lnTo>
                <a:lnTo>
                  <a:pt x="119" y="140"/>
                </a:lnTo>
                <a:lnTo>
                  <a:pt x="119" y="36"/>
                </a:lnTo>
                <a:lnTo>
                  <a:pt x="119" y="36"/>
                </a:lnTo>
                <a:lnTo>
                  <a:pt x="119" y="35"/>
                </a:lnTo>
                <a:lnTo>
                  <a:pt x="122" y="23"/>
                </a:lnTo>
                <a:lnTo>
                  <a:pt x="134" y="15"/>
                </a:lnTo>
                <a:lnTo>
                  <a:pt x="148" y="9"/>
                </a:lnTo>
                <a:lnTo>
                  <a:pt x="168" y="5"/>
                </a:lnTo>
                <a:lnTo>
                  <a:pt x="191" y="2"/>
                </a:lnTo>
                <a:lnTo>
                  <a:pt x="2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9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араллелограмм 25"/>
          <p:cNvSpPr/>
          <p:nvPr/>
        </p:nvSpPr>
        <p:spPr>
          <a:xfrm>
            <a:off x="395536" y="701869"/>
            <a:ext cx="3600400" cy="4443958"/>
          </a:xfrm>
          <a:prstGeom prst="parallelogram">
            <a:avLst>
              <a:gd name="adj" fmla="val 72990"/>
            </a:avLst>
          </a:prstGeom>
          <a:solidFill>
            <a:srgbClr val="D2327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7566" y="3435846"/>
            <a:ext cx="9132218" cy="387315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100000">
                <a:schemeClr val="bg1">
                  <a:alpha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7566" y="2571750"/>
            <a:ext cx="9132218" cy="387315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100000">
                <a:schemeClr val="bg1">
                  <a:alpha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7566" y="1635646"/>
            <a:ext cx="9132218" cy="387315"/>
          </a:xfrm>
          <a:prstGeom prst="rect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  <a:alpha val="0"/>
                </a:srgbClr>
              </a:gs>
              <a:gs pos="100000">
                <a:schemeClr val="bg1">
                  <a:alpha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01129"/>
            <a:ext cx="432048" cy="4442371"/>
          </a:xfrm>
          <a:prstGeom prst="rect">
            <a:avLst/>
          </a:prstGeom>
          <a:gradFill flip="none" rotWithShape="1">
            <a:gsLst>
              <a:gs pos="22100">
                <a:srgbClr val="B04289">
                  <a:alpha val="46000"/>
                </a:srgbClr>
              </a:gs>
              <a:gs pos="77900">
                <a:srgbClr val="76C4A4">
                  <a:alpha val="41000"/>
                </a:srgbClr>
              </a:gs>
              <a:gs pos="0">
                <a:srgbClr val="7F2157">
                  <a:alpha val="49000"/>
                </a:srgbClr>
              </a:gs>
              <a:gs pos="50000">
                <a:srgbClr val="6DC0FF">
                  <a:alpha val="48000"/>
                </a:srgbClr>
              </a:gs>
              <a:gs pos="100000">
                <a:schemeClr val="tx2">
                  <a:lumMod val="40000"/>
                  <a:lumOff val="60000"/>
                  <a:alpha val="7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95486"/>
            <a:ext cx="3932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И СОСТАВ ПОЛЬЗОВАТЕЛЕЙ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2844096" y="2962317"/>
            <a:ext cx="1866973" cy="1704133"/>
          </a:xfrm>
          <a:prstGeom prst="hexagon">
            <a:avLst/>
          </a:prstGeom>
          <a:solidFill>
            <a:srgbClr val="7F2157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естиугольник 9"/>
          <p:cNvSpPr/>
          <p:nvPr/>
        </p:nvSpPr>
        <p:spPr>
          <a:xfrm>
            <a:off x="4430601" y="2078331"/>
            <a:ext cx="1866973" cy="1704133"/>
          </a:xfrm>
          <a:prstGeom prst="hexagon">
            <a:avLst/>
          </a:prstGeom>
          <a:solidFill>
            <a:srgbClr val="B9398E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5990212" y="1131590"/>
            <a:ext cx="1866973" cy="1704133"/>
          </a:xfrm>
          <a:prstGeom prst="hexagon">
            <a:avLst/>
          </a:prstGeom>
          <a:solidFill>
            <a:srgbClr val="D23277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-503383" y="2742202"/>
            <a:ext cx="209384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folHlink"/>
              </a:buClr>
              <a:defRPr/>
            </a:pPr>
            <a:r>
              <a:rPr lang="ru-RU" sz="1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УРОВНИ ИЕРАРХИИ:</a:t>
            </a:r>
            <a:endParaRPr lang="ru-RU" sz="1600" kern="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3579862"/>
            <a:ext cx="1316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НИЖНИЙ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0871" y="2643758"/>
            <a:ext cx="1316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СРЕДНИЙ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21822" y="1725584"/>
            <a:ext cx="1316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ВЕРХНИЙ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92635" y="2437434"/>
            <a:ext cx="1676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51878" y="3363838"/>
            <a:ext cx="1676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Аналитики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60353" y="4244136"/>
            <a:ext cx="1676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Операторы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 rot="5400000">
            <a:off x="-1430401" y="2885517"/>
            <a:ext cx="4443959" cy="72010"/>
          </a:xfrm>
          <a:prstGeom prst="rect">
            <a:avLst/>
          </a:prstGeom>
          <a:gradFill flip="none" rotWithShape="1">
            <a:gsLst>
              <a:gs pos="24000">
                <a:srgbClr val="FFFFFF">
                  <a:shade val="30000"/>
                  <a:satMod val="115000"/>
                  <a:alpha val="0"/>
                </a:srgbClr>
              </a:gs>
              <a:gs pos="100000">
                <a:schemeClr val="bg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4" name="Freeform 320"/>
          <p:cNvSpPr>
            <a:spLocks noEditPoints="1"/>
          </p:cNvSpPr>
          <p:nvPr/>
        </p:nvSpPr>
        <p:spPr bwMode="auto">
          <a:xfrm>
            <a:off x="5292080" y="2499742"/>
            <a:ext cx="571500" cy="571500"/>
          </a:xfrm>
          <a:custGeom>
            <a:avLst/>
            <a:gdLst>
              <a:gd name="T0" fmla="*/ 191 w 360"/>
              <a:gd name="T1" fmla="*/ 183 h 360"/>
              <a:gd name="T2" fmla="*/ 322 w 360"/>
              <a:gd name="T3" fmla="*/ 267 h 360"/>
              <a:gd name="T4" fmla="*/ 345 w 360"/>
              <a:gd name="T5" fmla="*/ 211 h 360"/>
              <a:gd name="T6" fmla="*/ 342 w 360"/>
              <a:gd name="T7" fmla="*/ 139 h 360"/>
              <a:gd name="T8" fmla="*/ 184 w 360"/>
              <a:gd name="T9" fmla="*/ 172 h 360"/>
              <a:gd name="T10" fmla="*/ 325 w 360"/>
              <a:gd name="T11" fmla="*/ 97 h 360"/>
              <a:gd name="T12" fmla="*/ 281 w 360"/>
              <a:gd name="T13" fmla="*/ 46 h 360"/>
              <a:gd name="T14" fmla="*/ 220 w 360"/>
              <a:gd name="T15" fmla="*/ 16 h 360"/>
              <a:gd name="T16" fmla="*/ 173 w 360"/>
              <a:gd name="T17" fmla="*/ 11 h 360"/>
              <a:gd name="T18" fmla="*/ 101 w 360"/>
              <a:gd name="T19" fmla="*/ 31 h 360"/>
              <a:gd name="T20" fmla="*/ 47 w 360"/>
              <a:gd name="T21" fmla="*/ 77 h 360"/>
              <a:gd name="T22" fmla="*/ 16 w 360"/>
              <a:gd name="T23" fmla="*/ 142 h 360"/>
              <a:gd name="T24" fmla="*/ 16 w 360"/>
              <a:gd name="T25" fmla="*/ 219 h 360"/>
              <a:gd name="T26" fmla="*/ 49 w 360"/>
              <a:gd name="T27" fmla="*/ 285 h 360"/>
              <a:gd name="T28" fmla="*/ 106 w 360"/>
              <a:gd name="T29" fmla="*/ 331 h 360"/>
              <a:gd name="T30" fmla="*/ 180 w 360"/>
              <a:gd name="T31" fmla="*/ 349 h 360"/>
              <a:gd name="T32" fmla="*/ 243 w 360"/>
              <a:gd name="T33" fmla="*/ 335 h 360"/>
              <a:gd name="T34" fmla="*/ 296 w 360"/>
              <a:gd name="T35" fmla="*/ 299 h 360"/>
              <a:gd name="T36" fmla="*/ 173 w 360"/>
              <a:gd name="T37" fmla="*/ 11 h 360"/>
              <a:gd name="T38" fmla="*/ 219 w 360"/>
              <a:gd name="T39" fmla="*/ 5 h 360"/>
              <a:gd name="T40" fmla="*/ 288 w 360"/>
              <a:gd name="T41" fmla="*/ 36 h 360"/>
              <a:gd name="T42" fmla="*/ 337 w 360"/>
              <a:gd name="T43" fmla="*/ 93 h 360"/>
              <a:gd name="T44" fmla="*/ 353 w 360"/>
              <a:gd name="T45" fmla="*/ 131 h 360"/>
              <a:gd name="T46" fmla="*/ 358 w 360"/>
              <a:gd name="T47" fmla="*/ 155 h 360"/>
              <a:gd name="T48" fmla="*/ 356 w 360"/>
              <a:gd name="T49" fmla="*/ 214 h 360"/>
              <a:gd name="T50" fmla="*/ 330 w 360"/>
              <a:gd name="T51" fmla="*/ 278 h 360"/>
              <a:gd name="T52" fmla="*/ 309 w 360"/>
              <a:gd name="T53" fmla="*/ 304 h 360"/>
              <a:gd name="T54" fmla="*/ 283 w 360"/>
              <a:gd name="T55" fmla="*/ 327 h 360"/>
              <a:gd name="T56" fmla="*/ 216 w 360"/>
              <a:gd name="T57" fmla="*/ 357 h 360"/>
              <a:gd name="T58" fmla="*/ 137 w 360"/>
              <a:gd name="T59" fmla="*/ 355 h 360"/>
              <a:gd name="T60" fmla="*/ 67 w 360"/>
              <a:gd name="T61" fmla="*/ 321 h 360"/>
              <a:gd name="T62" fmla="*/ 18 w 360"/>
              <a:gd name="T63" fmla="*/ 259 h 360"/>
              <a:gd name="T64" fmla="*/ 0 w 360"/>
              <a:gd name="T65" fmla="*/ 180 h 360"/>
              <a:gd name="T66" fmla="*/ 18 w 360"/>
              <a:gd name="T67" fmla="*/ 101 h 360"/>
              <a:gd name="T68" fmla="*/ 67 w 360"/>
              <a:gd name="T69" fmla="*/ 39 h 360"/>
              <a:gd name="T70" fmla="*/ 137 w 360"/>
              <a:gd name="T71" fmla="*/ 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60" h="360">
                <a:moveTo>
                  <a:pt x="342" y="139"/>
                </a:moveTo>
                <a:lnTo>
                  <a:pt x="191" y="183"/>
                </a:lnTo>
                <a:lnTo>
                  <a:pt x="304" y="291"/>
                </a:lnTo>
                <a:lnTo>
                  <a:pt x="322" y="267"/>
                </a:lnTo>
                <a:lnTo>
                  <a:pt x="335" y="241"/>
                </a:lnTo>
                <a:lnTo>
                  <a:pt x="345" y="211"/>
                </a:lnTo>
                <a:lnTo>
                  <a:pt x="346" y="180"/>
                </a:lnTo>
                <a:lnTo>
                  <a:pt x="342" y="139"/>
                </a:lnTo>
                <a:close/>
                <a:moveTo>
                  <a:pt x="184" y="11"/>
                </a:moveTo>
                <a:lnTo>
                  <a:pt x="184" y="172"/>
                </a:lnTo>
                <a:lnTo>
                  <a:pt x="338" y="128"/>
                </a:lnTo>
                <a:lnTo>
                  <a:pt x="325" y="97"/>
                </a:lnTo>
                <a:lnTo>
                  <a:pt x="306" y="69"/>
                </a:lnTo>
                <a:lnTo>
                  <a:pt x="281" y="46"/>
                </a:lnTo>
                <a:lnTo>
                  <a:pt x="252" y="29"/>
                </a:lnTo>
                <a:lnTo>
                  <a:pt x="220" y="16"/>
                </a:lnTo>
                <a:lnTo>
                  <a:pt x="184" y="11"/>
                </a:lnTo>
                <a:close/>
                <a:moveTo>
                  <a:pt x="173" y="11"/>
                </a:moveTo>
                <a:lnTo>
                  <a:pt x="135" y="18"/>
                </a:lnTo>
                <a:lnTo>
                  <a:pt x="101" y="31"/>
                </a:lnTo>
                <a:lnTo>
                  <a:pt x="72" y="51"/>
                </a:lnTo>
                <a:lnTo>
                  <a:pt x="47" y="77"/>
                </a:lnTo>
                <a:lnTo>
                  <a:pt x="27" y="106"/>
                </a:lnTo>
                <a:lnTo>
                  <a:pt x="16" y="142"/>
                </a:lnTo>
                <a:lnTo>
                  <a:pt x="11" y="180"/>
                </a:lnTo>
                <a:lnTo>
                  <a:pt x="16" y="219"/>
                </a:lnTo>
                <a:lnTo>
                  <a:pt x="27" y="254"/>
                </a:lnTo>
                <a:lnTo>
                  <a:pt x="49" y="285"/>
                </a:lnTo>
                <a:lnTo>
                  <a:pt x="73" y="311"/>
                </a:lnTo>
                <a:lnTo>
                  <a:pt x="106" y="331"/>
                </a:lnTo>
                <a:lnTo>
                  <a:pt x="140" y="344"/>
                </a:lnTo>
                <a:lnTo>
                  <a:pt x="180" y="349"/>
                </a:lnTo>
                <a:lnTo>
                  <a:pt x="212" y="345"/>
                </a:lnTo>
                <a:lnTo>
                  <a:pt x="243" y="335"/>
                </a:lnTo>
                <a:lnTo>
                  <a:pt x="271" y="321"/>
                </a:lnTo>
                <a:lnTo>
                  <a:pt x="296" y="299"/>
                </a:lnTo>
                <a:lnTo>
                  <a:pt x="173" y="183"/>
                </a:lnTo>
                <a:lnTo>
                  <a:pt x="173" y="11"/>
                </a:lnTo>
                <a:close/>
                <a:moveTo>
                  <a:pt x="180" y="0"/>
                </a:moveTo>
                <a:lnTo>
                  <a:pt x="219" y="5"/>
                </a:lnTo>
                <a:lnTo>
                  <a:pt x="255" y="16"/>
                </a:lnTo>
                <a:lnTo>
                  <a:pt x="288" y="36"/>
                </a:lnTo>
                <a:lnTo>
                  <a:pt x="315" y="62"/>
                </a:lnTo>
                <a:lnTo>
                  <a:pt x="337" y="93"/>
                </a:lnTo>
                <a:lnTo>
                  <a:pt x="351" y="128"/>
                </a:lnTo>
                <a:lnTo>
                  <a:pt x="353" y="131"/>
                </a:lnTo>
                <a:lnTo>
                  <a:pt x="353" y="133"/>
                </a:lnTo>
                <a:lnTo>
                  <a:pt x="358" y="155"/>
                </a:lnTo>
                <a:lnTo>
                  <a:pt x="360" y="180"/>
                </a:lnTo>
                <a:lnTo>
                  <a:pt x="356" y="214"/>
                </a:lnTo>
                <a:lnTo>
                  <a:pt x="346" y="247"/>
                </a:lnTo>
                <a:lnTo>
                  <a:pt x="330" y="278"/>
                </a:lnTo>
                <a:lnTo>
                  <a:pt x="310" y="304"/>
                </a:lnTo>
                <a:lnTo>
                  <a:pt x="309" y="304"/>
                </a:lnTo>
                <a:lnTo>
                  <a:pt x="309" y="304"/>
                </a:lnTo>
                <a:lnTo>
                  <a:pt x="283" y="327"/>
                </a:lnTo>
                <a:lnTo>
                  <a:pt x="250" y="345"/>
                </a:lnTo>
                <a:lnTo>
                  <a:pt x="216" y="357"/>
                </a:lnTo>
                <a:lnTo>
                  <a:pt x="180" y="360"/>
                </a:lnTo>
                <a:lnTo>
                  <a:pt x="137" y="355"/>
                </a:lnTo>
                <a:lnTo>
                  <a:pt x="99" y="342"/>
                </a:lnTo>
                <a:lnTo>
                  <a:pt x="67" y="321"/>
                </a:lnTo>
                <a:lnTo>
                  <a:pt x="39" y="293"/>
                </a:lnTo>
                <a:lnTo>
                  <a:pt x="18" y="259"/>
                </a:lnTo>
                <a:lnTo>
                  <a:pt x="4" y="221"/>
                </a:lnTo>
                <a:lnTo>
                  <a:pt x="0" y="180"/>
                </a:lnTo>
                <a:lnTo>
                  <a:pt x="4" y="139"/>
                </a:lnTo>
                <a:lnTo>
                  <a:pt x="18" y="101"/>
                </a:lnTo>
                <a:lnTo>
                  <a:pt x="39" y="67"/>
                </a:lnTo>
                <a:lnTo>
                  <a:pt x="67" y="39"/>
                </a:lnTo>
                <a:lnTo>
                  <a:pt x="99" y="18"/>
                </a:lnTo>
                <a:lnTo>
                  <a:pt x="137" y="5"/>
                </a:lnTo>
                <a:lnTo>
                  <a:pt x="18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95" name="Freeform 321"/>
          <p:cNvSpPr>
            <a:spLocks noEditPoints="1"/>
          </p:cNvSpPr>
          <p:nvPr/>
        </p:nvSpPr>
        <p:spPr bwMode="auto">
          <a:xfrm>
            <a:off x="6895712" y="1511086"/>
            <a:ext cx="504056" cy="469053"/>
          </a:xfrm>
          <a:custGeom>
            <a:avLst/>
            <a:gdLst>
              <a:gd name="T0" fmla="*/ 11 w 360"/>
              <a:gd name="T1" fmla="*/ 306 h 335"/>
              <a:gd name="T2" fmla="*/ 15 w 360"/>
              <a:gd name="T3" fmla="*/ 316 h 335"/>
              <a:gd name="T4" fmla="*/ 25 w 360"/>
              <a:gd name="T5" fmla="*/ 322 h 335"/>
              <a:gd name="T6" fmla="*/ 331 w 360"/>
              <a:gd name="T7" fmla="*/ 324 h 335"/>
              <a:gd name="T8" fmla="*/ 340 w 360"/>
              <a:gd name="T9" fmla="*/ 321 h 335"/>
              <a:gd name="T10" fmla="*/ 347 w 360"/>
              <a:gd name="T11" fmla="*/ 311 h 335"/>
              <a:gd name="T12" fmla="*/ 349 w 360"/>
              <a:gd name="T13" fmla="*/ 216 h 335"/>
              <a:gd name="T14" fmla="*/ 337 w 360"/>
              <a:gd name="T15" fmla="*/ 221 h 335"/>
              <a:gd name="T16" fmla="*/ 227 w 360"/>
              <a:gd name="T17" fmla="*/ 223 h 335"/>
              <a:gd name="T18" fmla="*/ 133 w 360"/>
              <a:gd name="T19" fmla="*/ 245 h 335"/>
              <a:gd name="T20" fmla="*/ 29 w 360"/>
              <a:gd name="T21" fmla="*/ 223 h 335"/>
              <a:gd name="T22" fmla="*/ 18 w 360"/>
              <a:gd name="T23" fmla="*/ 219 h 335"/>
              <a:gd name="T24" fmla="*/ 144 w 360"/>
              <a:gd name="T25" fmla="*/ 187 h 335"/>
              <a:gd name="T26" fmla="*/ 216 w 360"/>
              <a:gd name="T27" fmla="*/ 234 h 335"/>
              <a:gd name="T28" fmla="*/ 144 w 360"/>
              <a:gd name="T29" fmla="*/ 187 h 335"/>
              <a:gd name="T30" fmla="*/ 25 w 360"/>
              <a:gd name="T31" fmla="*/ 56 h 335"/>
              <a:gd name="T32" fmla="*/ 15 w 360"/>
              <a:gd name="T33" fmla="*/ 62 h 335"/>
              <a:gd name="T34" fmla="*/ 11 w 360"/>
              <a:gd name="T35" fmla="*/ 72 h 335"/>
              <a:gd name="T36" fmla="*/ 13 w 360"/>
              <a:gd name="T37" fmla="*/ 198 h 335"/>
              <a:gd name="T38" fmla="*/ 20 w 360"/>
              <a:gd name="T39" fmla="*/ 206 h 335"/>
              <a:gd name="T40" fmla="*/ 29 w 360"/>
              <a:gd name="T41" fmla="*/ 209 h 335"/>
              <a:gd name="T42" fmla="*/ 133 w 360"/>
              <a:gd name="T43" fmla="*/ 173 h 335"/>
              <a:gd name="T44" fmla="*/ 227 w 360"/>
              <a:gd name="T45" fmla="*/ 209 h 335"/>
              <a:gd name="T46" fmla="*/ 335 w 360"/>
              <a:gd name="T47" fmla="*/ 209 h 335"/>
              <a:gd name="T48" fmla="*/ 345 w 360"/>
              <a:gd name="T49" fmla="*/ 203 h 335"/>
              <a:gd name="T50" fmla="*/ 349 w 360"/>
              <a:gd name="T51" fmla="*/ 191 h 335"/>
              <a:gd name="T52" fmla="*/ 347 w 360"/>
              <a:gd name="T53" fmla="*/ 67 h 335"/>
              <a:gd name="T54" fmla="*/ 340 w 360"/>
              <a:gd name="T55" fmla="*/ 57 h 335"/>
              <a:gd name="T56" fmla="*/ 331 w 360"/>
              <a:gd name="T57" fmla="*/ 54 h 335"/>
              <a:gd name="T58" fmla="*/ 144 w 360"/>
              <a:gd name="T59" fmla="*/ 11 h 335"/>
              <a:gd name="T60" fmla="*/ 136 w 360"/>
              <a:gd name="T61" fmla="*/ 15 h 335"/>
              <a:gd name="T62" fmla="*/ 129 w 360"/>
              <a:gd name="T63" fmla="*/ 23 h 335"/>
              <a:gd name="T64" fmla="*/ 118 w 360"/>
              <a:gd name="T65" fmla="*/ 43 h 335"/>
              <a:gd name="T66" fmla="*/ 234 w 360"/>
              <a:gd name="T67" fmla="*/ 28 h 335"/>
              <a:gd name="T68" fmla="*/ 227 w 360"/>
              <a:gd name="T69" fmla="*/ 18 h 335"/>
              <a:gd name="T70" fmla="*/ 221 w 360"/>
              <a:gd name="T71" fmla="*/ 13 h 335"/>
              <a:gd name="T72" fmla="*/ 144 w 360"/>
              <a:gd name="T73" fmla="*/ 11 h 335"/>
              <a:gd name="T74" fmla="*/ 216 w 360"/>
              <a:gd name="T75" fmla="*/ 0 h 335"/>
              <a:gd name="T76" fmla="*/ 234 w 360"/>
              <a:gd name="T77" fmla="*/ 8 h 335"/>
              <a:gd name="T78" fmla="*/ 244 w 360"/>
              <a:gd name="T79" fmla="*/ 23 h 335"/>
              <a:gd name="T80" fmla="*/ 255 w 360"/>
              <a:gd name="T81" fmla="*/ 43 h 335"/>
              <a:gd name="T82" fmla="*/ 345 w 360"/>
              <a:gd name="T83" fmla="*/ 46 h 335"/>
              <a:gd name="T84" fmla="*/ 360 w 360"/>
              <a:gd name="T85" fmla="*/ 72 h 335"/>
              <a:gd name="T86" fmla="*/ 355 w 360"/>
              <a:gd name="T87" fmla="*/ 321 h 335"/>
              <a:gd name="T88" fmla="*/ 331 w 360"/>
              <a:gd name="T89" fmla="*/ 335 h 335"/>
              <a:gd name="T90" fmla="*/ 15 w 360"/>
              <a:gd name="T91" fmla="*/ 332 h 335"/>
              <a:gd name="T92" fmla="*/ 0 w 360"/>
              <a:gd name="T93" fmla="*/ 306 h 335"/>
              <a:gd name="T94" fmla="*/ 5 w 360"/>
              <a:gd name="T95" fmla="*/ 57 h 335"/>
              <a:gd name="T96" fmla="*/ 29 w 360"/>
              <a:gd name="T97" fmla="*/ 43 h 335"/>
              <a:gd name="T98" fmla="*/ 115 w 360"/>
              <a:gd name="T99" fmla="*/ 25 h 335"/>
              <a:gd name="T100" fmla="*/ 124 w 360"/>
              <a:gd name="T101" fmla="*/ 8 h 335"/>
              <a:gd name="T102" fmla="*/ 144 w 360"/>
              <a:gd name="T103" fmla="*/ 0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60" h="335">
                <a:moveTo>
                  <a:pt x="11" y="216"/>
                </a:moveTo>
                <a:lnTo>
                  <a:pt x="11" y="306"/>
                </a:lnTo>
                <a:lnTo>
                  <a:pt x="13" y="311"/>
                </a:lnTo>
                <a:lnTo>
                  <a:pt x="15" y="316"/>
                </a:lnTo>
                <a:lnTo>
                  <a:pt x="20" y="321"/>
                </a:lnTo>
                <a:lnTo>
                  <a:pt x="25" y="322"/>
                </a:lnTo>
                <a:lnTo>
                  <a:pt x="29" y="324"/>
                </a:lnTo>
                <a:lnTo>
                  <a:pt x="331" y="324"/>
                </a:lnTo>
                <a:lnTo>
                  <a:pt x="335" y="322"/>
                </a:lnTo>
                <a:lnTo>
                  <a:pt x="340" y="321"/>
                </a:lnTo>
                <a:lnTo>
                  <a:pt x="345" y="316"/>
                </a:lnTo>
                <a:lnTo>
                  <a:pt x="347" y="311"/>
                </a:lnTo>
                <a:lnTo>
                  <a:pt x="349" y="306"/>
                </a:lnTo>
                <a:lnTo>
                  <a:pt x="349" y="216"/>
                </a:lnTo>
                <a:lnTo>
                  <a:pt x="342" y="219"/>
                </a:lnTo>
                <a:lnTo>
                  <a:pt x="337" y="221"/>
                </a:lnTo>
                <a:lnTo>
                  <a:pt x="331" y="223"/>
                </a:lnTo>
                <a:lnTo>
                  <a:pt x="227" y="223"/>
                </a:lnTo>
                <a:lnTo>
                  <a:pt x="227" y="245"/>
                </a:lnTo>
                <a:lnTo>
                  <a:pt x="133" y="245"/>
                </a:lnTo>
                <a:lnTo>
                  <a:pt x="133" y="223"/>
                </a:lnTo>
                <a:lnTo>
                  <a:pt x="29" y="223"/>
                </a:lnTo>
                <a:lnTo>
                  <a:pt x="23" y="221"/>
                </a:lnTo>
                <a:lnTo>
                  <a:pt x="18" y="219"/>
                </a:lnTo>
                <a:lnTo>
                  <a:pt x="11" y="216"/>
                </a:lnTo>
                <a:close/>
                <a:moveTo>
                  <a:pt x="144" y="187"/>
                </a:moveTo>
                <a:lnTo>
                  <a:pt x="144" y="234"/>
                </a:lnTo>
                <a:lnTo>
                  <a:pt x="216" y="234"/>
                </a:lnTo>
                <a:lnTo>
                  <a:pt x="216" y="187"/>
                </a:lnTo>
                <a:lnTo>
                  <a:pt x="144" y="187"/>
                </a:lnTo>
                <a:close/>
                <a:moveTo>
                  <a:pt x="29" y="54"/>
                </a:moveTo>
                <a:lnTo>
                  <a:pt x="25" y="56"/>
                </a:lnTo>
                <a:lnTo>
                  <a:pt x="20" y="57"/>
                </a:lnTo>
                <a:lnTo>
                  <a:pt x="15" y="62"/>
                </a:lnTo>
                <a:lnTo>
                  <a:pt x="13" y="67"/>
                </a:lnTo>
                <a:lnTo>
                  <a:pt x="11" y="72"/>
                </a:lnTo>
                <a:lnTo>
                  <a:pt x="11" y="191"/>
                </a:lnTo>
                <a:lnTo>
                  <a:pt x="13" y="198"/>
                </a:lnTo>
                <a:lnTo>
                  <a:pt x="15" y="203"/>
                </a:lnTo>
                <a:lnTo>
                  <a:pt x="20" y="206"/>
                </a:lnTo>
                <a:lnTo>
                  <a:pt x="25" y="209"/>
                </a:lnTo>
                <a:lnTo>
                  <a:pt x="29" y="209"/>
                </a:lnTo>
                <a:lnTo>
                  <a:pt x="133" y="209"/>
                </a:lnTo>
                <a:lnTo>
                  <a:pt x="133" y="173"/>
                </a:lnTo>
                <a:lnTo>
                  <a:pt x="227" y="173"/>
                </a:lnTo>
                <a:lnTo>
                  <a:pt x="227" y="209"/>
                </a:lnTo>
                <a:lnTo>
                  <a:pt x="331" y="209"/>
                </a:lnTo>
                <a:lnTo>
                  <a:pt x="335" y="209"/>
                </a:lnTo>
                <a:lnTo>
                  <a:pt x="340" y="206"/>
                </a:lnTo>
                <a:lnTo>
                  <a:pt x="345" y="203"/>
                </a:lnTo>
                <a:lnTo>
                  <a:pt x="347" y="198"/>
                </a:lnTo>
                <a:lnTo>
                  <a:pt x="349" y="191"/>
                </a:lnTo>
                <a:lnTo>
                  <a:pt x="349" y="72"/>
                </a:lnTo>
                <a:lnTo>
                  <a:pt x="347" y="67"/>
                </a:lnTo>
                <a:lnTo>
                  <a:pt x="345" y="62"/>
                </a:lnTo>
                <a:lnTo>
                  <a:pt x="340" y="57"/>
                </a:lnTo>
                <a:lnTo>
                  <a:pt x="335" y="56"/>
                </a:lnTo>
                <a:lnTo>
                  <a:pt x="331" y="54"/>
                </a:lnTo>
                <a:lnTo>
                  <a:pt x="29" y="54"/>
                </a:lnTo>
                <a:close/>
                <a:moveTo>
                  <a:pt x="144" y="11"/>
                </a:moveTo>
                <a:lnTo>
                  <a:pt x="139" y="13"/>
                </a:lnTo>
                <a:lnTo>
                  <a:pt x="136" y="15"/>
                </a:lnTo>
                <a:lnTo>
                  <a:pt x="133" y="18"/>
                </a:lnTo>
                <a:lnTo>
                  <a:pt x="129" y="23"/>
                </a:lnTo>
                <a:lnTo>
                  <a:pt x="126" y="29"/>
                </a:lnTo>
                <a:lnTo>
                  <a:pt x="118" y="43"/>
                </a:lnTo>
                <a:lnTo>
                  <a:pt x="242" y="43"/>
                </a:lnTo>
                <a:lnTo>
                  <a:pt x="234" y="28"/>
                </a:lnTo>
                <a:lnTo>
                  <a:pt x="231" y="23"/>
                </a:lnTo>
                <a:lnTo>
                  <a:pt x="227" y="18"/>
                </a:lnTo>
                <a:lnTo>
                  <a:pt x="224" y="15"/>
                </a:lnTo>
                <a:lnTo>
                  <a:pt x="221" y="13"/>
                </a:lnTo>
                <a:lnTo>
                  <a:pt x="216" y="11"/>
                </a:lnTo>
                <a:lnTo>
                  <a:pt x="144" y="11"/>
                </a:lnTo>
                <a:close/>
                <a:moveTo>
                  <a:pt x="144" y="0"/>
                </a:moveTo>
                <a:lnTo>
                  <a:pt x="216" y="0"/>
                </a:lnTo>
                <a:lnTo>
                  <a:pt x="226" y="2"/>
                </a:lnTo>
                <a:lnTo>
                  <a:pt x="234" y="8"/>
                </a:lnTo>
                <a:lnTo>
                  <a:pt x="241" y="15"/>
                </a:lnTo>
                <a:lnTo>
                  <a:pt x="244" y="23"/>
                </a:lnTo>
                <a:lnTo>
                  <a:pt x="245" y="25"/>
                </a:lnTo>
                <a:lnTo>
                  <a:pt x="255" y="43"/>
                </a:lnTo>
                <a:lnTo>
                  <a:pt x="331" y="43"/>
                </a:lnTo>
                <a:lnTo>
                  <a:pt x="345" y="46"/>
                </a:lnTo>
                <a:lnTo>
                  <a:pt x="355" y="57"/>
                </a:lnTo>
                <a:lnTo>
                  <a:pt x="360" y="72"/>
                </a:lnTo>
                <a:lnTo>
                  <a:pt x="360" y="306"/>
                </a:lnTo>
                <a:lnTo>
                  <a:pt x="355" y="321"/>
                </a:lnTo>
                <a:lnTo>
                  <a:pt x="345" y="332"/>
                </a:lnTo>
                <a:lnTo>
                  <a:pt x="331" y="335"/>
                </a:lnTo>
                <a:lnTo>
                  <a:pt x="29" y="335"/>
                </a:lnTo>
                <a:lnTo>
                  <a:pt x="15" y="332"/>
                </a:lnTo>
                <a:lnTo>
                  <a:pt x="5" y="321"/>
                </a:lnTo>
                <a:lnTo>
                  <a:pt x="0" y="306"/>
                </a:lnTo>
                <a:lnTo>
                  <a:pt x="0" y="72"/>
                </a:lnTo>
                <a:lnTo>
                  <a:pt x="5" y="57"/>
                </a:lnTo>
                <a:lnTo>
                  <a:pt x="15" y="46"/>
                </a:lnTo>
                <a:lnTo>
                  <a:pt x="29" y="43"/>
                </a:lnTo>
                <a:lnTo>
                  <a:pt x="105" y="43"/>
                </a:lnTo>
                <a:lnTo>
                  <a:pt x="115" y="25"/>
                </a:lnTo>
                <a:lnTo>
                  <a:pt x="119" y="16"/>
                </a:lnTo>
                <a:lnTo>
                  <a:pt x="124" y="8"/>
                </a:lnTo>
                <a:lnTo>
                  <a:pt x="133" y="2"/>
                </a:lnTo>
                <a:lnTo>
                  <a:pt x="14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11" name="Freeform 337"/>
          <p:cNvSpPr>
            <a:spLocks noEditPoints="1"/>
          </p:cNvSpPr>
          <p:nvPr/>
        </p:nvSpPr>
        <p:spPr bwMode="auto">
          <a:xfrm>
            <a:off x="3851920" y="3441662"/>
            <a:ext cx="432048" cy="415057"/>
          </a:xfrm>
          <a:custGeom>
            <a:avLst/>
            <a:gdLst>
              <a:gd name="T0" fmla="*/ 195 w 356"/>
              <a:gd name="T1" fmla="*/ 131 h 342"/>
              <a:gd name="T2" fmla="*/ 154 w 356"/>
              <a:gd name="T3" fmla="*/ 159 h 342"/>
              <a:gd name="T4" fmla="*/ 140 w 356"/>
              <a:gd name="T5" fmla="*/ 206 h 342"/>
              <a:gd name="T6" fmla="*/ 154 w 356"/>
              <a:gd name="T7" fmla="*/ 255 h 342"/>
              <a:gd name="T8" fmla="*/ 195 w 356"/>
              <a:gd name="T9" fmla="*/ 283 h 342"/>
              <a:gd name="T10" fmla="*/ 246 w 356"/>
              <a:gd name="T11" fmla="*/ 283 h 342"/>
              <a:gd name="T12" fmla="*/ 285 w 356"/>
              <a:gd name="T13" fmla="*/ 255 h 342"/>
              <a:gd name="T14" fmla="*/ 302 w 356"/>
              <a:gd name="T15" fmla="*/ 206 h 342"/>
              <a:gd name="T16" fmla="*/ 285 w 356"/>
              <a:gd name="T17" fmla="*/ 159 h 342"/>
              <a:gd name="T18" fmla="*/ 246 w 356"/>
              <a:gd name="T19" fmla="*/ 131 h 342"/>
              <a:gd name="T20" fmla="*/ 14 w 356"/>
              <a:gd name="T21" fmla="*/ 11 h 342"/>
              <a:gd name="T22" fmla="*/ 234 w 356"/>
              <a:gd name="T23" fmla="*/ 324 h 342"/>
              <a:gd name="T24" fmla="*/ 236 w 356"/>
              <a:gd name="T25" fmla="*/ 298 h 342"/>
              <a:gd name="T26" fmla="*/ 220 w 356"/>
              <a:gd name="T27" fmla="*/ 299 h 342"/>
              <a:gd name="T28" fmla="*/ 172 w 356"/>
              <a:gd name="T29" fmla="*/ 286 h 342"/>
              <a:gd name="T30" fmla="*/ 138 w 356"/>
              <a:gd name="T31" fmla="*/ 252 h 342"/>
              <a:gd name="T32" fmla="*/ 58 w 356"/>
              <a:gd name="T33" fmla="*/ 250 h 342"/>
              <a:gd name="T34" fmla="*/ 54 w 356"/>
              <a:gd name="T35" fmla="*/ 245 h 342"/>
              <a:gd name="T36" fmla="*/ 58 w 356"/>
              <a:gd name="T37" fmla="*/ 241 h 342"/>
              <a:gd name="T38" fmla="*/ 133 w 356"/>
              <a:gd name="T39" fmla="*/ 241 h 342"/>
              <a:gd name="T40" fmla="*/ 126 w 356"/>
              <a:gd name="T41" fmla="*/ 206 h 342"/>
              <a:gd name="T42" fmla="*/ 61 w 356"/>
              <a:gd name="T43" fmla="*/ 198 h 342"/>
              <a:gd name="T44" fmla="*/ 56 w 356"/>
              <a:gd name="T45" fmla="*/ 195 h 342"/>
              <a:gd name="T46" fmla="*/ 56 w 356"/>
              <a:gd name="T47" fmla="*/ 188 h 342"/>
              <a:gd name="T48" fmla="*/ 61 w 356"/>
              <a:gd name="T49" fmla="*/ 187 h 342"/>
              <a:gd name="T50" fmla="*/ 138 w 356"/>
              <a:gd name="T51" fmla="*/ 164 h 342"/>
              <a:gd name="T52" fmla="*/ 61 w 356"/>
              <a:gd name="T53" fmla="*/ 144 h 342"/>
              <a:gd name="T54" fmla="*/ 56 w 356"/>
              <a:gd name="T55" fmla="*/ 141 h 342"/>
              <a:gd name="T56" fmla="*/ 56 w 356"/>
              <a:gd name="T57" fmla="*/ 134 h 342"/>
              <a:gd name="T58" fmla="*/ 61 w 356"/>
              <a:gd name="T59" fmla="*/ 133 h 342"/>
              <a:gd name="T60" fmla="*/ 164 w 356"/>
              <a:gd name="T61" fmla="*/ 133 h 342"/>
              <a:gd name="T62" fmla="*/ 220 w 356"/>
              <a:gd name="T63" fmla="*/ 115 h 342"/>
              <a:gd name="T64" fmla="*/ 234 w 356"/>
              <a:gd name="T65" fmla="*/ 115 h 342"/>
              <a:gd name="T66" fmla="*/ 14 w 356"/>
              <a:gd name="T67" fmla="*/ 11 h 342"/>
              <a:gd name="T68" fmla="*/ 248 w 356"/>
              <a:gd name="T69" fmla="*/ 0 h 342"/>
              <a:gd name="T70" fmla="*/ 274 w 356"/>
              <a:gd name="T71" fmla="*/ 131 h 342"/>
              <a:gd name="T72" fmla="*/ 308 w 356"/>
              <a:gd name="T73" fmla="*/ 177 h 342"/>
              <a:gd name="T74" fmla="*/ 310 w 356"/>
              <a:gd name="T75" fmla="*/ 229 h 342"/>
              <a:gd name="T76" fmla="*/ 290 w 356"/>
              <a:gd name="T77" fmla="*/ 268 h 342"/>
              <a:gd name="T78" fmla="*/ 356 w 356"/>
              <a:gd name="T79" fmla="*/ 334 h 342"/>
              <a:gd name="T80" fmla="*/ 354 w 356"/>
              <a:gd name="T81" fmla="*/ 340 h 342"/>
              <a:gd name="T82" fmla="*/ 349 w 356"/>
              <a:gd name="T83" fmla="*/ 342 h 342"/>
              <a:gd name="T84" fmla="*/ 344 w 356"/>
              <a:gd name="T85" fmla="*/ 340 h 342"/>
              <a:gd name="T86" fmla="*/ 264 w 356"/>
              <a:gd name="T87" fmla="*/ 288 h 342"/>
              <a:gd name="T88" fmla="*/ 246 w 356"/>
              <a:gd name="T89" fmla="*/ 298 h 342"/>
              <a:gd name="T90" fmla="*/ 248 w 356"/>
              <a:gd name="T91" fmla="*/ 335 h 342"/>
              <a:gd name="T92" fmla="*/ 0 w 356"/>
              <a:gd name="T93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6" h="342">
                <a:moveTo>
                  <a:pt x="220" y="126"/>
                </a:moveTo>
                <a:lnTo>
                  <a:pt x="195" y="131"/>
                </a:lnTo>
                <a:lnTo>
                  <a:pt x="172" y="142"/>
                </a:lnTo>
                <a:lnTo>
                  <a:pt x="154" y="159"/>
                </a:lnTo>
                <a:lnTo>
                  <a:pt x="143" y="182"/>
                </a:lnTo>
                <a:lnTo>
                  <a:pt x="140" y="206"/>
                </a:lnTo>
                <a:lnTo>
                  <a:pt x="143" y="232"/>
                </a:lnTo>
                <a:lnTo>
                  <a:pt x="154" y="255"/>
                </a:lnTo>
                <a:lnTo>
                  <a:pt x="172" y="272"/>
                </a:lnTo>
                <a:lnTo>
                  <a:pt x="195" y="283"/>
                </a:lnTo>
                <a:lnTo>
                  <a:pt x="220" y="288"/>
                </a:lnTo>
                <a:lnTo>
                  <a:pt x="246" y="283"/>
                </a:lnTo>
                <a:lnTo>
                  <a:pt x="267" y="272"/>
                </a:lnTo>
                <a:lnTo>
                  <a:pt x="285" y="255"/>
                </a:lnTo>
                <a:lnTo>
                  <a:pt x="297" y="232"/>
                </a:lnTo>
                <a:lnTo>
                  <a:pt x="302" y="206"/>
                </a:lnTo>
                <a:lnTo>
                  <a:pt x="297" y="182"/>
                </a:lnTo>
                <a:lnTo>
                  <a:pt x="285" y="159"/>
                </a:lnTo>
                <a:lnTo>
                  <a:pt x="267" y="142"/>
                </a:lnTo>
                <a:lnTo>
                  <a:pt x="246" y="131"/>
                </a:lnTo>
                <a:lnTo>
                  <a:pt x="220" y="126"/>
                </a:lnTo>
                <a:close/>
                <a:moveTo>
                  <a:pt x="14" y="11"/>
                </a:moveTo>
                <a:lnTo>
                  <a:pt x="14" y="324"/>
                </a:lnTo>
                <a:lnTo>
                  <a:pt x="234" y="324"/>
                </a:lnTo>
                <a:lnTo>
                  <a:pt x="234" y="299"/>
                </a:lnTo>
                <a:lnTo>
                  <a:pt x="236" y="298"/>
                </a:lnTo>
                <a:lnTo>
                  <a:pt x="228" y="299"/>
                </a:lnTo>
                <a:lnTo>
                  <a:pt x="220" y="299"/>
                </a:lnTo>
                <a:lnTo>
                  <a:pt x="195" y="296"/>
                </a:lnTo>
                <a:lnTo>
                  <a:pt x="172" y="286"/>
                </a:lnTo>
                <a:lnTo>
                  <a:pt x="153" y="272"/>
                </a:lnTo>
                <a:lnTo>
                  <a:pt x="138" y="252"/>
                </a:lnTo>
                <a:lnTo>
                  <a:pt x="61" y="252"/>
                </a:lnTo>
                <a:lnTo>
                  <a:pt x="58" y="250"/>
                </a:lnTo>
                <a:lnTo>
                  <a:pt x="56" y="249"/>
                </a:lnTo>
                <a:lnTo>
                  <a:pt x="54" y="245"/>
                </a:lnTo>
                <a:lnTo>
                  <a:pt x="56" y="242"/>
                </a:lnTo>
                <a:lnTo>
                  <a:pt x="58" y="241"/>
                </a:lnTo>
                <a:lnTo>
                  <a:pt x="61" y="241"/>
                </a:lnTo>
                <a:lnTo>
                  <a:pt x="133" y="241"/>
                </a:lnTo>
                <a:lnTo>
                  <a:pt x="128" y="224"/>
                </a:lnTo>
                <a:lnTo>
                  <a:pt x="126" y="206"/>
                </a:lnTo>
                <a:lnTo>
                  <a:pt x="128" y="198"/>
                </a:lnTo>
                <a:lnTo>
                  <a:pt x="61" y="198"/>
                </a:lnTo>
                <a:lnTo>
                  <a:pt x="58" y="196"/>
                </a:lnTo>
                <a:lnTo>
                  <a:pt x="56" y="195"/>
                </a:lnTo>
                <a:lnTo>
                  <a:pt x="54" y="191"/>
                </a:lnTo>
                <a:lnTo>
                  <a:pt x="56" y="188"/>
                </a:lnTo>
                <a:lnTo>
                  <a:pt x="58" y="187"/>
                </a:lnTo>
                <a:lnTo>
                  <a:pt x="61" y="187"/>
                </a:lnTo>
                <a:lnTo>
                  <a:pt x="130" y="187"/>
                </a:lnTo>
                <a:lnTo>
                  <a:pt x="138" y="164"/>
                </a:lnTo>
                <a:lnTo>
                  <a:pt x="151" y="144"/>
                </a:lnTo>
                <a:lnTo>
                  <a:pt x="61" y="144"/>
                </a:lnTo>
                <a:lnTo>
                  <a:pt x="58" y="142"/>
                </a:lnTo>
                <a:lnTo>
                  <a:pt x="56" y="141"/>
                </a:lnTo>
                <a:lnTo>
                  <a:pt x="54" y="137"/>
                </a:lnTo>
                <a:lnTo>
                  <a:pt x="56" y="134"/>
                </a:lnTo>
                <a:lnTo>
                  <a:pt x="58" y="133"/>
                </a:lnTo>
                <a:lnTo>
                  <a:pt x="61" y="133"/>
                </a:lnTo>
                <a:lnTo>
                  <a:pt x="162" y="133"/>
                </a:lnTo>
                <a:lnTo>
                  <a:pt x="164" y="133"/>
                </a:lnTo>
                <a:lnTo>
                  <a:pt x="190" y="119"/>
                </a:lnTo>
                <a:lnTo>
                  <a:pt x="220" y="115"/>
                </a:lnTo>
                <a:lnTo>
                  <a:pt x="228" y="115"/>
                </a:lnTo>
                <a:lnTo>
                  <a:pt x="234" y="115"/>
                </a:lnTo>
                <a:lnTo>
                  <a:pt x="234" y="11"/>
                </a:lnTo>
                <a:lnTo>
                  <a:pt x="14" y="11"/>
                </a:lnTo>
                <a:close/>
                <a:moveTo>
                  <a:pt x="0" y="0"/>
                </a:moveTo>
                <a:lnTo>
                  <a:pt x="248" y="0"/>
                </a:lnTo>
                <a:lnTo>
                  <a:pt x="248" y="118"/>
                </a:lnTo>
                <a:lnTo>
                  <a:pt x="274" y="131"/>
                </a:lnTo>
                <a:lnTo>
                  <a:pt x="295" y="151"/>
                </a:lnTo>
                <a:lnTo>
                  <a:pt x="308" y="177"/>
                </a:lnTo>
                <a:lnTo>
                  <a:pt x="313" y="206"/>
                </a:lnTo>
                <a:lnTo>
                  <a:pt x="310" y="229"/>
                </a:lnTo>
                <a:lnTo>
                  <a:pt x="302" y="250"/>
                </a:lnTo>
                <a:lnTo>
                  <a:pt x="290" y="268"/>
                </a:lnTo>
                <a:lnTo>
                  <a:pt x="354" y="332"/>
                </a:lnTo>
                <a:lnTo>
                  <a:pt x="356" y="334"/>
                </a:lnTo>
                <a:lnTo>
                  <a:pt x="356" y="337"/>
                </a:lnTo>
                <a:lnTo>
                  <a:pt x="354" y="340"/>
                </a:lnTo>
                <a:lnTo>
                  <a:pt x="351" y="342"/>
                </a:lnTo>
                <a:lnTo>
                  <a:pt x="349" y="342"/>
                </a:lnTo>
                <a:lnTo>
                  <a:pt x="347" y="342"/>
                </a:lnTo>
                <a:lnTo>
                  <a:pt x="344" y="340"/>
                </a:lnTo>
                <a:lnTo>
                  <a:pt x="282" y="277"/>
                </a:lnTo>
                <a:lnTo>
                  <a:pt x="264" y="288"/>
                </a:lnTo>
                <a:lnTo>
                  <a:pt x="246" y="296"/>
                </a:lnTo>
                <a:lnTo>
                  <a:pt x="246" y="298"/>
                </a:lnTo>
                <a:lnTo>
                  <a:pt x="248" y="299"/>
                </a:lnTo>
                <a:lnTo>
                  <a:pt x="248" y="335"/>
                </a:lnTo>
                <a:lnTo>
                  <a:pt x="0" y="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1" name="Freeform 451"/>
          <p:cNvSpPr>
            <a:spLocks noEditPoints="1"/>
          </p:cNvSpPr>
          <p:nvPr/>
        </p:nvSpPr>
        <p:spPr bwMode="auto">
          <a:xfrm>
            <a:off x="3452968" y="3575950"/>
            <a:ext cx="452062" cy="504056"/>
          </a:xfrm>
          <a:custGeom>
            <a:avLst/>
            <a:gdLst>
              <a:gd name="T0" fmla="*/ 137 w 313"/>
              <a:gd name="T1" fmla="*/ 21 h 349"/>
              <a:gd name="T2" fmla="*/ 131 w 313"/>
              <a:gd name="T3" fmla="*/ 31 h 349"/>
              <a:gd name="T4" fmla="*/ 121 w 313"/>
              <a:gd name="T5" fmla="*/ 31 h 349"/>
              <a:gd name="T6" fmla="*/ 116 w 313"/>
              <a:gd name="T7" fmla="*/ 39 h 349"/>
              <a:gd name="T8" fmla="*/ 93 w 313"/>
              <a:gd name="T9" fmla="*/ 83 h 349"/>
              <a:gd name="T10" fmla="*/ 88 w 313"/>
              <a:gd name="T11" fmla="*/ 113 h 349"/>
              <a:gd name="T12" fmla="*/ 83 w 313"/>
              <a:gd name="T13" fmla="*/ 115 h 349"/>
              <a:gd name="T14" fmla="*/ 92 w 313"/>
              <a:gd name="T15" fmla="*/ 151 h 349"/>
              <a:gd name="T16" fmla="*/ 100 w 313"/>
              <a:gd name="T17" fmla="*/ 155 h 349"/>
              <a:gd name="T18" fmla="*/ 115 w 313"/>
              <a:gd name="T19" fmla="*/ 183 h 349"/>
              <a:gd name="T20" fmla="*/ 129 w 313"/>
              <a:gd name="T21" fmla="*/ 200 h 349"/>
              <a:gd name="T22" fmla="*/ 124 w 313"/>
              <a:gd name="T23" fmla="*/ 234 h 349"/>
              <a:gd name="T24" fmla="*/ 69 w 313"/>
              <a:gd name="T25" fmla="*/ 262 h 349"/>
              <a:gd name="T26" fmla="*/ 13 w 313"/>
              <a:gd name="T27" fmla="*/ 306 h 349"/>
              <a:gd name="T28" fmla="*/ 15 w 313"/>
              <a:gd name="T29" fmla="*/ 329 h 349"/>
              <a:gd name="T30" fmla="*/ 285 w 313"/>
              <a:gd name="T31" fmla="*/ 335 h 349"/>
              <a:gd name="T32" fmla="*/ 301 w 313"/>
              <a:gd name="T33" fmla="*/ 324 h 349"/>
              <a:gd name="T34" fmla="*/ 296 w 313"/>
              <a:gd name="T35" fmla="*/ 291 h 349"/>
              <a:gd name="T36" fmla="*/ 231 w 313"/>
              <a:gd name="T37" fmla="*/ 259 h 349"/>
              <a:gd name="T38" fmla="*/ 187 w 313"/>
              <a:gd name="T39" fmla="*/ 227 h 349"/>
              <a:gd name="T40" fmla="*/ 187 w 313"/>
              <a:gd name="T41" fmla="*/ 198 h 349"/>
              <a:gd name="T42" fmla="*/ 206 w 313"/>
              <a:gd name="T43" fmla="*/ 170 h 349"/>
              <a:gd name="T44" fmla="*/ 218 w 313"/>
              <a:gd name="T45" fmla="*/ 152 h 349"/>
              <a:gd name="T46" fmla="*/ 229 w 313"/>
              <a:gd name="T47" fmla="*/ 123 h 349"/>
              <a:gd name="T48" fmla="*/ 224 w 313"/>
              <a:gd name="T49" fmla="*/ 115 h 349"/>
              <a:gd name="T50" fmla="*/ 219 w 313"/>
              <a:gd name="T51" fmla="*/ 82 h 349"/>
              <a:gd name="T52" fmla="*/ 169 w 313"/>
              <a:gd name="T53" fmla="*/ 26 h 349"/>
              <a:gd name="T54" fmla="*/ 139 w 313"/>
              <a:gd name="T55" fmla="*/ 15 h 349"/>
              <a:gd name="T56" fmla="*/ 144 w 313"/>
              <a:gd name="T57" fmla="*/ 2 h 349"/>
              <a:gd name="T58" fmla="*/ 155 w 313"/>
              <a:gd name="T59" fmla="*/ 10 h 349"/>
              <a:gd name="T60" fmla="*/ 221 w 313"/>
              <a:gd name="T61" fmla="*/ 51 h 349"/>
              <a:gd name="T62" fmla="*/ 239 w 313"/>
              <a:gd name="T63" fmla="*/ 108 h 349"/>
              <a:gd name="T64" fmla="*/ 237 w 313"/>
              <a:gd name="T65" fmla="*/ 144 h 349"/>
              <a:gd name="T66" fmla="*/ 219 w 313"/>
              <a:gd name="T67" fmla="*/ 170 h 349"/>
              <a:gd name="T68" fmla="*/ 201 w 313"/>
              <a:gd name="T69" fmla="*/ 198 h 349"/>
              <a:gd name="T70" fmla="*/ 205 w 313"/>
              <a:gd name="T71" fmla="*/ 237 h 349"/>
              <a:gd name="T72" fmla="*/ 273 w 313"/>
              <a:gd name="T73" fmla="*/ 260 h 349"/>
              <a:gd name="T74" fmla="*/ 311 w 313"/>
              <a:gd name="T75" fmla="*/ 303 h 349"/>
              <a:gd name="T76" fmla="*/ 299 w 313"/>
              <a:gd name="T77" fmla="*/ 344 h 349"/>
              <a:gd name="T78" fmla="*/ 3 w 313"/>
              <a:gd name="T79" fmla="*/ 334 h 349"/>
              <a:gd name="T80" fmla="*/ 5 w 313"/>
              <a:gd name="T81" fmla="*/ 290 h 349"/>
              <a:gd name="T82" fmla="*/ 75 w 313"/>
              <a:gd name="T83" fmla="*/ 247 h 349"/>
              <a:gd name="T84" fmla="*/ 116 w 313"/>
              <a:gd name="T85" fmla="*/ 221 h 349"/>
              <a:gd name="T86" fmla="*/ 101 w 313"/>
              <a:gd name="T87" fmla="*/ 183 h 349"/>
              <a:gd name="T88" fmla="*/ 85 w 313"/>
              <a:gd name="T89" fmla="*/ 160 h 349"/>
              <a:gd name="T90" fmla="*/ 72 w 313"/>
              <a:gd name="T91" fmla="*/ 131 h 349"/>
              <a:gd name="T92" fmla="*/ 75 w 313"/>
              <a:gd name="T93" fmla="*/ 105 h 349"/>
              <a:gd name="T94" fmla="*/ 93 w 313"/>
              <a:gd name="T95" fmla="*/ 49 h 349"/>
              <a:gd name="T96" fmla="*/ 108 w 313"/>
              <a:gd name="T97" fmla="*/ 26 h 349"/>
              <a:gd name="T98" fmla="*/ 126 w 313"/>
              <a:gd name="T99" fmla="*/ 13 h 349"/>
              <a:gd name="T100" fmla="*/ 139 w 313"/>
              <a:gd name="T101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3" h="349">
                <a:moveTo>
                  <a:pt x="139" y="15"/>
                </a:moveTo>
                <a:lnTo>
                  <a:pt x="137" y="20"/>
                </a:lnTo>
                <a:lnTo>
                  <a:pt x="137" y="20"/>
                </a:lnTo>
                <a:lnTo>
                  <a:pt x="137" y="21"/>
                </a:lnTo>
                <a:lnTo>
                  <a:pt x="137" y="25"/>
                </a:lnTo>
                <a:lnTo>
                  <a:pt x="137" y="28"/>
                </a:lnTo>
                <a:lnTo>
                  <a:pt x="134" y="29"/>
                </a:lnTo>
                <a:lnTo>
                  <a:pt x="131" y="31"/>
                </a:lnTo>
                <a:lnTo>
                  <a:pt x="131" y="31"/>
                </a:lnTo>
                <a:lnTo>
                  <a:pt x="129" y="31"/>
                </a:lnTo>
                <a:lnTo>
                  <a:pt x="124" y="31"/>
                </a:lnTo>
                <a:lnTo>
                  <a:pt x="121" y="31"/>
                </a:lnTo>
                <a:lnTo>
                  <a:pt x="116" y="34"/>
                </a:lnTo>
                <a:lnTo>
                  <a:pt x="116" y="34"/>
                </a:lnTo>
                <a:lnTo>
                  <a:pt x="118" y="38"/>
                </a:lnTo>
                <a:lnTo>
                  <a:pt x="116" y="39"/>
                </a:lnTo>
                <a:lnTo>
                  <a:pt x="115" y="41"/>
                </a:lnTo>
                <a:lnTo>
                  <a:pt x="106" y="51"/>
                </a:lnTo>
                <a:lnTo>
                  <a:pt x="98" y="65"/>
                </a:lnTo>
                <a:lnTo>
                  <a:pt x="93" y="83"/>
                </a:lnTo>
                <a:lnTo>
                  <a:pt x="92" y="108"/>
                </a:lnTo>
                <a:lnTo>
                  <a:pt x="92" y="111"/>
                </a:lnTo>
                <a:lnTo>
                  <a:pt x="90" y="113"/>
                </a:lnTo>
                <a:lnTo>
                  <a:pt x="88" y="113"/>
                </a:lnTo>
                <a:lnTo>
                  <a:pt x="85" y="115"/>
                </a:lnTo>
                <a:lnTo>
                  <a:pt x="85" y="115"/>
                </a:lnTo>
                <a:lnTo>
                  <a:pt x="83" y="115"/>
                </a:lnTo>
                <a:lnTo>
                  <a:pt x="83" y="115"/>
                </a:lnTo>
                <a:lnTo>
                  <a:pt x="83" y="123"/>
                </a:lnTo>
                <a:lnTo>
                  <a:pt x="85" y="136"/>
                </a:lnTo>
                <a:lnTo>
                  <a:pt x="90" y="149"/>
                </a:lnTo>
                <a:lnTo>
                  <a:pt x="92" y="151"/>
                </a:lnTo>
                <a:lnTo>
                  <a:pt x="93" y="151"/>
                </a:lnTo>
                <a:lnTo>
                  <a:pt x="95" y="152"/>
                </a:lnTo>
                <a:lnTo>
                  <a:pt x="98" y="152"/>
                </a:lnTo>
                <a:lnTo>
                  <a:pt x="100" y="155"/>
                </a:lnTo>
                <a:lnTo>
                  <a:pt x="103" y="164"/>
                </a:lnTo>
                <a:lnTo>
                  <a:pt x="106" y="170"/>
                </a:lnTo>
                <a:lnTo>
                  <a:pt x="111" y="178"/>
                </a:lnTo>
                <a:lnTo>
                  <a:pt x="115" y="183"/>
                </a:lnTo>
                <a:lnTo>
                  <a:pt x="119" y="190"/>
                </a:lnTo>
                <a:lnTo>
                  <a:pt x="123" y="195"/>
                </a:lnTo>
                <a:lnTo>
                  <a:pt x="128" y="198"/>
                </a:lnTo>
                <a:lnTo>
                  <a:pt x="129" y="200"/>
                </a:lnTo>
                <a:lnTo>
                  <a:pt x="129" y="203"/>
                </a:lnTo>
                <a:lnTo>
                  <a:pt x="129" y="211"/>
                </a:lnTo>
                <a:lnTo>
                  <a:pt x="128" y="223"/>
                </a:lnTo>
                <a:lnTo>
                  <a:pt x="124" y="234"/>
                </a:lnTo>
                <a:lnTo>
                  <a:pt x="119" y="242"/>
                </a:lnTo>
                <a:lnTo>
                  <a:pt x="111" y="247"/>
                </a:lnTo>
                <a:lnTo>
                  <a:pt x="106" y="250"/>
                </a:lnTo>
                <a:lnTo>
                  <a:pt x="69" y="262"/>
                </a:lnTo>
                <a:lnTo>
                  <a:pt x="41" y="273"/>
                </a:lnTo>
                <a:lnTo>
                  <a:pt x="25" y="283"/>
                </a:lnTo>
                <a:lnTo>
                  <a:pt x="16" y="291"/>
                </a:lnTo>
                <a:lnTo>
                  <a:pt x="13" y="306"/>
                </a:lnTo>
                <a:lnTo>
                  <a:pt x="11" y="316"/>
                </a:lnTo>
                <a:lnTo>
                  <a:pt x="11" y="319"/>
                </a:lnTo>
                <a:lnTo>
                  <a:pt x="11" y="324"/>
                </a:lnTo>
                <a:lnTo>
                  <a:pt x="15" y="329"/>
                </a:lnTo>
                <a:lnTo>
                  <a:pt x="18" y="332"/>
                </a:lnTo>
                <a:lnTo>
                  <a:pt x="23" y="335"/>
                </a:lnTo>
                <a:lnTo>
                  <a:pt x="28" y="335"/>
                </a:lnTo>
                <a:lnTo>
                  <a:pt x="285" y="335"/>
                </a:lnTo>
                <a:lnTo>
                  <a:pt x="290" y="335"/>
                </a:lnTo>
                <a:lnTo>
                  <a:pt x="295" y="332"/>
                </a:lnTo>
                <a:lnTo>
                  <a:pt x="298" y="329"/>
                </a:lnTo>
                <a:lnTo>
                  <a:pt x="301" y="324"/>
                </a:lnTo>
                <a:lnTo>
                  <a:pt x="301" y="319"/>
                </a:lnTo>
                <a:lnTo>
                  <a:pt x="301" y="314"/>
                </a:lnTo>
                <a:lnTo>
                  <a:pt x="299" y="306"/>
                </a:lnTo>
                <a:lnTo>
                  <a:pt x="296" y="291"/>
                </a:lnTo>
                <a:lnTo>
                  <a:pt x="288" y="281"/>
                </a:lnTo>
                <a:lnTo>
                  <a:pt x="272" y="272"/>
                </a:lnTo>
                <a:lnTo>
                  <a:pt x="252" y="265"/>
                </a:lnTo>
                <a:lnTo>
                  <a:pt x="231" y="259"/>
                </a:lnTo>
                <a:lnTo>
                  <a:pt x="214" y="252"/>
                </a:lnTo>
                <a:lnTo>
                  <a:pt x="200" y="247"/>
                </a:lnTo>
                <a:lnTo>
                  <a:pt x="191" y="241"/>
                </a:lnTo>
                <a:lnTo>
                  <a:pt x="187" y="227"/>
                </a:lnTo>
                <a:lnTo>
                  <a:pt x="185" y="214"/>
                </a:lnTo>
                <a:lnTo>
                  <a:pt x="183" y="203"/>
                </a:lnTo>
                <a:lnTo>
                  <a:pt x="185" y="200"/>
                </a:lnTo>
                <a:lnTo>
                  <a:pt x="187" y="198"/>
                </a:lnTo>
                <a:lnTo>
                  <a:pt x="191" y="191"/>
                </a:lnTo>
                <a:lnTo>
                  <a:pt x="198" y="183"/>
                </a:lnTo>
                <a:lnTo>
                  <a:pt x="201" y="178"/>
                </a:lnTo>
                <a:lnTo>
                  <a:pt x="206" y="170"/>
                </a:lnTo>
                <a:lnTo>
                  <a:pt x="209" y="164"/>
                </a:lnTo>
                <a:lnTo>
                  <a:pt x="213" y="155"/>
                </a:lnTo>
                <a:lnTo>
                  <a:pt x="214" y="154"/>
                </a:lnTo>
                <a:lnTo>
                  <a:pt x="218" y="152"/>
                </a:lnTo>
                <a:lnTo>
                  <a:pt x="219" y="151"/>
                </a:lnTo>
                <a:lnTo>
                  <a:pt x="221" y="149"/>
                </a:lnTo>
                <a:lnTo>
                  <a:pt x="226" y="136"/>
                </a:lnTo>
                <a:lnTo>
                  <a:pt x="229" y="123"/>
                </a:lnTo>
                <a:lnTo>
                  <a:pt x="229" y="115"/>
                </a:lnTo>
                <a:lnTo>
                  <a:pt x="229" y="115"/>
                </a:lnTo>
                <a:lnTo>
                  <a:pt x="227" y="115"/>
                </a:lnTo>
                <a:lnTo>
                  <a:pt x="224" y="115"/>
                </a:lnTo>
                <a:lnTo>
                  <a:pt x="223" y="113"/>
                </a:lnTo>
                <a:lnTo>
                  <a:pt x="221" y="111"/>
                </a:lnTo>
                <a:lnTo>
                  <a:pt x="221" y="108"/>
                </a:lnTo>
                <a:lnTo>
                  <a:pt x="219" y="82"/>
                </a:lnTo>
                <a:lnTo>
                  <a:pt x="211" y="59"/>
                </a:lnTo>
                <a:lnTo>
                  <a:pt x="198" y="43"/>
                </a:lnTo>
                <a:lnTo>
                  <a:pt x="180" y="31"/>
                </a:lnTo>
                <a:lnTo>
                  <a:pt x="169" y="26"/>
                </a:lnTo>
                <a:lnTo>
                  <a:pt x="152" y="21"/>
                </a:lnTo>
                <a:lnTo>
                  <a:pt x="147" y="20"/>
                </a:lnTo>
                <a:lnTo>
                  <a:pt x="142" y="18"/>
                </a:lnTo>
                <a:lnTo>
                  <a:pt x="139" y="15"/>
                </a:lnTo>
                <a:close/>
                <a:moveTo>
                  <a:pt x="139" y="0"/>
                </a:moveTo>
                <a:lnTo>
                  <a:pt x="141" y="0"/>
                </a:lnTo>
                <a:lnTo>
                  <a:pt x="142" y="0"/>
                </a:lnTo>
                <a:lnTo>
                  <a:pt x="144" y="2"/>
                </a:lnTo>
                <a:lnTo>
                  <a:pt x="146" y="5"/>
                </a:lnTo>
                <a:lnTo>
                  <a:pt x="147" y="7"/>
                </a:lnTo>
                <a:lnTo>
                  <a:pt x="151" y="8"/>
                </a:lnTo>
                <a:lnTo>
                  <a:pt x="155" y="10"/>
                </a:lnTo>
                <a:lnTo>
                  <a:pt x="173" y="15"/>
                </a:lnTo>
                <a:lnTo>
                  <a:pt x="185" y="20"/>
                </a:lnTo>
                <a:lnTo>
                  <a:pt x="205" y="33"/>
                </a:lnTo>
                <a:lnTo>
                  <a:pt x="221" y="51"/>
                </a:lnTo>
                <a:lnTo>
                  <a:pt x="231" y="75"/>
                </a:lnTo>
                <a:lnTo>
                  <a:pt x="232" y="103"/>
                </a:lnTo>
                <a:lnTo>
                  <a:pt x="236" y="105"/>
                </a:lnTo>
                <a:lnTo>
                  <a:pt x="239" y="108"/>
                </a:lnTo>
                <a:lnTo>
                  <a:pt x="241" y="111"/>
                </a:lnTo>
                <a:lnTo>
                  <a:pt x="241" y="119"/>
                </a:lnTo>
                <a:lnTo>
                  <a:pt x="241" y="131"/>
                </a:lnTo>
                <a:lnTo>
                  <a:pt x="237" y="144"/>
                </a:lnTo>
                <a:lnTo>
                  <a:pt x="232" y="154"/>
                </a:lnTo>
                <a:lnTo>
                  <a:pt x="227" y="159"/>
                </a:lnTo>
                <a:lnTo>
                  <a:pt x="223" y="162"/>
                </a:lnTo>
                <a:lnTo>
                  <a:pt x="219" y="170"/>
                </a:lnTo>
                <a:lnTo>
                  <a:pt x="216" y="178"/>
                </a:lnTo>
                <a:lnTo>
                  <a:pt x="211" y="183"/>
                </a:lnTo>
                <a:lnTo>
                  <a:pt x="208" y="190"/>
                </a:lnTo>
                <a:lnTo>
                  <a:pt x="201" y="198"/>
                </a:lnTo>
                <a:lnTo>
                  <a:pt x="196" y="205"/>
                </a:lnTo>
                <a:lnTo>
                  <a:pt x="198" y="219"/>
                </a:lnTo>
                <a:lnTo>
                  <a:pt x="201" y="231"/>
                </a:lnTo>
                <a:lnTo>
                  <a:pt x="205" y="237"/>
                </a:lnTo>
                <a:lnTo>
                  <a:pt x="219" y="242"/>
                </a:lnTo>
                <a:lnTo>
                  <a:pt x="234" y="247"/>
                </a:lnTo>
                <a:lnTo>
                  <a:pt x="254" y="252"/>
                </a:lnTo>
                <a:lnTo>
                  <a:pt x="273" y="260"/>
                </a:lnTo>
                <a:lnTo>
                  <a:pt x="290" y="267"/>
                </a:lnTo>
                <a:lnTo>
                  <a:pt x="301" y="277"/>
                </a:lnTo>
                <a:lnTo>
                  <a:pt x="308" y="290"/>
                </a:lnTo>
                <a:lnTo>
                  <a:pt x="311" y="303"/>
                </a:lnTo>
                <a:lnTo>
                  <a:pt x="313" y="313"/>
                </a:lnTo>
                <a:lnTo>
                  <a:pt x="313" y="319"/>
                </a:lnTo>
                <a:lnTo>
                  <a:pt x="309" y="334"/>
                </a:lnTo>
                <a:lnTo>
                  <a:pt x="299" y="344"/>
                </a:lnTo>
                <a:lnTo>
                  <a:pt x="285" y="349"/>
                </a:lnTo>
                <a:lnTo>
                  <a:pt x="28" y="349"/>
                </a:lnTo>
                <a:lnTo>
                  <a:pt x="13" y="344"/>
                </a:lnTo>
                <a:lnTo>
                  <a:pt x="3" y="334"/>
                </a:lnTo>
                <a:lnTo>
                  <a:pt x="0" y="319"/>
                </a:lnTo>
                <a:lnTo>
                  <a:pt x="0" y="314"/>
                </a:lnTo>
                <a:lnTo>
                  <a:pt x="2" y="304"/>
                </a:lnTo>
                <a:lnTo>
                  <a:pt x="5" y="290"/>
                </a:lnTo>
                <a:lnTo>
                  <a:pt x="13" y="277"/>
                </a:lnTo>
                <a:lnTo>
                  <a:pt x="28" y="265"/>
                </a:lnTo>
                <a:lnTo>
                  <a:pt x="51" y="255"/>
                </a:lnTo>
                <a:lnTo>
                  <a:pt x="75" y="247"/>
                </a:lnTo>
                <a:lnTo>
                  <a:pt x="103" y="239"/>
                </a:lnTo>
                <a:lnTo>
                  <a:pt x="108" y="236"/>
                </a:lnTo>
                <a:lnTo>
                  <a:pt x="113" y="232"/>
                </a:lnTo>
                <a:lnTo>
                  <a:pt x="116" y="221"/>
                </a:lnTo>
                <a:lnTo>
                  <a:pt x="118" y="206"/>
                </a:lnTo>
                <a:lnTo>
                  <a:pt x="111" y="198"/>
                </a:lnTo>
                <a:lnTo>
                  <a:pt x="105" y="190"/>
                </a:lnTo>
                <a:lnTo>
                  <a:pt x="101" y="183"/>
                </a:lnTo>
                <a:lnTo>
                  <a:pt x="97" y="178"/>
                </a:lnTo>
                <a:lnTo>
                  <a:pt x="93" y="170"/>
                </a:lnTo>
                <a:lnTo>
                  <a:pt x="90" y="162"/>
                </a:lnTo>
                <a:lnTo>
                  <a:pt x="85" y="160"/>
                </a:lnTo>
                <a:lnTo>
                  <a:pt x="82" y="159"/>
                </a:lnTo>
                <a:lnTo>
                  <a:pt x="80" y="154"/>
                </a:lnTo>
                <a:lnTo>
                  <a:pt x="75" y="142"/>
                </a:lnTo>
                <a:lnTo>
                  <a:pt x="72" y="131"/>
                </a:lnTo>
                <a:lnTo>
                  <a:pt x="70" y="119"/>
                </a:lnTo>
                <a:lnTo>
                  <a:pt x="72" y="111"/>
                </a:lnTo>
                <a:lnTo>
                  <a:pt x="74" y="108"/>
                </a:lnTo>
                <a:lnTo>
                  <a:pt x="75" y="105"/>
                </a:lnTo>
                <a:lnTo>
                  <a:pt x="80" y="103"/>
                </a:lnTo>
                <a:lnTo>
                  <a:pt x="82" y="82"/>
                </a:lnTo>
                <a:lnTo>
                  <a:pt x="87" y="64"/>
                </a:lnTo>
                <a:lnTo>
                  <a:pt x="93" y="49"/>
                </a:lnTo>
                <a:lnTo>
                  <a:pt x="101" y="39"/>
                </a:lnTo>
                <a:lnTo>
                  <a:pt x="101" y="36"/>
                </a:lnTo>
                <a:lnTo>
                  <a:pt x="105" y="29"/>
                </a:lnTo>
                <a:lnTo>
                  <a:pt x="108" y="26"/>
                </a:lnTo>
                <a:lnTo>
                  <a:pt x="113" y="23"/>
                </a:lnTo>
                <a:lnTo>
                  <a:pt x="119" y="20"/>
                </a:lnTo>
                <a:lnTo>
                  <a:pt x="124" y="18"/>
                </a:lnTo>
                <a:lnTo>
                  <a:pt x="126" y="13"/>
                </a:lnTo>
                <a:lnTo>
                  <a:pt x="128" y="8"/>
                </a:lnTo>
                <a:lnTo>
                  <a:pt x="131" y="5"/>
                </a:lnTo>
                <a:lnTo>
                  <a:pt x="134" y="2"/>
                </a:lnTo>
                <a:lnTo>
                  <a:pt x="1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9" name="Freeform 451"/>
          <p:cNvSpPr>
            <a:spLocks noEditPoints="1"/>
          </p:cNvSpPr>
          <p:nvPr/>
        </p:nvSpPr>
        <p:spPr bwMode="auto">
          <a:xfrm>
            <a:off x="4951496" y="2700222"/>
            <a:ext cx="452062" cy="504056"/>
          </a:xfrm>
          <a:custGeom>
            <a:avLst/>
            <a:gdLst>
              <a:gd name="T0" fmla="*/ 137 w 313"/>
              <a:gd name="T1" fmla="*/ 21 h 349"/>
              <a:gd name="T2" fmla="*/ 131 w 313"/>
              <a:gd name="T3" fmla="*/ 31 h 349"/>
              <a:gd name="T4" fmla="*/ 121 w 313"/>
              <a:gd name="T5" fmla="*/ 31 h 349"/>
              <a:gd name="T6" fmla="*/ 116 w 313"/>
              <a:gd name="T7" fmla="*/ 39 h 349"/>
              <a:gd name="T8" fmla="*/ 93 w 313"/>
              <a:gd name="T9" fmla="*/ 83 h 349"/>
              <a:gd name="T10" fmla="*/ 88 w 313"/>
              <a:gd name="T11" fmla="*/ 113 h 349"/>
              <a:gd name="T12" fmla="*/ 83 w 313"/>
              <a:gd name="T13" fmla="*/ 115 h 349"/>
              <a:gd name="T14" fmla="*/ 92 w 313"/>
              <a:gd name="T15" fmla="*/ 151 h 349"/>
              <a:gd name="T16" fmla="*/ 100 w 313"/>
              <a:gd name="T17" fmla="*/ 155 h 349"/>
              <a:gd name="T18" fmla="*/ 115 w 313"/>
              <a:gd name="T19" fmla="*/ 183 h 349"/>
              <a:gd name="T20" fmla="*/ 129 w 313"/>
              <a:gd name="T21" fmla="*/ 200 h 349"/>
              <a:gd name="T22" fmla="*/ 124 w 313"/>
              <a:gd name="T23" fmla="*/ 234 h 349"/>
              <a:gd name="T24" fmla="*/ 69 w 313"/>
              <a:gd name="T25" fmla="*/ 262 h 349"/>
              <a:gd name="T26" fmla="*/ 13 w 313"/>
              <a:gd name="T27" fmla="*/ 306 h 349"/>
              <a:gd name="T28" fmla="*/ 15 w 313"/>
              <a:gd name="T29" fmla="*/ 329 h 349"/>
              <a:gd name="T30" fmla="*/ 285 w 313"/>
              <a:gd name="T31" fmla="*/ 335 h 349"/>
              <a:gd name="T32" fmla="*/ 301 w 313"/>
              <a:gd name="T33" fmla="*/ 324 h 349"/>
              <a:gd name="T34" fmla="*/ 296 w 313"/>
              <a:gd name="T35" fmla="*/ 291 h 349"/>
              <a:gd name="T36" fmla="*/ 231 w 313"/>
              <a:gd name="T37" fmla="*/ 259 h 349"/>
              <a:gd name="T38" fmla="*/ 187 w 313"/>
              <a:gd name="T39" fmla="*/ 227 h 349"/>
              <a:gd name="T40" fmla="*/ 187 w 313"/>
              <a:gd name="T41" fmla="*/ 198 h 349"/>
              <a:gd name="T42" fmla="*/ 206 w 313"/>
              <a:gd name="T43" fmla="*/ 170 h 349"/>
              <a:gd name="T44" fmla="*/ 218 w 313"/>
              <a:gd name="T45" fmla="*/ 152 h 349"/>
              <a:gd name="T46" fmla="*/ 229 w 313"/>
              <a:gd name="T47" fmla="*/ 123 h 349"/>
              <a:gd name="T48" fmla="*/ 224 w 313"/>
              <a:gd name="T49" fmla="*/ 115 h 349"/>
              <a:gd name="T50" fmla="*/ 219 w 313"/>
              <a:gd name="T51" fmla="*/ 82 h 349"/>
              <a:gd name="T52" fmla="*/ 169 w 313"/>
              <a:gd name="T53" fmla="*/ 26 h 349"/>
              <a:gd name="T54" fmla="*/ 139 w 313"/>
              <a:gd name="T55" fmla="*/ 15 h 349"/>
              <a:gd name="T56" fmla="*/ 144 w 313"/>
              <a:gd name="T57" fmla="*/ 2 h 349"/>
              <a:gd name="T58" fmla="*/ 155 w 313"/>
              <a:gd name="T59" fmla="*/ 10 h 349"/>
              <a:gd name="T60" fmla="*/ 221 w 313"/>
              <a:gd name="T61" fmla="*/ 51 h 349"/>
              <a:gd name="T62" fmla="*/ 239 w 313"/>
              <a:gd name="T63" fmla="*/ 108 h 349"/>
              <a:gd name="T64" fmla="*/ 237 w 313"/>
              <a:gd name="T65" fmla="*/ 144 h 349"/>
              <a:gd name="T66" fmla="*/ 219 w 313"/>
              <a:gd name="T67" fmla="*/ 170 h 349"/>
              <a:gd name="T68" fmla="*/ 201 w 313"/>
              <a:gd name="T69" fmla="*/ 198 h 349"/>
              <a:gd name="T70" fmla="*/ 205 w 313"/>
              <a:gd name="T71" fmla="*/ 237 h 349"/>
              <a:gd name="T72" fmla="*/ 273 w 313"/>
              <a:gd name="T73" fmla="*/ 260 h 349"/>
              <a:gd name="T74" fmla="*/ 311 w 313"/>
              <a:gd name="T75" fmla="*/ 303 h 349"/>
              <a:gd name="T76" fmla="*/ 299 w 313"/>
              <a:gd name="T77" fmla="*/ 344 h 349"/>
              <a:gd name="T78" fmla="*/ 3 w 313"/>
              <a:gd name="T79" fmla="*/ 334 h 349"/>
              <a:gd name="T80" fmla="*/ 5 w 313"/>
              <a:gd name="T81" fmla="*/ 290 h 349"/>
              <a:gd name="T82" fmla="*/ 75 w 313"/>
              <a:gd name="T83" fmla="*/ 247 h 349"/>
              <a:gd name="T84" fmla="*/ 116 w 313"/>
              <a:gd name="T85" fmla="*/ 221 h 349"/>
              <a:gd name="T86" fmla="*/ 101 w 313"/>
              <a:gd name="T87" fmla="*/ 183 h 349"/>
              <a:gd name="T88" fmla="*/ 85 w 313"/>
              <a:gd name="T89" fmla="*/ 160 h 349"/>
              <a:gd name="T90" fmla="*/ 72 w 313"/>
              <a:gd name="T91" fmla="*/ 131 h 349"/>
              <a:gd name="T92" fmla="*/ 75 w 313"/>
              <a:gd name="T93" fmla="*/ 105 h 349"/>
              <a:gd name="T94" fmla="*/ 93 w 313"/>
              <a:gd name="T95" fmla="*/ 49 h 349"/>
              <a:gd name="T96" fmla="*/ 108 w 313"/>
              <a:gd name="T97" fmla="*/ 26 h 349"/>
              <a:gd name="T98" fmla="*/ 126 w 313"/>
              <a:gd name="T99" fmla="*/ 13 h 349"/>
              <a:gd name="T100" fmla="*/ 139 w 313"/>
              <a:gd name="T101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3" h="349">
                <a:moveTo>
                  <a:pt x="139" y="15"/>
                </a:moveTo>
                <a:lnTo>
                  <a:pt x="137" y="20"/>
                </a:lnTo>
                <a:lnTo>
                  <a:pt x="137" y="20"/>
                </a:lnTo>
                <a:lnTo>
                  <a:pt x="137" y="21"/>
                </a:lnTo>
                <a:lnTo>
                  <a:pt x="137" y="25"/>
                </a:lnTo>
                <a:lnTo>
                  <a:pt x="137" y="28"/>
                </a:lnTo>
                <a:lnTo>
                  <a:pt x="134" y="29"/>
                </a:lnTo>
                <a:lnTo>
                  <a:pt x="131" y="31"/>
                </a:lnTo>
                <a:lnTo>
                  <a:pt x="131" y="31"/>
                </a:lnTo>
                <a:lnTo>
                  <a:pt x="129" y="31"/>
                </a:lnTo>
                <a:lnTo>
                  <a:pt x="124" y="31"/>
                </a:lnTo>
                <a:lnTo>
                  <a:pt x="121" y="31"/>
                </a:lnTo>
                <a:lnTo>
                  <a:pt x="116" y="34"/>
                </a:lnTo>
                <a:lnTo>
                  <a:pt x="116" y="34"/>
                </a:lnTo>
                <a:lnTo>
                  <a:pt x="118" y="38"/>
                </a:lnTo>
                <a:lnTo>
                  <a:pt x="116" y="39"/>
                </a:lnTo>
                <a:lnTo>
                  <a:pt x="115" y="41"/>
                </a:lnTo>
                <a:lnTo>
                  <a:pt x="106" y="51"/>
                </a:lnTo>
                <a:lnTo>
                  <a:pt x="98" y="65"/>
                </a:lnTo>
                <a:lnTo>
                  <a:pt x="93" y="83"/>
                </a:lnTo>
                <a:lnTo>
                  <a:pt x="92" y="108"/>
                </a:lnTo>
                <a:lnTo>
                  <a:pt x="92" y="111"/>
                </a:lnTo>
                <a:lnTo>
                  <a:pt x="90" y="113"/>
                </a:lnTo>
                <a:lnTo>
                  <a:pt x="88" y="113"/>
                </a:lnTo>
                <a:lnTo>
                  <a:pt x="85" y="115"/>
                </a:lnTo>
                <a:lnTo>
                  <a:pt x="85" y="115"/>
                </a:lnTo>
                <a:lnTo>
                  <a:pt x="83" y="115"/>
                </a:lnTo>
                <a:lnTo>
                  <a:pt x="83" y="115"/>
                </a:lnTo>
                <a:lnTo>
                  <a:pt x="83" y="123"/>
                </a:lnTo>
                <a:lnTo>
                  <a:pt x="85" y="136"/>
                </a:lnTo>
                <a:lnTo>
                  <a:pt x="90" y="149"/>
                </a:lnTo>
                <a:lnTo>
                  <a:pt x="92" y="151"/>
                </a:lnTo>
                <a:lnTo>
                  <a:pt x="93" y="151"/>
                </a:lnTo>
                <a:lnTo>
                  <a:pt x="95" y="152"/>
                </a:lnTo>
                <a:lnTo>
                  <a:pt x="98" y="152"/>
                </a:lnTo>
                <a:lnTo>
                  <a:pt x="100" y="155"/>
                </a:lnTo>
                <a:lnTo>
                  <a:pt x="103" y="164"/>
                </a:lnTo>
                <a:lnTo>
                  <a:pt x="106" y="170"/>
                </a:lnTo>
                <a:lnTo>
                  <a:pt x="111" y="178"/>
                </a:lnTo>
                <a:lnTo>
                  <a:pt x="115" y="183"/>
                </a:lnTo>
                <a:lnTo>
                  <a:pt x="119" y="190"/>
                </a:lnTo>
                <a:lnTo>
                  <a:pt x="123" y="195"/>
                </a:lnTo>
                <a:lnTo>
                  <a:pt x="128" y="198"/>
                </a:lnTo>
                <a:lnTo>
                  <a:pt x="129" y="200"/>
                </a:lnTo>
                <a:lnTo>
                  <a:pt x="129" y="203"/>
                </a:lnTo>
                <a:lnTo>
                  <a:pt x="129" y="211"/>
                </a:lnTo>
                <a:lnTo>
                  <a:pt x="128" y="223"/>
                </a:lnTo>
                <a:lnTo>
                  <a:pt x="124" y="234"/>
                </a:lnTo>
                <a:lnTo>
                  <a:pt x="119" y="242"/>
                </a:lnTo>
                <a:lnTo>
                  <a:pt x="111" y="247"/>
                </a:lnTo>
                <a:lnTo>
                  <a:pt x="106" y="250"/>
                </a:lnTo>
                <a:lnTo>
                  <a:pt x="69" y="262"/>
                </a:lnTo>
                <a:lnTo>
                  <a:pt x="41" y="273"/>
                </a:lnTo>
                <a:lnTo>
                  <a:pt x="25" y="283"/>
                </a:lnTo>
                <a:lnTo>
                  <a:pt x="16" y="291"/>
                </a:lnTo>
                <a:lnTo>
                  <a:pt x="13" y="306"/>
                </a:lnTo>
                <a:lnTo>
                  <a:pt x="11" y="316"/>
                </a:lnTo>
                <a:lnTo>
                  <a:pt x="11" y="319"/>
                </a:lnTo>
                <a:lnTo>
                  <a:pt x="11" y="324"/>
                </a:lnTo>
                <a:lnTo>
                  <a:pt x="15" y="329"/>
                </a:lnTo>
                <a:lnTo>
                  <a:pt x="18" y="332"/>
                </a:lnTo>
                <a:lnTo>
                  <a:pt x="23" y="335"/>
                </a:lnTo>
                <a:lnTo>
                  <a:pt x="28" y="335"/>
                </a:lnTo>
                <a:lnTo>
                  <a:pt x="285" y="335"/>
                </a:lnTo>
                <a:lnTo>
                  <a:pt x="290" y="335"/>
                </a:lnTo>
                <a:lnTo>
                  <a:pt x="295" y="332"/>
                </a:lnTo>
                <a:lnTo>
                  <a:pt x="298" y="329"/>
                </a:lnTo>
                <a:lnTo>
                  <a:pt x="301" y="324"/>
                </a:lnTo>
                <a:lnTo>
                  <a:pt x="301" y="319"/>
                </a:lnTo>
                <a:lnTo>
                  <a:pt x="301" y="314"/>
                </a:lnTo>
                <a:lnTo>
                  <a:pt x="299" y="306"/>
                </a:lnTo>
                <a:lnTo>
                  <a:pt x="296" y="291"/>
                </a:lnTo>
                <a:lnTo>
                  <a:pt x="288" y="281"/>
                </a:lnTo>
                <a:lnTo>
                  <a:pt x="272" y="272"/>
                </a:lnTo>
                <a:lnTo>
                  <a:pt x="252" y="265"/>
                </a:lnTo>
                <a:lnTo>
                  <a:pt x="231" y="259"/>
                </a:lnTo>
                <a:lnTo>
                  <a:pt x="214" y="252"/>
                </a:lnTo>
                <a:lnTo>
                  <a:pt x="200" y="247"/>
                </a:lnTo>
                <a:lnTo>
                  <a:pt x="191" y="241"/>
                </a:lnTo>
                <a:lnTo>
                  <a:pt x="187" y="227"/>
                </a:lnTo>
                <a:lnTo>
                  <a:pt x="185" y="214"/>
                </a:lnTo>
                <a:lnTo>
                  <a:pt x="183" y="203"/>
                </a:lnTo>
                <a:lnTo>
                  <a:pt x="185" y="200"/>
                </a:lnTo>
                <a:lnTo>
                  <a:pt x="187" y="198"/>
                </a:lnTo>
                <a:lnTo>
                  <a:pt x="191" y="191"/>
                </a:lnTo>
                <a:lnTo>
                  <a:pt x="198" y="183"/>
                </a:lnTo>
                <a:lnTo>
                  <a:pt x="201" y="178"/>
                </a:lnTo>
                <a:lnTo>
                  <a:pt x="206" y="170"/>
                </a:lnTo>
                <a:lnTo>
                  <a:pt x="209" y="164"/>
                </a:lnTo>
                <a:lnTo>
                  <a:pt x="213" y="155"/>
                </a:lnTo>
                <a:lnTo>
                  <a:pt x="214" y="154"/>
                </a:lnTo>
                <a:lnTo>
                  <a:pt x="218" y="152"/>
                </a:lnTo>
                <a:lnTo>
                  <a:pt x="219" y="151"/>
                </a:lnTo>
                <a:lnTo>
                  <a:pt x="221" y="149"/>
                </a:lnTo>
                <a:lnTo>
                  <a:pt x="226" y="136"/>
                </a:lnTo>
                <a:lnTo>
                  <a:pt x="229" y="123"/>
                </a:lnTo>
                <a:lnTo>
                  <a:pt x="229" y="115"/>
                </a:lnTo>
                <a:lnTo>
                  <a:pt x="229" y="115"/>
                </a:lnTo>
                <a:lnTo>
                  <a:pt x="227" y="115"/>
                </a:lnTo>
                <a:lnTo>
                  <a:pt x="224" y="115"/>
                </a:lnTo>
                <a:lnTo>
                  <a:pt x="223" y="113"/>
                </a:lnTo>
                <a:lnTo>
                  <a:pt x="221" y="111"/>
                </a:lnTo>
                <a:lnTo>
                  <a:pt x="221" y="108"/>
                </a:lnTo>
                <a:lnTo>
                  <a:pt x="219" y="82"/>
                </a:lnTo>
                <a:lnTo>
                  <a:pt x="211" y="59"/>
                </a:lnTo>
                <a:lnTo>
                  <a:pt x="198" y="43"/>
                </a:lnTo>
                <a:lnTo>
                  <a:pt x="180" y="31"/>
                </a:lnTo>
                <a:lnTo>
                  <a:pt x="169" y="26"/>
                </a:lnTo>
                <a:lnTo>
                  <a:pt x="152" y="21"/>
                </a:lnTo>
                <a:lnTo>
                  <a:pt x="147" y="20"/>
                </a:lnTo>
                <a:lnTo>
                  <a:pt x="142" y="18"/>
                </a:lnTo>
                <a:lnTo>
                  <a:pt x="139" y="15"/>
                </a:lnTo>
                <a:close/>
                <a:moveTo>
                  <a:pt x="139" y="0"/>
                </a:moveTo>
                <a:lnTo>
                  <a:pt x="141" y="0"/>
                </a:lnTo>
                <a:lnTo>
                  <a:pt x="142" y="0"/>
                </a:lnTo>
                <a:lnTo>
                  <a:pt x="144" y="2"/>
                </a:lnTo>
                <a:lnTo>
                  <a:pt x="146" y="5"/>
                </a:lnTo>
                <a:lnTo>
                  <a:pt x="147" y="7"/>
                </a:lnTo>
                <a:lnTo>
                  <a:pt x="151" y="8"/>
                </a:lnTo>
                <a:lnTo>
                  <a:pt x="155" y="10"/>
                </a:lnTo>
                <a:lnTo>
                  <a:pt x="173" y="15"/>
                </a:lnTo>
                <a:lnTo>
                  <a:pt x="185" y="20"/>
                </a:lnTo>
                <a:lnTo>
                  <a:pt x="205" y="33"/>
                </a:lnTo>
                <a:lnTo>
                  <a:pt x="221" y="51"/>
                </a:lnTo>
                <a:lnTo>
                  <a:pt x="231" y="75"/>
                </a:lnTo>
                <a:lnTo>
                  <a:pt x="232" y="103"/>
                </a:lnTo>
                <a:lnTo>
                  <a:pt x="236" y="105"/>
                </a:lnTo>
                <a:lnTo>
                  <a:pt x="239" y="108"/>
                </a:lnTo>
                <a:lnTo>
                  <a:pt x="241" y="111"/>
                </a:lnTo>
                <a:lnTo>
                  <a:pt x="241" y="119"/>
                </a:lnTo>
                <a:lnTo>
                  <a:pt x="241" y="131"/>
                </a:lnTo>
                <a:lnTo>
                  <a:pt x="237" y="144"/>
                </a:lnTo>
                <a:lnTo>
                  <a:pt x="232" y="154"/>
                </a:lnTo>
                <a:lnTo>
                  <a:pt x="227" y="159"/>
                </a:lnTo>
                <a:lnTo>
                  <a:pt x="223" y="162"/>
                </a:lnTo>
                <a:lnTo>
                  <a:pt x="219" y="170"/>
                </a:lnTo>
                <a:lnTo>
                  <a:pt x="216" y="178"/>
                </a:lnTo>
                <a:lnTo>
                  <a:pt x="211" y="183"/>
                </a:lnTo>
                <a:lnTo>
                  <a:pt x="208" y="190"/>
                </a:lnTo>
                <a:lnTo>
                  <a:pt x="201" y="198"/>
                </a:lnTo>
                <a:lnTo>
                  <a:pt x="196" y="205"/>
                </a:lnTo>
                <a:lnTo>
                  <a:pt x="198" y="219"/>
                </a:lnTo>
                <a:lnTo>
                  <a:pt x="201" y="231"/>
                </a:lnTo>
                <a:lnTo>
                  <a:pt x="205" y="237"/>
                </a:lnTo>
                <a:lnTo>
                  <a:pt x="219" y="242"/>
                </a:lnTo>
                <a:lnTo>
                  <a:pt x="234" y="247"/>
                </a:lnTo>
                <a:lnTo>
                  <a:pt x="254" y="252"/>
                </a:lnTo>
                <a:lnTo>
                  <a:pt x="273" y="260"/>
                </a:lnTo>
                <a:lnTo>
                  <a:pt x="290" y="267"/>
                </a:lnTo>
                <a:lnTo>
                  <a:pt x="301" y="277"/>
                </a:lnTo>
                <a:lnTo>
                  <a:pt x="308" y="290"/>
                </a:lnTo>
                <a:lnTo>
                  <a:pt x="311" y="303"/>
                </a:lnTo>
                <a:lnTo>
                  <a:pt x="313" y="313"/>
                </a:lnTo>
                <a:lnTo>
                  <a:pt x="313" y="319"/>
                </a:lnTo>
                <a:lnTo>
                  <a:pt x="309" y="334"/>
                </a:lnTo>
                <a:lnTo>
                  <a:pt x="299" y="344"/>
                </a:lnTo>
                <a:lnTo>
                  <a:pt x="285" y="349"/>
                </a:lnTo>
                <a:lnTo>
                  <a:pt x="28" y="349"/>
                </a:lnTo>
                <a:lnTo>
                  <a:pt x="13" y="344"/>
                </a:lnTo>
                <a:lnTo>
                  <a:pt x="3" y="334"/>
                </a:lnTo>
                <a:lnTo>
                  <a:pt x="0" y="319"/>
                </a:lnTo>
                <a:lnTo>
                  <a:pt x="0" y="314"/>
                </a:lnTo>
                <a:lnTo>
                  <a:pt x="2" y="304"/>
                </a:lnTo>
                <a:lnTo>
                  <a:pt x="5" y="290"/>
                </a:lnTo>
                <a:lnTo>
                  <a:pt x="13" y="277"/>
                </a:lnTo>
                <a:lnTo>
                  <a:pt x="28" y="265"/>
                </a:lnTo>
                <a:lnTo>
                  <a:pt x="51" y="255"/>
                </a:lnTo>
                <a:lnTo>
                  <a:pt x="75" y="247"/>
                </a:lnTo>
                <a:lnTo>
                  <a:pt x="103" y="239"/>
                </a:lnTo>
                <a:lnTo>
                  <a:pt x="108" y="236"/>
                </a:lnTo>
                <a:lnTo>
                  <a:pt x="113" y="232"/>
                </a:lnTo>
                <a:lnTo>
                  <a:pt x="116" y="221"/>
                </a:lnTo>
                <a:lnTo>
                  <a:pt x="118" y="206"/>
                </a:lnTo>
                <a:lnTo>
                  <a:pt x="111" y="198"/>
                </a:lnTo>
                <a:lnTo>
                  <a:pt x="105" y="190"/>
                </a:lnTo>
                <a:lnTo>
                  <a:pt x="101" y="183"/>
                </a:lnTo>
                <a:lnTo>
                  <a:pt x="97" y="178"/>
                </a:lnTo>
                <a:lnTo>
                  <a:pt x="93" y="170"/>
                </a:lnTo>
                <a:lnTo>
                  <a:pt x="90" y="162"/>
                </a:lnTo>
                <a:lnTo>
                  <a:pt x="85" y="160"/>
                </a:lnTo>
                <a:lnTo>
                  <a:pt x="82" y="159"/>
                </a:lnTo>
                <a:lnTo>
                  <a:pt x="80" y="154"/>
                </a:lnTo>
                <a:lnTo>
                  <a:pt x="75" y="142"/>
                </a:lnTo>
                <a:lnTo>
                  <a:pt x="72" y="131"/>
                </a:lnTo>
                <a:lnTo>
                  <a:pt x="70" y="119"/>
                </a:lnTo>
                <a:lnTo>
                  <a:pt x="72" y="111"/>
                </a:lnTo>
                <a:lnTo>
                  <a:pt x="74" y="108"/>
                </a:lnTo>
                <a:lnTo>
                  <a:pt x="75" y="105"/>
                </a:lnTo>
                <a:lnTo>
                  <a:pt x="80" y="103"/>
                </a:lnTo>
                <a:lnTo>
                  <a:pt x="82" y="82"/>
                </a:lnTo>
                <a:lnTo>
                  <a:pt x="87" y="64"/>
                </a:lnTo>
                <a:lnTo>
                  <a:pt x="93" y="49"/>
                </a:lnTo>
                <a:lnTo>
                  <a:pt x="101" y="39"/>
                </a:lnTo>
                <a:lnTo>
                  <a:pt x="101" y="36"/>
                </a:lnTo>
                <a:lnTo>
                  <a:pt x="105" y="29"/>
                </a:lnTo>
                <a:lnTo>
                  <a:pt x="108" y="26"/>
                </a:lnTo>
                <a:lnTo>
                  <a:pt x="113" y="23"/>
                </a:lnTo>
                <a:lnTo>
                  <a:pt x="119" y="20"/>
                </a:lnTo>
                <a:lnTo>
                  <a:pt x="124" y="18"/>
                </a:lnTo>
                <a:lnTo>
                  <a:pt x="126" y="13"/>
                </a:lnTo>
                <a:lnTo>
                  <a:pt x="128" y="8"/>
                </a:lnTo>
                <a:lnTo>
                  <a:pt x="131" y="5"/>
                </a:lnTo>
                <a:lnTo>
                  <a:pt x="134" y="2"/>
                </a:lnTo>
                <a:lnTo>
                  <a:pt x="1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" name="Freeform 451"/>
          <p:cNvSpPr>
            <a:spLocks noEditPoints="1"/>
          </p:cNvSpPr>
          <p:nvPr/>
        </p:nvSpPr>
        <p:spPr bwMode="auto">
          <a:xfrm>
            <a:off x="6522032" y="1697926"/>
            <a:ext cx="452062" cy="504056"/>
          </a:xfrm>
          <a:custGeom>
            <a:avLst/>
            <a:gdLst>
              <a:gd name="T0" fmla="*/ 137 w 313"/>
              <a:gd name="T1" fmla="*/ 21 h 349"/>
              <a:gd name="T2" fmla="*/ 131 w 313"/>
              <a:gd name="T3" fmla="*/ 31 h 349"/>
              <a:gd name="T4" fmla="*/ 121 w 313"/>
              <a:gd name="T5" fmla="*/ 31 h 349"/>
              <a:gd name="T6" fmla="*/ 116 w 313"/>
              <a:gd name="T7" fmla="*/ 39 h 349"/>
              <a:gd name="T8" fmla="*/ 93 w 313"/>
              <a:gd name="T9" fmla="*/ 83 h 349"/>
              <a:gd name="T10" fmla="*/ 88 w 313"/>
              <a:gd name="T11" fmla="*/ 113 h 349"/>
              <a:gd name="T12" fmla="*/ 83 w 313"/>
              <a:gd name="T13" fmla="*/ 115 h 349"/>
              <a:gd name="T14" fmla="*/ 92 w 313"/>
              <a:gd name="T15" fmla="*/ 151 h 349"/>
              <a:gd name="T16" fmla="*/ 100 w 313"/>
              <a:gd name="T17" fmla="*/ 155 h 349"/>
              <a:gd name="T18" fmla="*/ 115 w 313"/>
              <a:gd name="T19" fmla="*/ 183 h 349"/>
              <a:gd name="T20" fmla="*/ 129 w 313"/>
              <a:gd name="T21" fmla="*/ 200 h 349"/>
              <a:gd name="T22" fmla="*/ 124 w 313"/>
              <a:gd name="T23" fmla="*/ 234 h 349"/>
              <a:gd name="T24" fmla="*/ 69 w 313"/>
              <a:gd name="T25" fmla="*/ 262 h 349"/>
              <a:gd name="T26" fmla="*/ 13 w 313"/>
              <a:gd name="T27" fmla="*/ 306 h 349"/>
              <a:gd name="T28" fmla="*/ 15 w 313"/>
              <a:gd name="T29" fmla="*/ 329 h 349"/>
              <a:gd name="T30" fmla="*/ 285 w 313"/>
              <a:gd name="T31" fmla="*/ 335 h 349"/>
              <a:gd name="T32" fmla="*/ 301 w 313"/>
              <a:gd name="T33" fmla="*/ 324 h 349"/>
              <a:gd name="T34" fmla="*/ 296 w 313"/>
              <a:gd name="T35" fmla="*/ 291 h 349"/>
              <a:gd name="T36" fmla="*/ 231 w 313"/>
              <a:gd name="T37" fmla="*/ 259 h 349"/>
              <a:gd name="T38" fmla="*/ 187 w 313"/>
              <a:gd name="T39" fmla="*/ 227 h 349"/>
              <a:gd name="T40" fmla="*/ 187 w 313"/>
              <a:gd name="T41" fmla="*/ 198 h 349"/>
              <a:gd name="T42" fmla="*/ 206 w 313"/>
              <a:gd name="T43" fmla="*/ 170 h 349"/>
              <a:gd name="T44" fmla="*/ 218 w 313"/>
              <a:gd name="T45" fmla="*/ 152 h 349"/>
              <a:gd name="T46" fmla="*/ 229 w 313"/>
              <a:gd name="T47" fmla="*/ 123 h 349"/>
              <a:gd name="T48" fmla="*/ 224 w 313"/>
              <a:gd name="T49" fmla="*/ 115 h 349"/>
              <a:gd name="T50" fmla="*/ 219 w 313"/>
              <a:gd name="T51" fmla="*/ 82 h 349"/>
              <a:gd name="T52" fmla="*/ 169 w 313"/>
              <a:gd name="T53" fmla="*/ 26 h 349"/>
              <a:gd name="T54" fmla="*/ 139 w 313"/>
              <a:gd name="T55" fmla="*/ 15 h 349"/>
              <a:gd name="T56" fmla="*/ 144 w 313"/>
              <a:gd name="T57" fmla="*/ 2 h 349"/>
              <a:gd name="T58" fmla="*/ 155 w 313"/>
              <a:gd name="T59" fmla="*/ 10 h 349"/>
              <a:gd name="T60" fmla="*/ 221 w 313"/>
              <a:gd name="T61" fmla="*/ 51 h 349"/>
              <a:gd name="T62" fmla="*/ 239 w 313"/>
              <a:gd name="T63" fmla="*/ 108 h 349"/>
              <a:gd name="T64" fmla="*/ 237 w 313"/>
              <a:gd name="T65" fmla="*/ 144 h 349"/>
              <a:gd name="T66" fmla="*/ 219 w 313"/>
              <a:gd name="T67" fmla="*/ 170 h 349"/>
              <a:gd name="T68" fmla="*/ 201 w 313"/>
              <a:gd name="T69" fmla="*/ 198 h 349"/>
              <a:gd name="T70" fmla="*/ 205 w 313"/>
              <a:gd name="T71" fmla="*/ 237 h 349"/>
              <a:gd name="T72" fmla="*/ 273 w 313"/>
              <a:gd name="T73" fmla="*/ 260 h 349"/>
              <a:gd name="T74" fmla="*/ 311 w 313"/>
              <a:gd name="T75" fmla="*/ 303 h 349"/>
              <a:gd name="T76" fmla="*/ 299 w 313"/>
              <a:gd name="T77" fmla="*/ 344 h 349"/>
              <a:gd name="T78" fmla="*/ 3 w 313"/>
              <a:gd name="T79" fmla="*/ 334 h 349"/>
              <a:gd name="T80" fmla="*/ 5 w 313"/>
              <a:gd name="T81" fmla="*/ 290 h 349"/>
              <a:gd name="T82" fmla="*/ 75 w 313"/>
              <a:gd name="T83" fmla="*/ 247 h 349"/>
              <a:gd name="T84" fmla="*/ 116 w 313"/>
              <a:gd name="T85" fmla="*/ 221 h 349"/>
              <a:gd name="T86" fmla="*/ 101 w 313"/>
              <a:gd name="T87" fmla="*/ 183 h 349"/>
              <a:gd name="T88" fmla="*/ 85 w 313"/>
              <a:gd name="T89" fmla="*/ 160 h 349"/>
              <a:gd name="T90" fmla="*/ 72 w 313"/>
              <a:gd name="T91" fmla="*/ 131 h 349"/>
              <a:gd name="T92" fmla="*/ 75 w 313"/>
              <a:gd name="T93" fmla="*/ 105 h 349"/>
              <a:gd name="T94" fmla="*/ 93 w 313"/>
              <a:gd name="T95" fmla="*/ 49 h 349"/>
              <a:gd name="T96" fmla="*/ 108 w 313"/>
              <a:gd name="T97" fmla="*/ 26 h 349"/>
              <a:gd name="T98" fmla="*/ 126 w 313"/>
              <a:gd name="T99" fmla="*/ 13 h 349"/>
              <a:gd name="T100" fmla="*/ 139 w 313"/>
              <a:gd name="T101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3" h="349">
                <a:moveTo>
                  <a:pt x="139" y="15"/>
                </a:moveTo>
                <a:lnTo>
                  <a:pt x="137" y="20"/>
                </a:lnTo>
                <a:lnTo>
                  <a:pt x="137" y="20"/>
                </a:lnTo>
                <a:lnTo>
                  <a:pt x="137" y="21"/>
                </a:lnTo>
                <a:lnTo>
                  <a:pt x="137" y="25"/>
                </a:lnTo>
                <a:lnTo>
                  <a:pt x="137" y="28"/>
                </a:lnTo>
                <a:lnTo>
                  <a:pt x="134" y="29"/>
                </a:lnTo>
                <a:lnTo>
                  <a:pt x="131" y="31"/>
                </a:lnTo>
                <a:lnTo>
                  <a:pt x="131" y="31"/>
                </a:lnTo>
                <a:lnTo>
                  <a:pt x="129" y="31"/>
                </a:lnTo>
                <a:lnTo>
                  <a:pt x="124" y="31"/>
                </a:lnTo>
                <a:lnTo>
                  <a:pt x="121" y="31"/>
                </a:lnTo>
                <a:lnTo>
                  <a:pt x="116" y="34"/>
                </a:lnTo>
                <a:lnTo>
                  <a:pt x="116" y="34"/>
                </a:lnTo>
                <a:lnTo>
                  <a:pt x="118" y="38"/>
                </a:lnTo>
                <a:lnTo>
                  <a:pt x="116" y="39"/>
                </a:lnTo>
                <a:lnTo>
                  <a:pt x="115" y="41"/>
                </a:lnTo>
                <a:lnTo>
                  <a:pt x="106" y="51"/>
                </a:lnTo>
                <a:lnTo>
                  <a:pt x="98" y="65"/>
                </a:lnTo>
                <a:lnTo>
                  <a:pt x="93" y="83"/>
                </a:lnTo>
                <a:lnTo>
                  <a:pt x="92" y="108"/>
                </a:lnTo>
                <a:lnTo>
                  <a:pt x="92" y="111"/>
                </a:lnTo>
                <a:lnTo>
                  <a:pt x="90" y="113"/>
                </a:lnTo>
                <a:lnTo>
                  <a:pt x="88" y="113"/>
                </a:lnTo>
                <a:lnTo>
                  <a:pt x="85" y="115"/>
                </a:lnTo>
                <a:lnTo>
                  <a:pt x="85" y="115"/>
                </a:lnTo>
                <a:lnTo>
                  <a:pt x="83" y="115"/>
                </a:lnTo>
                <a:lnTo>
                  <a:pt x="83" y="115"/>
                </a:lnTo>
                <a:lnTo>
                  <a:pt x="83" y="123"/>
                </a:lnTo>
                <a:lnTo>
                  <a:pt x="85" y="136"/>
                </a:lnTo>
                <a:lnTo>
                  <a:pt x="90" y="149"/>
                </a:lnTo>
                <a:lnTo>
                  <a:pt x="92" y="151"/>
                </a:lnTo>
                <a:lnTo>
                  <a:pt x="93" y="151"/>
                </a:lnTo>
                <a:lnTo>
                  <a:pt x="95" y="152"/>
                </a:lnTo>
                <a:lnTo>
                  <a:pt x="98" y="152"/>
                </a:lnTo>
                <a:lnTo>
                  <a:pt x="100" y="155"/>
                </a:lnTo>
                <a:lnTo>
                  <a:pt x="103" y="164"/>
                </a:lnTo>
                <a:lnTo>
                  <a:pt x="106" y="170"/>
                </a:lnTo>
                <a:lnTo>
                  <a:pt x="111" y="178"/>
                </a:lnTo>
                <a:lnTo>
                  <a:pt x="115" y="183"/>
                </a:lnTo>
                <a:lnTo>
                  <a:pt x="119" y="190"/>
                </a:lnTo>
                <a:lnTo>
                  <a:pt x="123" y="195"/>
                </a:lnTo>
                <a:lnTo>
                  <a:pt x="128" y="198"/>
                </a:lnTo>
                <a:lnTo>
                  <a:pt x="129" y="200"/>
                </a:lnTo>
                <a:lnTo>
                  <a:pt x="129" y="203"/>
                </a:lnTo>
                <a:lnTo>
                  <a:pt x="129" y="211"/>
                </a:lnTo>
                <a:lnTo>
                  <a:pt x="128" y="223"/>
                </a:lnTo>
                <a:lnTo>
                  <a:pt x="124" y="234"/>
                </a:lnTo>
                <a:lnTo>
                  <a:pt x="119" y="242"/>
                </a:lnTo>
                <a:lnTo>
                  <a:pt x="111" y="247"/>
                </a:lnTo>
                <a:lnTo>
                  <a:pt x="106" y="250"/>
                </a:lnTo>
                <a:lnTo>
                  <a:pt x="69" y="262"/>
                </a:lnTo>
                <a:lnTo>
                  <a:pt x="41" y="273"/>
                </a:lnTo>
                <a:lnTo>
                  <a:pt x="25" y="283"/>
                </a:lnTo>
                <a:lnTo>
                  <a:pt x="16" y="291"/>
                </a:lnTo>
                <a:lnTo>
                  <a:pt x="13" y="306"/>
                </a:lnTo>
                <a:lnTo>
                  <a:pt x="11" y="316"/>
                </a:lnTo>
                <a:lnTo>
                  <a:pt x="11" y="319"/>
                </a:lnTo>
                <a:lnTo>
                  <a:pt x="11" y="324"/>
                </a:lnTo>
                <a:lnTo>
                  <a:pt x="15" y="329"/>
                </a:lnTo>
                <a:lnTo>
                  <a:pt x="18" y="332"/>
                </a:lnTo>
                <a:lnTo>
                  <a:pt x="23" y="335"/>
                </a:lnTo>
                <a:lnTo>
                  <a:pt x="28" y="335"/>
                </a:lnTo>
                <a:lnTo>
                  <a:pt x="285" y="335"/>
                </a:lnTo>
                <a:lnTo>
                  <a:pt x="290" y="335"/>
                </a:lnTo>
                <a:lnTo>
                  <a:pt x="295" y="332"/>
                </a:lnTo>
                <a:lnTo>
                  <a:pt x="298" y="329"/>
                </a:lnTo>
                <a:lnTo>
                  <a:pt x="301" y="324"/>
                </a:lnTo>
                <a:lnTo>
                  <a:pt x="301" y="319"/>
                </a:lnTo>
                <a:lnTo>
                  <a:pt x="301" y="314"/>
                </a:lnTo>
                <a:lnTo>
                  <a:pt x="299" y="306"/>
                </a:lnTo>
                <a:lnTo>
                  <a:pt x="296" y="291"/>
                </a:lnTo>
                <a:lnTo>
                  <a:pt x="288" y="281"/>
                </a:lnTo>
                <a:lnTo>
                  <a:pt x="272" y="272"/>
                </a:lnTo>
                <a:lnTo>
                  <a:pt x="252" y="265"/>
                </a:lnTo>
                <a:lnTo>
                  <a:pt x="231" y="259"/>
                </a:lnTo>
                <a:lnTo>
                  <a:pt x="214" y="252"/>
                </a:lnTo>
                <a:lnTo>
                  <a:pt x="200" y="247"/>
                </a:lnTo>
                <a:lnTo>
                  <a:pt x="191" y="241"/>
                </a:lnTo>
                <a:lnTo>
                  <a:pt x="187" y="227"/>
                </a:lnTo>
                <a:lnTo>
                  <a:pt x="185" y="214"/>
                </a:lnTo>
                <a:lnTo>
                  <a:pt x="183" y="203"/>
                </a:lnTo>
                <a:lnTo>
                  <a:pt x="185" y="200"/>
                </a:lnTo>
                <a:lnTo>
                  <a:pt x="187" y="198"/>
                </a:lnTo>
                <a:lnTo>
                  <a:pt x="191" y="191"/>
                </a:lnTo>
                <a:lnTo>
                  <a:pt x="198" y="183"/>
                </a:lnTo>
                <a:lnTo>
                  <a:pt x="201" y="178"/>
                </a:lnTo>
                <a:lnTo>
                  <a:pt x="206" y="170"/>
                </a:lnTo>
                <a:lnTo>
                  <a:pt x="209" y="164"/>
                </a:lnTo>
                <a:lnTo>
                  <a:pt x="213" y="155"/>
                </a:lnTo>
                <a:lnTo>
                  <a:pt x="214" y="154"/>
                </a:lnTo>
                <a:lnTo>
                  <a:pt x="218" y="152"/>
                </a:lnTo>
                <a:lnTo>
                  <a:pt x="219" y="151"/>
                </a:lnTo>
                <a:lnTo>
                  <a:pt x="221" y="149"/>
                </a:lnTo>
                <a:lnTo>
                  <a:pt x="226" y="136"/>
                </a:lnTo>
                <a:lnTo>
                  <a:pt x="229" y="123"/>
                </a:lnTo>
                <a:lnTo>
                  <a:pt x="229" y="115"/>
                </a:lnTo>
                <a:lnTo>
                  <a:pt x="229" y="115"/>
                </a:lnTo>
                <a:lnTo>
                  <a:pt x="227" y="115"/>
                </a:lnTo>
                <a:lnTo>
                  <a:pt x="224" y="115"/>
                </a:lnTo>
                <a:lnTo>
                  <a:pt x="223" y="113"/>
                </a:lnTo>
                <a:lnTo>
                  <a:pt x="221" y="111"/>
                </a:lnTo>
                <a:lnTo>
                  <a:pt x="221" y="108"/>
                </a:lnTo>
                <a:lnTo>
                  <a:pt x="219" y="82"/>
                </a:lnTo>
                <a:lnTo>
                  <a:pt x="211" y="59"/>
                </a:lnTo>
                <a:lnTo>
                  <a:pt x="198" y="43"/>
                </a:lnTo>
                <a:lnTo>
                  <a:pt x="180" y="31"/>
                </a:lnTo>
                <a:lnTo>
                  <a:pt x="169" y="26"/>
                </a:lnTo>
                <a:lnTo>
                  <a:pt x="152" y="21"/>
                </a:lnTo>
                <a:lnTo>
                  <a:pt x="147" y="20"/>
                </a:lnTo>
                <a:lnTo>
                  <a:pt x="142" y="18"/>
                </a:lnTo>
                <a:lnTo>
                  <a:pt x="139" y="15"/>
                </a:lnTo>
                <a:close/>
                <a:moveTo>
                  <a:pt x="139" y="0"/>
                </a:moveTo>
                <a:lnTo>
                  <a:pt x="141" y="0"/>
                </a:lnTo>
                <a:lnTo>
                  <a:pt x="142" y="0"/>
                </a:lnTo>
                <a:lnTo>
                  <a:pt x="144" y="2"/>
                </a:lnTo>
                <a:lnTo>
                  <a:pt x="146" y="5"/>
                </a:lnTo>
                <a:lnTo>
                  <a:pt x="147" y="7"/>
                </a:lnTo>
                <a:lnTo>
                  <a:pt x="151" y="8"/>
                </a:lnTo>
                <a:lnTo>
                  <a:pt x="155" y="10"/>
                </a:lnTo>
                <a:lnTo>
                  <a:pt x="173" y="15"/>
                </a:lnTo>
                <a:lnTo>
                  <a:pt x="185" y="20"/>
                </a:lnTo>
                <a:lnTo>
                  <a:pt x="205" y="33"/>
                </a:lnTo>
                <a:lnTo>
                  <a:pt x="221" y="51"/>
                </a:lnTo>
                <a:lnTo>
                  <a:pt x="231" y="75"/>
                </a:lnTo>
                <a:lnTo>
                  <a:pt x="232" y="103"/>
                </a:lnTo>
                <a:lnTo>
                  <a:pt x="236" y="105"/>
                </a:lnTo>
                <a:lnTo>
                  <a:pt x="239" y="108"/>
                </a:lnTo>
                <a:lnTo>
                  <a:pt x="241" y="111"/>
                </a:lnTo>
                <a:lnTo>
                  <a:pt x="241" y="119"/>
                </a:lnTo>
                <a:lnTo>
                  <a:pt x="241" y="131"/>
                </a:lnTo>
                <a:lnTo>
                  <a:pt x="237" y="144"/>
                </a:lnTo>
                <a:lnTo>
                  <a:pt x="232" y="154"/>
                </a:lnTo>
                <a:lnTo>
                  <a:pt x="227" y="159"/>
                </a:lnTo>
                <a:lnTo>
                  <a:pt x="223" y="162"/>
                </a:lnTo>
                <a:lnTo>
                  <a:pt x="219" y="170"/>
                </a:lnTo>
                <a:lnTo>
                  <a:pt x="216" y="178"/>
                </a:lnTo>
                <a:lnTo>
                  <a:pt x="211" y="183"/>
                </a:lnTo>
                <a:lnTo>
                  <a:pt x="208" y="190"/>
                </a:lnTo>
                <a:lnTo>
                  <a:pt x="201" y="198"/>
                </a:lnTo>
                <a:lnTo>
                  <a:pt x="196" y="205"/>
                </a:lnTo>
                <a:lnTo>
                  <a:pt x="198" y="219"/>
                </a:lnTo>
                <a:lnTo>
                  <a:pt x="201" y="231"/>
                </a:lnTo>
                <a:lnTo>
                  <a:pt x="205" y="237"/>
                </a:lnTo>
                <a:lnTo>
                  <a:pt x="219" y="242"/>
                </a:lnTo>
                <a:lnTo>
                  <a:pt x="234" y="247"/>
                </a:lnTo>
                <a:lnTo>
                  <a:pt x="254" y="252"/>
                </a:lnTo>
                <a:lnTo>
                  <a:pt x="273" y="260"/>
                </a:lnTo>
                <a:lnTo>
                  <a:pt x="290" y="267"/>
                </a:lnTo>
                <a:lnTo>
                  <a:pt x="301" y="277"/>
                </a:lnTo>
                <a:lnTo>
                  <a:pt x="308" y="290"/>
                </a:lnTo>
                <a:lnTo>
                  <a:pt x="311" y="303"/>
                </a:lnTo>
                <a:lnTo>
                  <a:pt x="313" y="313"/>
                </a:lnTo>
                <a:lnTo>
                  <a:pt x="313" y="319"/>
                </a:lnTo>
                <a:lnTo>
                  <a:pt x="309" y="334"/>
                </a:lnTo>
                <a:lnTo>
                  <a:pt x="299" y="344"/>
                </a:lnTo>
                <a:lnTo>
                  <a:pt x="285" y="349"/>
                </a:lnTo>
                <a:lnTo>
                  <a:pt x="28" y="349"/>
                </a:lnTo>
                <a:lnTo>
                  <a:pt x="13" y="344"/>
                </a:lnTo>
                <a:lnTo>
                  <a:pt x="3" y="334"/>
                </a:lnTo>
                <a:lnTo>
                  <a:pt x="0" y="319"/>
                </a:lnTo>
                <a:lnTo>
                  <a:pt x="0" y="314"/>
                </a:lnTo>
                <a:lnTo>
                  <a:pt x="2" y="304"/>
                </a:lnTo>
                <a:lnTo>
                  <a:pt x="5" y="290"/>
                </a:lnTo>
                <a:lnTo>
                  <a:pt x="13" y="277"/>
                </a:lnTo>
                <a:lnTo>
                  <a:pt x="28" y="265"/>
                </a:lnTo>
                <a:lnTo>
                  <a:pt x="51" y="255"/>
                </a:lnTo>
                <a:lnTo>
                  <a:pt x="75" y="247"/>
                </a:lnTo>
                <a:lnTo>
                  <a:pt x="103" y="239"/>
                </a:lnTo>
                <a:lnTo>
                  <a:pt x="108" y="236"/>
                </a:lnTo>
                <a:lnTo>
                  <a:pt x="113" y="232"/>
                </a:lnTo>
                <a:lnTo>
                  <a:pt x="116" y="221"/>
                </a:lnTo>
                <a:lnTo>
                  <a:pt x="118" y="206"/>
                </a:lnTo>
                <a:lnTo>
                  <a:pt x="111" y="198"/>
                </a:lnTo>
                <a:lnTo>
                  <a:pt x="105" y="190"/>
                </a:lnTo>
                <a:lnTo>
                  <a:pt x="101" y="183"/>
                </a:lnTo>
                <a:lnTo>
                  <a:pt x="97" y="178"/>
                </a:lnTo>
                <a:lnTo>
                  <a:pt x="93" y="170"/>
                </a:lnTo>
                <a:lnTo>
                  <a:pt x="90" y="162"/>
                </a:lnTo>
                <a:lnTo>
                  <a:pt x="85" y="160"/>
                </a:lnTo>
                <a:lnTo>
                  <a:pt x="82" y="159"/>
                </a:lnTo>
                <a:lnTo>
                  <a:pt x="80" y="154"/>
                </a:lnTo>
                <a:lnTo>
                  <a:pt x="75" y="142"/>
                </a:lnTo>
                <a:lnTo>
                  <a:pt x="72" y="131"/>
                </a:lnTo>
                <a:lnTo>
                  <a:pt x="70" y="119"/>
                </a:lnTo>
                <a:lnTo>
                  <a:pt x="72" y="111"/>
                </a:lnTo>
                <a:lnTo>
                  <a:pt x="74" y="108"/>
                </a:lnTo>
                <a:lnTo>
                  <a:pt x="75" y="105"/>
                </a:lnTo>
                <a:lnTo>
                  <a:pt x="80" y="103"/>
                </a:lnTo>
                <a:lnTo>
                  <a:pt x="82" y="82"/>
                </a:lnTo>
                <a:lnTo>
                  <a:pt x="87" y="64"/>
                </a:lnTo>
                <a:lnTo>
                  <a:pt x="93" y="49"/>
                </a:lnTo>
                <a:lnTo>
                  <a:pt x="101" y="39"/>
                </a:lnTo>
                <a:lnTo>
                  <a:pt x="101" y="36"/>
                </a:lnTo>
                <a:lnTo>
                  <a:pt x="105" y="29"/>
                </a:lnTo>
                <a:lnTo>
                  <a:pt x="108" y="26"/>
                </a:lnTo>
                <a:lnTo>
                  <a:pt x="113" y="23"/>
                </a:lnTo>
                <a:lnTo>
                  <a:pt x="119" y="20"/>
                </a:lnTo>
                <a:lnTo>
                  <a:pt x="124" y="18"/>
                </a:lnTo>
                <a:lnTo>
                  <a:pt x="126" y="13"/>
                </a:lnTo>
                <a:lnTo>
                  <a:pt x="128" y="8"/>
                </a:lnTo>
                <a:lnTo>
                  <a:pt x="131" y="5"/>
                </a:lnTo>
                <a:lnTo>
                  <a:pt x="134" y="2"/>
                </a:lnTo>
                <a:lnTo>
                  <a:pt x="1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482" name="Прямая со стрелкой 1481"/>
          <p:cNvCxnSpPr/>
          <p:nvPr/>
        </p:nvCxnSpPr>
        <p:spPr>
          <a:xfrm flipV="1">
            <a:off x="1691680" y="1131590"/>
            <a:ext cx="2146496" cy="3600574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1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1115616" y="195486"/>
            <a:ext cx="1662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СХЕМА РАБОТЫ</a:t>
            </a:r>
          </a:p>
        </p:txBody>
      </p:sp>
      <p:sp>
        <p:nvSpPr>
          <p:cNvPr id="47" name="Прямоугольник 46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nigmatullina\Desktop\СХема аналитика.jp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71550"/>
            <a:ext cx="5040560" cy="415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3635896" y="627534"/>
            <a:ext cx="1780811" cy="48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1" rIns="91419" bIns="4571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АНАЛИТИКА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419872" y="2643758"/>
            <a:ext cx="1977678" cy="48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1" rIns="91419" bIns="4571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ИНФОРМАЦИОННАЯ </a:t>
            </a:r>
          </a:p>
          <a:p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БАЗА</a:t>
            </a:r>
          </a:p>
        </p:txBody>
      </p:sp>
      <p:sp>
        <p:nvSpPr>
          <p:cNvPr id="36" name="Заголовок 1"/>
          <p:cNvSpPr txBox="1">
            <a:spLocks/>
          </p:cNvSpPr>
          <p:nvPr/>
        </p:nvSpPr>
        <p:spPr bwMode="auto">
          <a:xfrm>
            <a:off x="5076056" y="1851670"/>
            <a:ext cx="1313855" cy="48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1" rIns="91419" bIns="4571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</a:t>
            </a:r>
          </a:p>
          <a:p>
            <a:pPr algn="ctr"/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ЗАДАЧАМИ</a:t>
            </a:r>
          </a:p>
        </p:txBody>
      </p:sp>
      <p:sp>
        <p:nvSpPr>
          <p:cNvPr id="40" name="Заголовок 1"/>
          <p:cNvSpPr txBox="1">
            <a:spLocks/>
          </p:cNvSpPr>
          <p:nvPr/>
        </p:nvSpPr>
        <p:spPr bwMode="auto">
          <a:xfrm>
            <a:off x="2195736" y="1851670"/>
            <a:ext cx="1349927" cy="48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1" rIns="91419" bIns="4571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ВИЗУАЛИЗАЦИЯ</a:t>
            </a: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nigmatullina\Desktop\ывпы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3"/>
          <a:stretch/>
        </p:blipFill>
        <p:spPr bwMode="auto">
          <a:xfrm>
            <a:off x="308700" y="915566"/>
            <a:ext cx="642547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7044655" y="1059582"/>
            <a:ext cx="1940025" cy="3959338"/>
            <a:chOff x="7164288" y="411510"/>
            <a:chExt cx="1467772" cy="4390088"/>
          </a:xfrm>
        </p:grpSpPr>
        <p:pic>
          <p:nvPicPr>
            <p:cNvPr id="3076" name="Picture 4" descr="C:\Users\nigmatullina\Desktop\ва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411510"/>
              <a:ext cx="1467772" cy="4387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7183744" y="4299942"/>
              <a:ext cx="1440160" cy="5016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C:\Users\nigmatullina\Desktop\пр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9"/>
          <a:stretch/>
        </p:blipFill>
        <p:spPr bwMode="auto">
          <a:xfrm flipH="1">
            <a:off x="6588224" y="653290"/>
            <a:ext cx="277586" cy="4481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6692" y="1400572"/>
            <a:ext cx="8018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Порталы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6708998" y="1040532"/>
            <a:ext cx="2721490" cy="506324"/>
          </a:xfrm>
          <a:prstGeom prst="homePlate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ПРОГНОЗИРОВАНИЕ</a:t>
            </a:r>
          </a:p>
        </p:txBody>
      </p:sp>
      <p:sp>
        <p:nvSpPr>
          <p:cNvPr id="22" name="Нашивка 21"/>
          <p:cNvSpPr/>
          <p:nvPr/>
        </p:nvSpPr>
        <p:spPr>
          <a:xfrm>
            <a:off x="6794723" y="3824461"/>
            <a:ext cx="2468328" cy="506324"/>
          </a:xfrm>
          <a:prstGeom prst="chevron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ПРЕОБРАЗОВЫВАЕМ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6660232" y="2427734"/>
            <a:ext cx="2721490" cy="506324"/>
          </a:xfrm>
          <a:prstGeom prst="homePlate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АНАЛИЗ</a:t>
            </a:r>
            <a:endParaRPr lang="ru-RU" sz="105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6843489" y="1751087"/>
            <a:ext cx="2468328" cy="506324"/>
          </a:xfrm>
          <a:prstGeom prst="chevron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МОДЕЛИРОВАНИЕ</a:t>
            </a:r>
            <a:endParaRPr lang="ru-RU" sz="105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6794723" y="3138289"/>
            <a:ext cx="2468328" cy="506324"/>
          </a:xfrm>
          <a:prstGeom prst="chevron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ЗАГРУЖАЕМ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84764" y="2787774"/>
            <a:ext cx="43751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ЦЕНТРАЛЬНОЕ   ХРАНИЛИЩЕ  ДАННЫХ</a:t>
            </a:r>
            <a:endParaRPr lang="ru-RU" sz="1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07287" y="1371997"/>
            <a:ext cx="130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Аналитические 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приложения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717731" y="1391047"/>
            <a:ext cx="1059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Мобильные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приложения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96574" y="1400572"/>
            <a:ext cx="458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ГИС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345068" y="1362472"/>
            <a:ext cx="1026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</a:t>
            </a:r>
          </a:p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задачами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74792" y="2255143"/>
            <a:ext cx="7104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Отчёты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36284" y="2264668"/>
            <a:ext cx="12907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Ad-hoc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запросы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606210" y="2283718"/>
            <a:ext cx="982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Dashboards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555759" y="2283718"/>
            <a:ext cx="5454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OLAP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8700" y="3291830"/>
            <a:ext cx="5309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Сбор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604542" y="3291830"/>
            <a:ext cx="1358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Преобразование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427965" y="3291830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Загрузка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2574" y="4155926"/>
            <a:ext cx="15792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Системы БАРС </a:t>
            </a:r>
            <a:r>
              <a:rPr lang="ru-RU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Груп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15485" y="3992860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Системы сторонних производителей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414569" y="4136876"/>
            <a:ext cx="1368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Внутренние БД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133236" y="4155926"/>
            <a:ext cx="1368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Файлы</a:t>
            </a:r>
          </a:p>
        </p:txBody>
      </p:sp>
      <p:sp>
        <p:nvSpPr>
          <p:cNvPr id="46" name="Нашивка 45"/>
          <p:cNvSpPr/>
          <p:nvPr/>
        </p:nvSpPr>
        <p:spPr>
          <a:xfrm>
            <a:off x="6732240" y="4554066"/>
            <a:ext cx="2468328" cy="506324"/>
          </a:xfrm>
          <a:prstGeom prst="chevron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СОБИРАЕМ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115616" y="195486"/>
            <a:ext cx="2640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ТЕХНИЧЕСКОЕ ОПИСАНИЕ</a:t>
            </a:r>
            <a:endParaRPr lang="ru-RU" sz="1400" b="1" dirty="0">
              <a:solidFill>
                <a:srgbClr val="B51B8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Прямая соединительная линия 66"/>
          <p:cNvCxnSpPr/>
          <p:nvPr/>
        </p:nvCxnSpPr>
        <p:spPr>
          <a:xfrm>
            <a:off x="1547664" y="2391731"/>
            <a:ext cx="59046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ятиугольник 44"/>
          <p:cNvSpPr/>
          <p:nvPr/>
        </p:nvSpPr>
        <p:spPr>
          <a:xfrm>
            <a:off x="899592" y="1074212"/>
            <a:ext cx="648072" cy="2664296"/>
          </a:xfrm>
          <a:prstGeom prst="homePlate">
            <a:avLst/>
          </a:prstGeom>
          <a:solidFill>
            <a:srgbClr val="D2327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nigmatullina\Desktop\БАРС.Бизнес-Аналитика (лифлет) 2014_крив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77242" r="-1" b="14757"/>
          <a:stretch/>
        </p:blipFill>
        <p:spPr bwMode="auto">
          <a:xfrm>
            <a:off x="-12600" y="4114800"/>
            <a:ext cx="9144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195486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МОДЕЛЬ РАБОТЫ </a:t>
            </a:r>
            <a:r>
              <a:rPr lang="ru-RU" sz="1400" b="1" dirty="0" smtClean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СУЩЕСТВУЮЩИХ РЕГИОНАЛЬНЫХ </a:t>
            </a:r>
            <a:r>
              <a:rPr lang="ru-RU" sz="14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9344" y="4614582"/>
            <a:ext cx="9151144" cy="528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79912" y="4371950"/>
            <a:ext cx="4824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ПРИНЯТИЕ РЕШЕНИЯ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основе разрозненных отчетов независимых систем</a:t>
            </a:r>
            <a:endParaRPr lang="ru-RU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899592" y="4443958"/>
            <a:ext cx="227393" cy="216024"/>
            <a:chOff x="-2513013" y="3587750"/>
            <a:chExt cx="571500" cy="542925"/>
          </a:xfrm>
        </p:grpSpPr>
        <p:sp>
          <p:nvSpPr>
            <p:cNvPr id="15" name="Freeform 388"/>
            <p:cNvSpPr>
              <a:spLocks noEditPoints="1"/>
            </p:cNvSpPr>
            <p:nvPr/>
          </p:nvSpPr>
          <p:spPr bwMode="auto">
            <a:xfrm>
              <a:off x="-2513013" y="3587750"/>
              <a:ext cx="571500" cy="542925"/>
            </a:xfrm>
            <a:custGeom>
              <a:avLst/>
              <a:gdLst>
                <a:gd name="T0" fmla="*/ 11 w 360"/>
                <a:gd name="T1" fmla="*/ 14 h 342"/>
                <a:gd name="T2" fmla="*/ 11 w 360"/>
                <a:gd name="T3" fmla="*/ 277 h 342"/>
                <a:gd name="T4" fmla="*/ 346 w 360"/>
                <a:gd name="T5" fmla="*/ 277 h 342"/>
                <a:gd name="T6" fmla="*/ 346 w 360"/>
                <a:gd name="T7" fmla="*/ 14 h 342"/>
                <a:gd name="T8" fmla="*/ 11 w 360"/>
                <a:gd name="T9" fmla="*/ 14 h 342"/>
                <a:gd name="T10" fmla="*/ 0 w 360"/>
                <a:gd name="T11" fmla="*/ 0 h 342"/>
                <a:gd name="T12" fmla="*/ 360 w 360"/>
                <a:gd name="T13" fmla="*/ 0 h 342"/>
                <a:gd name="T14" fmla="*/ 360 w 360"/>
                <a:gd name="T15" fmla="*/ 288 h 342"/>
                <a:gd name="T16" fmla="*/ 248 w 360"/>
                <a:gd name="T17" fmla="*/ 288 h 342"/>
                <a:gd name="T18" fmla="*/ 291 w 360"/>
                <a:gd name="T19" fmla="*/ 333 h 342"/>
                <a:gd name="T20" fmla="*/ 292 w 360"/>
                <a:gd name="T21" fmla="*/ 336 h 342"/>
                <a:gd name="T22" fmla="*/ 292 w 360"/>
                <a:gd name="T23" fmla="*/ 339 h 342"/>
                <a:gd name="T24" fmla="*/ 291 w 360"/>
                <a:gd name="T25" fmla="*/ 341 h 342"/>
                <a:gd name="T26" fmla="*/ 289 w 360"/>
                <a:gd name="T27" fmla="*/ 342 h 342"/>
                <a:gd name="T28" fmla="*/ 288 w 360"/>
                <a:gd name="T29" fmla="*/ 342 h 342"/>
                <a:gd name="T30" fmla="*/ 284 w 360"/>
                <a:gd name="T31" fmla="*/ 342 h 342"/>
                <a:gd name="T32" fmla="*/ 283 w 360"/>
                <a:gd name="T33" fmla="*/ 341 h 342"/>
                <a:gd name="T34" fmla="*/ 235 w 360"/>
                <a:gd name="T35" fmla="*/ 293 h 342"/>
                <a:gd name="T36" fmla="*/ 234 w 360"/>
                <a:gd name="T37" fmla="*/ 292 h 342"/>
                <a:gd name="T38" fmla="*/ 234 w 360"/>
                <a:gd name="T39" fmla="*/ 288 h 342"/>
                <a:gd name="T40" fmla="*/ 126 w 360"/>
                <a:gd name="T41" fmla="*/ 288 h 342"/>
                <a:gd name="T42" fmla="*/ 124 w 360"/>
                <a:gd name="T43" fmla="*/ 292 h 342"/>
                <a:gd name="T44" fmla="*/ 124 w 360"/>
                <a:gd name="T45" fmla="*/ 293 h 342"/>
                <a:gd name="T46" fmla="*/ 75 w 360"/>
                <a:gd name="T47" fmla="*/ 341 h 342"/>
                <a:gd name="T48" fmla="*/ 73 w 360"/>
                <a:gd name="T49" fmla="*/ 342 h 342"/>
                <a:gd name="T50" fmla="*/ 72 w 360"/>
                <a:gd name="T51" fmla="*/ 342 h 342"/>
                <a:gd name="T52" fmla="*/ 68 w 360"/>
                <a:gd name="T53" fmla="*/ 342 h 342"/>
                <a:gd name="T54" fmla="*/ 67 w 360"/>
                <a:gd name="T55" fmla="*/ 341 h 342"/>
                <a:gd name="T56" fmla="*/ 65 w 360"/>
                <a:gd name="T57" fmla="*/ 339 h 342"/>
                <a:gd name="T58" fmla="*/ 65 w 360"/>
                <a:gd name="T59" fmla="*/ 336 h 342"/>
                <a:gd name="T60" fmla="*/ 67 w 360"/>
                <a:gd name="T61" fmla="*/ 333 h 342"/>
                <a:gd name="T62" fmla="*/ 111 w 360"/>
                <a:gd name="T63" fmla="*/ 288 h 342"/>
                <a:gd name="T64" fmla="*/ 0 w 360"/>
                <a:gd name="T65" fmla="*/ 288 h 342"/>
                <a:gd name="T66" fmla="*/ 0 w 360"/>
                <a:gd name="T67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0" h="342">
                  <a:moveTo>
                    <a:pt x="11" y="14"/>
                  </a:moveTo>
                  <a:lnTo>
                    <a:pt x="11" y="277"/>
                  </a:lnTo>
                  <a:lnTo>
                    <a:pt x="346" y="277"/>
                  </a:lnTo>
                  <a:lnTo>
                    <a:pt x="346" y="14"/>
                  </a:lnTo>
                  <a:lnTo>
                    <a:pt x="11" y="14"/>
                  </a:lnTo>
                  <a:close/>
                  <a:moveTo>
                    <a:pt x="0" y="0"/>
                  </a:moveTo>
                  <a:lnTo>
                    <a:pt x="360" y="0"/>
                  </a:lnTo>
                  <a:lnTo>
                    <a:pt x="360" y="288"/>
                  </a:lnTo>
                  <a:lnTo>
                    <a:pt x="248" y="288"/>
                  </a:lnTo>
                  <a:lnTo>
                    <a:pt x="291" y="333"/>
                  </a:lnTo>
                  <a:lnTo>
                    <a:pt x="292" y="336"/>
                  </a:lnTo>
                  <a:lnTo>
                    <a:pt x="292" y="339"/>
                  </a:lnTo>
                  <a:lnTo>
                    <a:pt x="291" y="341"/>
                  </a:lnTo>
                  <a:lnTo>
                    <a:pt x="289" y="342"/>
                  </a:lnTo>
                  <a:lnTo>
                    <a:pt x="288" y="342"/>
                  </a:lnTo>
                  <a:lnTo>
                    <a:pt x="284" y="342"/>
                  </a:lnTo>
                  <a:lnTo>
                    <a:pt x="283" y="341"/>
                  </a:lnTo>
                  <a:lnTo>
                    <a:pt x="235" y="293"/>
                  </a:lnTo>
                  <a:lnTo>
                    <a:pt x="234" y="292"/>
                  </a:lnTo>
                  <a:lnTo>
                    <a:pt x="234" y="288"/>
                  </a:lnTo>
                  <a:lnTo>
                    <a:pt x="126" y="288"/>
                  </a:lnTo>
                  <a:lnTo>
                    <a:pt x="124" y="292"/>
                  </a:lnTo>
                  <a:lnTo>
                    <a:pt x="124" y="293"/>
                  </a:lnTo>
                  <a:lnTo>
                    <a:pt x="75" y="341"/>
                  </a:lnTo>
                  <a:lnTo>
                    <a:pt x="73" y="342"/>
                  </a:lnTo>
                  <a:lnTo>
                    <a:pt x="72" y="342"/>
                  </a:lnTo>
                  <a:lnTo>
                    <a:pt x="68" y="342"/>
                  </a:lnTo>
                  <a:lnTo>
                    <a:pt x="67" y="341"/>
                  </a:lnTo>
                  <a:lnTo>
                    <a:pt x="65" y="339"/>
                  </a:lnTo>
                  <a:lnTo>
                    <a:pt x="65" y="336"/>
                  </a:lnTo>
                  <a:lnTo>
                    <a:pt x="67" y="333"/>
                  </a:lnTo>
                  <a:lnTo>
                    <a:pt x="111" y="288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389"/>
            <p:cNvSpPr>
              <a:spLocks/>
            </p:cNvSpPr>
            <p:nvPr/>
          </p:nvSpPr>
          <p:spPr bwMode="auto">
            <a:xfrm>
              <a:off x="-2455863" y="3667125"/>
              <a:ext cx="457200" cy="292100"/>
            </a:xfrm>
            <a:custGeom>
              <a:avLst/>
              <a:gdLst>
                <a:gd name="T0" fmla="*/ 271 w 288"/>
                <a:gd name="T1" fmla="*/ 0 h 184"/>
                <a:gd name="T2" fmla="*/ 283 w 288"/>
                <a:gd name="T3" fmla="*/ 9 h 184"/>
                <a:gd name="T4" fmla="*/ 288 w 288"/>
                <a:gd name="T5" fmla="*/ 22 h 184"/>
                <a:gd name="T6" fmla="*/ 283 w 288"/>
                <a:gd name="T7" fmla="*/ 37 h 184"/>
                <a:gd name="T8" fmla="*/ 271 w 288"/>
                <a:gd name="T9" fmla="*/ 45 h 184"/>
                <a:gd name="T10" fmla="*/ 258 w 288"/>
                <a:gd name="T11" fmla="*/ 47 h 184"/>
                <a:gd name="T12" fmla="*/ 191 w 288"/>
                <a:gd name="T13" fmla="*/ 134 h 184"/>
                <a:gd name="T14" fmla="*/ 196 w 288"/>
                <a:gd name="T15" fmla="*/ 144 h 184"/>
                <a:gd name="T16" fmla="*/ 196 w 288"/>
                <a:gd name="T17" fmla="*/ 157 h 184"/>
                <a:gd name="T18" fmla="*/ 188 w 288"/>
                <a:gd name="T19" fmla="*/ 168 h 184"/>
                <a:gd name="T20" fmla="*/ 173 w 288"/>
                <a:gd name="T21" fmla="*/ 173 h 184"/>
                <a:gd name="T22" fmla="*/ 158 w 288"/>
                <a:gd name="T23" fmla="*/ 168 h 184"/>
                <a:gd name="T24" fmla="*/ 150 w 288"/>
                <a:gd name="T25" fmla="*/ 157 h 184"/>
                <a:gd name="T26" fmla="*/ 150 w 288"/>
                <a:gd name="T27" fmla="*/ 144 h 184"/>
                <a:gd name="T28" fmla="*/ 114 w 288"/>
                <a:gd name="T29" fmla="*/ 103 h 184"/>
                <a:gd name="T30" fmla="*/ 101 w 288"/>
                <a:gd name="T31" fmla="*/ 108 h 184"/>
                <a:gd name="T32" fmla="*/ 90 w 288"/>
                <a:gd name="T33" fmla="*/ 104 h 184"/>
                <a:gd name="T34" fmla="*/ 45 w 288"/>
                <a:gd name="T35" fmla="*/ 155 h 184"/>
                <a:gd name="T36" fmla="*/ 45 w 288"/>
                <a:gd name="T37" fmla="*/ 168 h 184"/>
                <a:gd name="T38" fmla="*/ 37 w 288"/>
                <a:gd name="T39" fmla="*/ 181 h 184"/>
                <a:gd name="T40" fmla="*/ 22 w 288"/>
                <a:gd name="T41" fmla="*/ 184 h 184"/>
                <a:gd name="T42" fmla="*/ 9 w 288"/>
                <a:gd name="T43" fmla="*/ 181 h 184"/>
                <a:gd name="T44" fmla="*/ 0 w 288"/>
                <a:gd name="T45" fmla="*/ 168 h 184"/>
                <a:gd name="T46" fmla="*/ 0 w 288"/>
                <a:gd name="T47" fmla="*/ 153 h 184"/>
                <a:gd name="T48" fmla="*/ 9 w 288"/>
                <a:gd name="T49" fmla="*/ 142 h 184"/>
                <a:gd name="T50" fmla="*/ 22 w 288"/>
                <a:gd name="T51" fmla="*/ 137 h 184"/>
                <a:gd name="T52" fmla="*/ 36 w 288"/>
                <a:gd name="T53" fmla="*/ 140 h 184"/>
                <a:gd name="T54" fmla="*/ 78 w 288"/>
                <a:gd name="T55" fmla="*/ 90 h 184"/>
                <a:gd name="T56" fmla="*/ 78 w 288"/>
                <a:gd name="T57" fmla="*/ 75 h 184"/>
                <a:gd name="T58" fmla="*/ 86 w 288"/>
                <a:gd name="T59" fmla="*/ 63 h 184"/>
                <a:gd name="T60" fmla="*/ 101 w 288"/>
                <a:gd name="T61" fmla="*/ 58 h 184"/>
                <a:gd name="T62" fmla="*/ 116 w 288"/>
                <a:gd name="T63" fmla="*/ 63 h 184"/>
                <a:gd name="T64" fmla="*/ 124 w 288"/>
                <a:gd name="T65" fmla="*/ 75 h 184"/>
                <a:gd name="T66" fmla="*/ 124 w 288"/>
                <a:gd name="T67" fmla="*/ 90 h 184"/>
                <a:gd name="T68" fmla="*/ 160 w 288"/>
                <a:gd name="T69" fmla="*/ 129 h 184"/>
                <a:gd name="T70" fmla="*/ 173 w 288"/>
                <a:gd name="T71" fmla="*/ 126 h 184"/>
                <a:gd name="T72" fmla="*/ 181 w 288"/>
                <a:gd name="T73" fmla="*/ 127 h 184"/>
                <a:gd name="T74" fmla="*/ 242 w 288"/>
                <a:gd name="T75" fmla="*/ 34 h 184"/>
                <a:gd name="T76" fmla="*/ 238 w 288"/>
                <a:gd name="T77" fmla="*/ 22 h 184"/>
                <a:gd name="T78" fmla="*/ 243 w 288"/>
                <a:gd name="T79" fmla="*/ 9 h 184"/>
                <a:gd name="T80" fmla="*/ 255 w 288"/>
                <a:gd name="T8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8" h="184">
                  <a:moveTo>
                    <a:pt x="263" y="0"/>
                  </a:moveTo>
                  <a:lnTo>
                    <a:pt x="271" y="0"/>
                  </a:lnTo>
                  <a:lnTo>
                    <a:pt x="278" y="3"/>
                  </a:lnTo>
                  <a:lnTo>
                    <a:pt x="283" y="9"/>
                  </a:lnTo>
                  <a:lnTo>
                    <a:pt x="286" y="16"/>
                  </a:lnTo>
                  <a:lnTo>
                    <a:pt x="288" y="22"/>
                  </a:lnTo>
                  <a:lnTo>
                    <a:pt x="286" y="31"/>
                  </a:lnTo>
                  <a:lnTo>
                    <a:pt x="283" y="37"/>
                  </a:lnTo>
                  <a:lnTo>
                    <a:pt x="278" y="42"/>
                  </a:lnTo>
                  <a:lnTo>
                    <a:pt x="271" y="45"/>
                  </a:lnTo>
                  <a:lnTo>
                    <a:pt x="263" y="47"/>
                  </a:lnTo>
                  <a:lnTo>
                    <a:pt x="258" y="47"/>
                  </a:lnTo>
                  <a:lnTo>
                    <a:pt x="255" y="45"/>
                  </a:lnTo>
                  <a:lnTo>
                    <a:pt x="191" y="134"/>
                  </a:lnTo>
                  <a:lnTo>
                    <a:pt x="194" y="139"/>
                  </a:lnTo>
                  <a:lnTo>
                    <a:pt x="196" y="144"/>
                  </a:lnTo>
                  <a:lnTo>
                    <a:pt x="198" y="148"/>
                  </a:lnTo>
                  <a:lnTo>
                    <a:pt x="196" y="157"/>
                  </a:lnTo>
                  <a:lnTo>
                    <a:pt x="193" y="163"/>
                  </a:lnTo>
                  <a:lnTo>
                    <a:pt x="188" y="168"/>
                  </a:lnTo>
                  <a:lnTo>
                    <a:pt x="181" y="171"/>
                  </a:lnTo>
                  <a:lnTo>
                    <a:pt x="173" y="173"/>
                  </a:lnTo>
                  <a:lnTo>
                    <a:pt x="165" y="171"/>
                  </a:lnTo>
                  <a:lnTo>
                    <a:pt x="158" y="168"/>
                  </a:lnTo>
                  <a:lnTo>
                    <a:pt x="153" y="163"/>
                  </a:lnTo>
                  <a:lnTo>
                    <a:pt x="150" y="157"/>
                  </a:lnTo>
                  <a:lnTo>
                    <a:pt x="148" y="148"/>
                  </a:lnTo>
                  <a:lnTo>
                    <a:pt x="150" y="144"/>
                  </a:lnTo>
                  <a:lnTo>
                    <a:pt x="152" y="137"/>
                  </a:lnTo>
                  <a:lnTo>
                    <a:pt x="114" y="103"/>
                  </a:lnTo>
                  <a:lnTo>
                    <a:pt x="108" y="106"/>
                  </a:lnTo>
                  <a:lnTo>
                    <a:pt x="101" y="108"/>
                  </a:lnTo>
                  <a:lnTo>
                    <a:pt x="94" y="106"/>
                  </a:lnTo>
                  <a:lnTo>
                    <a:pt x="90" y="104"/>
                  </a:lnTo>
                  <a:lnTo>
                    <a:pt x="44" y="148"/>
                  </a:lnTo>
                  <a:lnTo>
                    <a:pt x="45" y="155"/>
                  </a:lnTo>
                  <a:lnTo>
                    <a:pt x="47" y="162"/>
                  </a:lnTo>
                  <a:lnTo>
                    <a:pt x="45" y="168"/>
                  </a:lnTo>
                  <a:lnTo>
                    <a:pt x="42" y="175"/>
                  </a:lnTo>
                  <a:lnTo>
                    <a:pt x="37" y="181"/>
                  </a:lnTo>
                  <a:lnTo>
                    <a:pt x="31" y="184"/>
                  </a:lnTo>
                  <a:lnTo>
                    <a:pt x="22" y="184"/>
                  </a:lnTo>
                  <a:lnTo>
                    <a:pt x="16" y="184"/>
                  </a:lnTo>
                  <a:lnTo>
                    <a:pt x="9" y="181"/>
                  </a:lnTo>
                  <a:lnTo>
                    <a:pt x="3" y="175"/>
                  </a:lnTo>
                  <a:lnTo>
                    <a:pt x="0" y="168"/>
                  </a:lnTo>
                  <a:lnTo>
                    <a:pt x="0" y="162"/>
                  </a:lnTo>
                  <a:lnTo>
                    <a:pt x="0" y="153"/>
                  </a:lnTo>
                  <a:lnTo>
                    <a:pt x="3" y="147"/>
                  </a:lnTo>
                  <a:lnTo>
                    <a:pt x="9" y="142"/>
                  </a:lnTo>
                  <a:lnTo>
                    <a:pt x="16" y="139"/>
                  </a:lnTo>
                  <a:lnTo>
                    <a:pt x="22" y="137"/>
                  </a:lnTo>
                  <a:lnTo>
                    <a:pt x="29" y="139"/>
                  </a:lnTo>
                  <a:lnTo>
                    <a:pt x="36" y="140"/>
                  </a:lnTo>
                  <a:lnTo>
                    <a:pt x="80" y="94"/>
                  </a:lnTo>
                  <a:lnTo>
                    <a:pt x="78" y="90"/>
                  </a:lnTo>
                  <a:lnTo>
                    <a:pt x="76" y="83"/>
                  </a:lnTo>
                  <a:lnTo>
                    <a:pt x="78" y="75"/>
                  </a:lnTo>
                  <a:lnTo>
                    <a:pt x="81" y="68"/>
                  </a:lnTo>
                  <a:lnTo>
                    <a:pt x="86" y="63"/>
                  </a:lnTo>
                  <a:lnTo>
                    <a:pt x="93" y="60"/>
                  </a:lnTo>
                  <a:lnTo>
                    <a:pt x="101" y="58"/>
                  </a:lnTo>
                  <a:lnTo>
                    <a:pt x="109" y="60"/>
                  </a:lnTo>
                  <a:lnTo>
                    <a:pt x="116" y="63"/>
                  </a:lnTo>
                  <a:lnTo>
                    <a:pt x="121" y="68"/>
                  </a:lnTo>
                  <a:lnTo>
                    <a:pt x="124" y="75"/>
                  </a:lnTo>
                  <a:lnTo>
                    <a:pt x="126" y="83"/>
                  </a:lnTo>
                  <a:lnTo>
                    <a:pt x="124" y="90"/>
                  </a:lnTo>
                  <a:lnTo>
                    <a:pt x="122" y="94"/>
                  </a:lnTo>
                  <a:lnTo>
                    <a:pt x="160" y="129"/>
                  </a:lnTo>
                  <a:lnTo>
                    <a:pt x="166" y="126"/>
                  </a:lnTo>
                  <a:lnTo>
                    <a:pt x="173" y="126"/>
                  </a:lnTo>
                  <a:lnTo>
                    <a:pt x="178" y="126"/>
                  </a:lnTo>
                  <a:lnTo>
                    <a:pt x="181" y="127"/>
                  </a:lnTo>
                  <a:lnTo>
                    <a:pt x="245" y="39"/>
                  </a:lnTo>
                  <a:lnTo>
                    <a:pt x="242" y="34"/>
                  </a:lnTo>
                  <a:lnTo>
                    <a:pt x="240" y="29"/>
                  </a:lnTo>
                  <a:lnTo>
                    <a:pt x="238" y="22"/>
                  </a:lnTo>
                  <a:lnTo>
                    <a:pt x="240" y="16"/>
                  </a:lnTo>
                  <a:lnTo>
                    <a:pt x="243" y="9"/>
                  </a:lnTo>
                  <a:lnTo>
                    <a:pt x="248" y="3"/>
                  </a:lnTo>
                  <a:lnTo>
                    <a:pt x="255" y="0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Freeform 356"/>
          <p:cNvSpPr>
            <a:spLocks noEditPoints="1"/>
          </p:cNvSpPr>
          <p:nvPr/>
        </p:nvSpPr>
        <p:spPr bwMode="auto">
          <a:xfrm>
            <a:off x="1691680" y="4227934"/>
            <a:ext cx="279898" cy="283840"/>
          </a:xfrm>
          <a:custGeom>
            <a:avLst/>
            <a:gdLst>
              <a:gd name="T0" fmla="*/ 131 w 355"/>
              <a:gd name="T1" fmla="*/ 200 h 360"/>
              <a:gd name="T2" fmla="*/ 225 w 355"/>
              <a:gd name="T3" fmla="*/ 200 h 360"/>
              <a:gd name="T4" fmla="*/ 177 w 355"/>
              <a:gd name="T5" fmla="*/ 120 h 360"/>
              <a:gd name="T6" fmla="*/ 239 w 355"/>
              <a:gd name="T7" fmla="*/ 182 h 360"/>
              <a:gd name="T8" fmla="*/ 179 w 355"/>
              <a:gd name="T9" fmla="*/ 243 h 360"/>
              <a:gd name="T10" fmla="*/ 117 w 355"/>
              <a:gd name="T11" fmla="*/ 182 h 360"/>
              <a:gd name="T12" fmla="*/ 177 w 355"/>
              <a:gd name="T13" fmla="*/ 120 h 360"/>
              <a:gd name="T14" fmla="*/ 144 w 355"/>
              <a:gd name="T15" fmla="*/ 64 h 360"/>
              <a:gd name="T16" fmla="*/ 71 w 355"/>
              <a:gd name="T17" fmla="*/ 54 h 360"/>
              <a:gd name="T18" fmla="*/ 58 w 355"/>
              <a:gd name="T19" fmla="*/ 66 h 360"/>
              <a:gd name="T20" fmla="*/ 51 w 355"/>
              <a:gd name="T21" fmla="*/ 74 h 360"/>
              <a:gd name="T22" fmla="*/ 59 w 355"/>
              <a:gd name="T23" fmla="*/ 151 h 360"/>
              <a:gd name="T24" fmla="*/ 56 w 355"/>
              <a:gd name="T25" fmla="*/ 208 h 360"/>
              <a:gd name="T26" fmla="*/ 71 w 355"/>
              <a:gd name="T27" fmla="*/ 252 h 360"/>
              <a:gd name="T28" fmla="*/ 59 w 355"/>
              <a:gd name="T29" fmla="*/ 300 h 360"/>
              <a:gd name="T30" fmla="*/ 107 w 355"/>
              <a:gd name="T31" fmla="*/ 288 h 360"/>
              <a:gd name="T32" fmla="*/ 151 w 355"/>
              <a:gd name="T33" fmla="*/ 303 h 360"/>
              <a:gd name="T34" fmla="*/ 202 w 355"/>
              <a:gd name="T35" fmla="*/ 308 h 360"/>
              <a:gd name="T36" fmla="*/ 243 w 355"/>
              <a:gd name="T37" fmla="*/ 287 h 360"/>
              <a:gd name="T38" fmla="*/ 290 w 355"/>
              <a:gd name="T39" fmla="*/ 305 h 360"/>
              <a:gd name="T40" fmla="*/ 305 w 355"/>
              <a:gd name="T41" fmla="*/ 290 h 360"/>
              <a:gd name="T42" fmla="*/ 295 w 355"/>
              <a:gd name="T43" fmla="*/ 215 h 360"/>
              <a:gd name="T44" fmla="*/ 305 w 355"/>
              <a:gd name="T45" fmla="*/ 158 h 360"/>
              <a:gd name="T46" fmla="*/ 283 w 355"/>
              <a:gd name="T47" fmla="*/ 115 h 360"/>
              <a:gd name="T48" fmla="*/ 298 w 355"/>
              <a:gd name="T49" fmla="*/ 66 h 360"/>
              <a:gd name="T50" fmla="*/ 287 w 355"/>
              <a:gd name="T51" fmla="*/ 54 h 360"/>
              <a:gd name="T52" fmla="*/ 211 w 355"/>
              <a:gd name="T53" fmla="*/ 64 h 360"/>
              <a:gd name="T54" fmla="*/ 166 w 355"/>
              <a:gd name="T55" fmla="*/ 14 h 360"/>
              <a:gd name="T56" fmla="*/ 203 w 355"/>
              <a:gd name="T57" fmla="*/ 12 h 360"/>
              <a:gd name="T58" fmla="*/ 244 w 355"/>
              <a:gd name="T59" fmla="*/ 64 h 360"/>
              <a:gd name="T60" fmla="*/ 295 w 355"/>
              <a:gd name="T61" fmla="*/ 46 h 360"/>
              <a:gd name="T62" fmla="*/ 310 w 355"/>
              <a:gd name="T63" fmla="*/ 61 h 360"/>
              <a:gd name="T64" fmla="*/ 316 w 355"/>
              <a:gd name="T65" fmla="*/ 81 h 360"/>
              <a:gd name="T66" fmla="*/ 308 w 355"/>
              <a:gd name="T67" fmla="*/ 146 h 360"/>
              <a:gd name="T68" fmla="*/ 354 w 355"/>
              <a:gd name="T69" fmla="*/ 202 h 360"/>
              <a:gd name="T70" fmla="*/ 295 w 355"/>
              <a:gd name="T71" fmla="*/ 244 h 360"/>
              <a:gd name="T72" fmla="*/ 315 w 355"/>
              <a:gd name="T73" fmla="*/ 297 h 360"/>
              <a:gd name="T74" fmla="*/ 301 w 355"/>
              <a:gd name="T75" fmla="*/ 311 h 360"/>
              <a:gd name="T76" fmla="*/ 287 w 355"/>
              <a:gd name="T77" fmla="*/ 321 h 360"/>
              <a:gd name="T78" fmla="*/ 216 w 355"/>
              <a:gd name="T79" fmla="*/ 310 h 360"/>
              <a:gd name="T80" fmla="*/ 195 w 355"/>
              <a:gd name="T81" fmla="*/ 359 h 360"/>
              <a:gd name="T82" fmla="*/ 153 w 355"/>
              <a:gd name="T83" fmla="*/ 351 h 360"/>
              <a:gd name="T84" fmla="*/ 112 w 355"/>
              <a:gd name="T85" fmla="*/ 298 h 360"/>
              <a:gd name="T86" fmla="*/ 61 w 355"/>
              <a:gd name="T87" fmla="*/ 316 h 360"/>
              <a:gd name="T88" fmla="*/ 46 w 355"/>
              <a:gd name="T89" fmla="*/ 302 h 360"/>
              <a:gd name="T90" fmla="*/ 40 w 355"/>
              <a:gd name="T91" fmla="*/ 284 h 360"/>
              <a:gd name="T92" fmla="*/ 48 w 355"/>
              <a:gd name="T93" fmla="*/ 218 h 360"/>
              <a:gd name="T94" fmla="*/ 2 w 355"/>
              <a:gd name="T95" fmla="*/ 162 h 360"/>
              <a:gd name="T96" fmla="*/ 61 w 355"/>
              <a:gd name="T97" fmla="*/ 118 h 360"/>
              <a:gd name="T98" fmla="*/ 41 w 355"/>
              <a:gd name="T99" fmla="*/ 66 h 360"/>
              <a:gd name="T100" fmla="*/ 54 w 355"/>
              <a:gd name="T101" fmla="*/ 51 h 360"/>
              <a:gd name="T102" fmla="*/ 69 w 355"/>
              <a:gd name="T103" fmla="*/ 41 h 360"/>
              <a:gd name="T104" fmla="*/ 139 w 355"/>
              <a:gd name="T105" fmla="*/ 53 h 360"/>
              <a:gd name="T106" fmla="*/ 161 w 355"/>
              <a:gd name="T107" fmla="*/ 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5" h="360">
                <a:moveTo>
                  <a:pt x="177" y="131"/>
                </a:moveTo>
                <a:lnTo>
                  <a:pt x="159" y="136"/>
                </a:lnTo>
                <a:lnTo>
                  <a:pt x="143" y="146"/>
                </a:lnTo>
                <a:lnTo>
                  <a:pt x="131" y="162"/>
                </a:lnTo>
                <a:lnTo>
                  <a:pt x="128" y="182"/>
                </a:lnTo>
                <a:lnTo>
                  <a:pt x="131" y="200"/>
                </a:lnTo>
                <a:lnTo>
                  <a:pt x="143" y="216"/>
                </a:lnTo>
                <a:lnTo>
                  <a:pt x="159" y="228"/>
                </a:lnTo>
                <a:lnTo>
                  <a:pt x="179" y="231"/>
                </a:lnTo>
                <a:lnTo>
                  <a:pt x="197" y="228"/>
                </a:lnTo>
                <a:lnTo>
                  <a:pt x="213" y="216"/>
                </a:lnTo>
                <a:lnTo>
                  <a:pt x="225" y="200"/>
                </a:lnTo>
                <a:lnTo>
                  <a:pt x="228" y="182"/>
                </a:lnTo>
                <a:lnTo>
                  <a:pt x="225" y="162"/>
                </a:lnTo>
                <a:lnTo>
                  <a:pt x="213" y="146"/>
                </a:lnTo>
                <a:lnTo>
                  <a:pt x="197" y="136"/>
                </a:lnTo>
                <a:lnTo>
                  <a:pt x="177" y="131"/>
                </a:lnTo>
                <a:close/>
                <a:moveTo>
                  <a:pt x="177" y="120"/>
                </a:moveTo>
                <a:lnTo>
                  <a:pt x="193" y="122"/>
                </a:lnTo>
                <a:lnTo>
                  <a:pt x="208" y="128"/>
                </a:lnTo>
                <a:lnTo>
                  <a:pt x="221" y="138"/>
                </a:lnTo>
                <a:lnTo>
                  <a:pt x="231" y="151"/>
                </a:lnTo>
                <a:lnTo>
                  <a:pt x="238" y="166"/>
                </a:lnTo>
                <a:lnTo>
                  <a:pt x="239" y="182"/>
                </a:lnTo>
                <a:lnTo>
                  <a:pt x="238" y="198"/>
                </a:lnTo>
                <a:lnTo>
                  <a:pt x="231" y="213"/>
                </a:lnTo>
                <a:lnTo>
                  <a:pt x="221" y="225"/>
                </a:lnTo>
                <a:lnTo>
                  <a:pt x="208" y="234"/>
                </a:lnTo>
                <a:lnTo>
                  <a:pt x="193" y="241"/>
                </a:lnTo>
                <a:lnTo>
                  <a:pt x="179" y="243"/>
                </a:lnTo>
                <a:lnTo>
                  <a:pt x="162" y="241"/>
                </a:lnTo>
                <a:lnTo>
                  <a:pt x="148" y="234"/>
                </a:lnTo>
                <a:lnTo>
                  <a:pt x="135" y="225"/>
                </a:lnTo>
                <a:lnTo>
                  <a:pt x="125" y="212"/>
                </a:lnTo>
                <a:lnTo>
                  <a:pt x="118" y="197"/>
                </a:lnTo>
                <a:lnTo>
                  <a:pt x="117" y="182"/>
                </a:lnTo>
                <a:lnTo>
                  <a:pt x="118" y="166"/>
                </a:lnTo>
                <a:lnTo>
                  <a:pt x="125" y="151"/>
                </a:lnTo>
                <a:lnTo>
                  <a:pt x="135" y="138"/>
                </a:lnTo>
                <a:lnTo>
                  <a:pt x="148" y="128"/>
                </a:lnTo>
                <a:lnTo>
                  <a:pt x="162" y="122"/>
                </a:lnTo>
                <a:lnTo>
                  <a:pt x="177" y="120"/>
                </a:lnTo>
                <a:close/>
                <a:moveTo>
                  <a:pt x="166" y="14"/>
                </a:moveTo>
                <a:lnTo>
                  <a:pt x="164" y="14"/>
                </a:lnTo>
                <a:lnTo>
                  <a:pt x="154" y="54"/>
                </a:lnTo>
                <a:lnTo>
                  <a:pt x="151" y="59"/>
                </a:lnTo>
                <a:lnTo>
                  <a:pt x="148" y="63"/>
                </a:lnTo>
                <a:lnTo>
                  <a:pt x="144" y="64"/>
                </a:lnTo>
                <a:lnTo>
                  <a:pt x="120" y="76"/>
                </a:lnTo>
                <a:lnTo>
                  <a:pt x="117" y="76"/>
                </a:lnTo>
                <a:lnTo>
                  <a:pt x="113" y="76"/>
                </a:lnTo>
                <a:lnTo>
                  <a:pt x="110" y="76"/>
                </a:lnTo>
                <a:lnTo>
                  <a:pt x="107" y="74"/>
                </a:lnTo>
                <a:lnTo>
                  <a:pt x="71" y="54"/>
                </a:lnTo>
                <a:lnTo>
                  <a:pt x="69" y="54"/>
                </a:lnTo>
                <a:lnTo>
                  <a:pt x="67" y="56"/>
                </a:lnTo>
                <a:lnTo>
                  <a:pt x="66" y="58"/>
                </a:lnTo>
                <a:lnTo>
                  <a:pt x="63" y="61"/>
                </a:lnTo>
                <a:lnTo>
                  <a:pt x="61" y="63"/>
                </a:lnTo>
                <a:lnTo>
                  <a:pt x="58" y="66"/>
                </a:lnTo>
                <a:lnTo>
                  <a:pt x="54" y="69"/>
                </a:lnTo>
                <a:lnTo>
                  <a:pt x="53" y="71"/>
                </a:lnTo>
                <a:lnTo>
                  <a:pt x="51" y="72"/>
                </a:lnTo>
                <a:lnTo>
                  <a:pt x="51" y="74"/>
                </a:lnTo>
                <a:lnTo>
                  <a:pt x="51" y="74"/>
                </a:lnTo>
                <a:lnTo>
                  <a:pt x="51" y="74"/>
                </a:lnTo>
                <a:lnTo>
                  <a:pt x="71" y="110"/>
                </a:lnTo>
                <a:lnTo>
                  <a:pt x="72" y="113"/>
                </a:lnTo>
                <a:lnTo>
                  <a:pt x="72" y="118"/>
                </a:lnTo>
                <a:lnTo>
                  <a:pt x="72" y="123"/>
                </a:lnTo>
                <a:lnTo>
                  <a:pt x="61" y="148"/>
                </a:lnTo>
                <a:lnTo>
                  <a:pt x="59" y="151"/>
                </a:lnTo>
                <a:lnTo>
                  <a:pt x="56" y="154"/>
                </a:lnTo>
                <a:lnTo>
                  <a:pt x="51" y="156"/>
                </a:lnTo>
                <a:lnTo>
                  <a:pt x="12" y="167"/>
                </a:lnTo>
                <a:lnTo>
                  <a:pt x="12" y="195"/>
                </a:lnTo>
                <a:lnTo>
                  <a:pt x="51" y="207"/>
                </a:lnTo>
                <a:lnTo>
                  <a:pt x="56" y="208"/>
                </a:lnTo>
                <a:lnTo>
                  <a:pt x="59" y="212"/>
                </a:lnTo>
                <a:lnTo>
                  <a:pt x="61" y="215"/>
                </a:lnTo>
                <a:lnTo>
                  <a:pt x="72" y="239"/>
                </a:lnTo>
                <a:lnTo>
                  <a:pt x="72" y="244"/>
                </a:lnTo>
                <a:lnTo>
                  <a:pt x="72" y="249"/>
                </a:lnTo>
                <a:lnTo>
                  <a:pt x="71" y="252"/>
                </a:lnTo>
                <a:lnTo>
                  <a:pt x="51" y="288"/>
                </a:lnTo>
                <a:lnTo>
                  <a:pt x="51" y="290"/>
                </a:lnTo>
                <a:lnTo>
                  <a:pt x="53" y="292"/>
                </a:lnTo>
                <a:lnTo>
                  <a:pt x="54" y="293"/>
                </a:lnTo>
                <a:lnTo>
                  <a:pt x="58" y="297"/>
                </a:lnTo>
                <a:lnTo>
                  <a:pt x="59" y="300"/>
                </a:lnTo>
                <a:lnTo>
                  <a:pt x="63" y="302"/>
                </a:lnTo>
                <a:lnTo>
                  <a:pt x="66" y="305"/>
                </a:lnTo>
                <a:lnTo>
                  <a:pt x="67" y="306"/>
                </a:lnTo>
                <a:lnTo>
                  <a:pt x="69" y="308"/>
                </a:lnTo>
                <a:lnTo>
                  <a:pt x="69" y="308"/>
                </a:lnTo>
                <a:lnTo>
                  <a:pt x="107" y="288"/>
                </a:lnTo>
                <a:lnTo>
                  <a:pt x="110" y="287"/>
                </a:lnTo>
                <a:lnTo>
                  <a:pt x="115" y="287"/>
                </a:lnTo>
                <a:lnTo>
                  <a:pt x="120" y="287"/>
                </a:lnTo>
                <a:lnTo>
                  <a:pt x="144" y="298"/>
                </a:lnTo>
                <a:lnTo>
                  <a:pt x="148" y="300"/>
                </a:lnTo>
                <a:lnTo>
                  <a:pt x="151" y="303"/>
                </a:lnTo>
                <a:lnTo>
                  <a:pt x="153" y="308"/>
                </a:lnTo>
                <a:lnTo>
                  <a:pt x="164" y="347"/>
                </a:lnTo>
                <a:lnTo>
                  <a:pt x="164" y="349"/>
                </a:lnTo>
                <a:lnTo>
                  <a:pt x="192" y="349"/>
                </a:lnTo>
                <a:lnTo>
                  <a:pt x="192" y="347"/>
                </a:lnTo>
                <a:lnTo>
                  <a:pt x="202" y="308"/>
                </a:lnTo>
                <a:lnTo>
                  <a:pt x="205" y="303"/>
                </a:lnTo>
                <a:lnTo>
                  <a:pt x="208" y="300"/>
                </a:lnTo>
                <a:lnTo>
                  <a:pt x="211" y="298"/>
                </a:lnTo>
                <a:lnTo>
                  <a:pt x="236" y="288"/>
                </a:lnTo>
                <a:lnTo>
                  <a:pt x="239" y="287"/>
                </a:lnTo>
                <a:lnTo>
                  <a:pt x="243" y="287"/>
                </a:lnTo>
                <a:lnTo>
                  <a:pt x="246" y="287"/>
                </a:lnTo>
                <a:lnTo>
                  <a:pt x="249" y="288"/>
                </a:lnTo>
                <a:lnTo>
                  <a:pt x="285" y="310"/>
                </a:lnTo>
                <a:lnTo>
                  <a:pt x="287" y="308"/>
                </a:lnTo>
                <a:lnTo>
                  <a:pt x="288" y="306"/>
                </a:lnTo>
                <a:lnTo>
                  <a:pt x="290" y="305"/>
                </a:lnTo>
                <a:lnTo>
                  <a:pt x="293" y="302"/>
                </a:lnTo>
                <a:lnTo>
                  <a:pt x="295" y="300"/>
                </a:lnTo>
                <a:lnTo>
                  <a:pt x="298" y="297"/>
                </a:lnTo>
                <a:lnTo>
                  <a:pt x="301" y="295"/>
                </a:lnTo>
                <a:lnTo>
                  <a:pt x="303" y="292"/>
                </a:lnTo>
                <a:lnTo>
                  <a:pt x="305" y="290"/>
                </a:lnTo>
                <a:lnTo>
                  <a:pt x="305" y="290"/>
                </a:lnTo>
                <a:lnTo>
                  <a:pt x="285" y="254"/>
                </a:lnTo>
                <a:lnTo>
                  <a:pt x="283" y="249"/>
                </a:lnTo>
                <a:lnTo>
                  <a:pt x="283" y="244"/>
                </a:lnTo>
                <a:lnTo>
                  <a:pt x="283" y="239"/>
                </a:lnTo>
                <a:lnTo>
                  <a:pt x="295" y="215"/>
                </a:lnTo>
                <a:lnTo>
                  <a:pt x="297" y="212"/>
                </a:lnTo>
                <a:lnTo>
                  <a:pt x="300" y="208"/>
                </a:lnTo>
                <a:lnTo>
                  <a:pt x="303" y="207"/>
                </a:lnTo>
                <a:lnTo>
                  <a:pt x="344" y="195"/>
                </a:lnTo>
                <a:lnTo>
                  <a:pt x="344" y="167"/>
                </a:lnTo>
                <a:lnTo>
                  <a:pt x="305" y="158"/>
                </a:lnTo>
                <a:lnTo>
                  <a:pt x="300" y="154"/>
                </a:lnTo>
                <a:lnTo>
                  <a:pt x="297" y="151"/>
                </a:lnTo>
                <a:lnTo>
                  <a:pt x="295" y="148"/>
                </a:lnTo>
                <a:lnTo>
                  <a:pt x="283" y="123"/>
                </a:lnTo>
                <a:lnTo>
                  <a:pt x="283" y="120"/>
                </a:lnTo>
                <a:lnTo>
                  <a:pt x="283" y="115"/>
                </a:lnTo>
                <a:lnTo>
                  <a:pt x="285" y="110"/>
                </a:lnTo>
                <a:lnTo>
                  <a:pt x="305" y="74"/>
                </a:lnTo>
                <a:lnTo>
                  <a:pt x="305" y="74"/>
                </a:lnTo>
                <a:lnTo>
                  <a:pt x="303" y="72"/>
                </a:lnTo>
                <a:lnTo>
                  <a:pt x="301" y="69"/>
                </a:lnTo>
                <a:lnTo>
                  <a:pt x="298" y="66"/>
                </a:lnTo>
                <a:lnTo>
                  <a:pt x="297" y="64"/>
                </a:lnTo>
                <a:lnTo>
                  <a:pt x="293" y="61"/>
                </a:lnTo>
                <a:lnTo>
                  <a:pt x="290" y="59"/>
                </a:lnTo>
                <a:lnTo>
                  <a:pt x="288" y="56"/>
                </a:lnTo>
                <a:lnTo>
                  <a:pt x="287" y="54"/>
                </a:lnTo>
                <a:lnTo>
                  <a:pt x="287" y="54"/>
                </a:lnTo>
                <a:lnTo>
                  <a:pt x="249" y="76"/>
                </a:lnTo>
                <a:lnTo>
                  <a:pt x="246" y="76"/>
                </a:lnTo>
                <a:lnTo>
                  <a:pt x="243" y="77"/>
                </a:lnTo>
                <a:lnTo>
                  <a:pt x="239" y="76"/>
                </a:lnTo>
                <a:lnTo>
                  <a:pt x="236" y="76"/>
                </a:lnTo>
                <a:lnTo>
                  <a:pt x="211" y="64"/>
                </a:lnTo>
                <a:lnTo>
                  <a:pt x="208" y="63"/>
                </a:lnTo>
                <a:lnTo>
                  <a:pt x="205" y="59"/>
                </a:lnTo>
                <a:lnTo>
                  <a:pt x="203" y="56"/>
                </a:lnTo>
                <a:lnTo>
                  <a:pt x="192" y="14"/>
                </a:lnTo>
                <a:lnTo>
                  <a:pt x="192" y="14"/>
                </a:lnTo>
                <a:lnTo>
                  <a:pt x="166" y="14"/>
                </a:lnTo>
                <a:close/>
                <a:moveTo>
                  <a:pt x="164" y="0"/>
                </a:moveTo>
                <a:lnTo>
                  <a:pt x="192" y="0"/>
                </a:lnTo>
                <a:lnTo>
                  <a:pt x="197" y="2"/>
                </a:lnTo>
                <a:lnTo>
                  <a:pt x="200" y="4"/>
                </a:lnTo>
                <a:lnTo>
                  <a:pt x="202" y="7"/>
                </a:lnTo>
                <a:lnTo>
                  <a:pt x="203" y="12"/>
                </a:lnTo>
                <a:lnTo>
                  <a:pt x="215" y="53"/>
                </a:lnTo>
                <a:lnTo>
                  <a:pt x="215" y="53"/>
                </a:lnTo>
                <a:lnTo>
                  <a:pt x="216" y="54"/>
                </a:lnTo>
                <a:lnTo>
                  <a:pt x="241" y="64"/>
                </a:lnTo>
                <a:lnTo>
                  <a:pt x="243" y="64"/>
                </a:lnTo>
                <a:lnTo>
                  <a:pt x="244" y="64"/>
                </a:lnTo>
                <a:lnTo>
                  <a:pt x="280" y="45"/>
                </a:lnTo>
                <a:lnTo>
                  <a:pt x="283" y="43"/>
                </a:lnTo>
                <a:lnTo>
                  <a:pt x="287" y="43"/>
                </a:lnTo>
                <a:lnTo>
                  <a:pt x="290" y="43"/>
                </a:lnTo>
                <a:lnTo>
                  <a:pt x="293" y="45"/>
                </a:lnTo>
                <a:lnTo>
                  <a:pt x="295" y="46"/>
                </a:lnTo>
                <a:lnTo>
                  <a:pt x="297" y="48"/>
                </a:lnTo>
                <a:lnTo>
                  <a:pt x="298" y="50"/>
                </a:lnTo>
                <a:lnTo>
                  <a:pt x="301" y="53"/>
                </a:lnTo>
                <a:lnTo>
                  <a:pt x="305" y="56"/>
                </a:lnTo>
                <a:lnTo>
                  <a:pt x="308" y="58"/>
                </a:lnTo>
                <a:lnTo>
                  <a:pt x="310" y="61"/>
                </a:lnTo>
                <a:lnTo>
                  <a:pt x="313" y="64"/>
                </a:lnTo>
                <a:lnTo>
                  <a:pt x="315" y="66"/>
                </a:lnTo>
                <a:lnTo>
                  <a:pt x="315" y="66"/>
                </a:lnTo>
                <a:lnTo>
                  <a:pt x="316" y="71"/>
                </a:lnTo>
                <a:lnTo>
                  <a:pt x="318" y="76"/>
                </a:lnTo>
                <a:lnTo>
                  <a:pt x="316" y="81"/>
                </a:lnTo>
                <a:lnTo>
                  <a:pt x="295" y="117"/>
                </a:lnTo>
                <a:lnTo>
                  <a:pt x="295" y="117"/>
                </a:lnTo>
                <a:lnTo>
                  <a:pt x="295" y="118"/>
                </a:lnTo>
                <a:lnTo>
                  <a:pt x="306" y="143"/>
                </a:lnTo>
                <a:lnTo>
                  <a:pt x="306" y="144"/>
                </a:lnTo>
                <a:lnTo>
                  <a:pt x="308" y="146"/>
                </a:lnTo>
                <a:lnTo>
                  <a:pt x="347" y="156"/>
                </a:lnTo>
                <a:lnTo>
                  <a:pt x="352" y="159"/>
                </a:lnTo>
                <a:lnTo>
                  <a:pt x="355" y="162"/>
                </a:lnTo>
                <a:lnTo>
                  <a:pt x="355" y="167"/>
                </a:lnTo>
                <a:lnTo>
                  <a:pt x="355" y="197"/>
                </a:lnTo>
                <a:lnTo>
                  <a:pt x="354" y="202"/>
                </a:lnTo>
                <a:lnTo>
                  <a:pt x="352" y="205"/>
                </a:lnTo>
                <a:lnTo>
                  <a:pt x="347" y="207"/>
                </a:lnTo>
                <a:lnTo>
                  <a:pt x="306" y="218"/>
                </a:lnTo>
                <a:lnTo>
                  <a:pt x="306" y="218"/>
                </a:lnTo>
                <a:lnTo>
                  <a:pt x="306" y="220"/>
                </a:lnTo>
                <a:lnTo>
                  <a:pt x="295" y="244"/>
                </a:lnTo>
                <a:lnTo>
                  <a:pt x="295" y="246"/>
                </a:lnTo>
                <a:lnTo>
                  <a:pt x="295" y="248"/>
                </a:lnTo>
                <a:lnTo>
                  <a:pt x="315" y="284"/>
                </a:lnTo>
                <a:lnTo>
                  <a:pt x="316" y="288"/>
                </a:lnTo>
                <a:lnTo>
                  <a:pt x="316" y="293"/>
                </a:lnTo>
                <a:lnTo>
                  <a:pt x="315" y="297"/>
                </a:lnTo>
                <a:lnTo>
                  <a:pt x="313" y="298"/>
                </a:lnTo>
                <a:lnTo>
                  <a:pt x="311" y="300"/>
                </a:lnTo>
                <a:lnTo>
                  <a:pt x="310" y="303"/>
                </a:lnTo>
                <a:lnTo>
                  <a:pt x="306" y="305"/>
                </a:lnTo>
                <a:lnTo>
                  <a:pt x="305" y="308"/>
                </a:lnTo>
                <a:lnTo>
                  <a:pt x="301" y="311"/>
                </a:lnTo>
                <a:lnTo>
                  <a:pt x="298" y="313"/>
                </a:lnTo>
                <a:lnTo>
                  <a:pt x="297" y="316"/>
                </a:lnTo>
                <a:lnTo>
                  <a:pt x="293" y="318"/>
                </a:lnTo>
                <a:lnTo>
                  <a:pt x="293" y="318"/>
                </a:lnTo>
                <a:lnTo>
                  <a:pt x="290" y="320"/>
                </a:lnTo>
                <a:lnTo>
                  <a:pt x="287" y="321"/>
                </a:lnTo>
                <a:lnTo>
                  <a:pt x="282" y="321"/>
                </a:lnTo>
                <a:lnTo>
                  <a:pt x="279" y="320"/>
                </a:lnTo>
                <a:lnTo>
                  <a:pt x="243" y="298"/>
                </a:lnTo>
                <a:lnTo>
                  <a:pt x="243" y="298"/>
                </a:lnTo>
                <a:lnTo>
                  <a:pt x="241" y="298"/>
                </a:lnTo>
                <a:lnTo>
                  <a:pt x="216" y="310"/>
                </a:lnTo>
                <a:lnTo>
                  <a:pt x="215" y="310"/>
                </a:lnTo>
                <a:lnTo>
                  <a:pt x="215" y="311"/>
                </a:lnTo>
                <a:lnTo>
                  <a:pt x="203" y="351"/>
                </a:lnTo>
                <a:lnTo>
                  <a:pt x="202" y="354"/>
                </a:lnTo>
                <a:lnTo>
                  <a:pt x="198" y="357"/>
                </a:lnTo>
                <a:lnTo>
                  <a:pt x="195" y="359"/>
                </a:lnTo>
                <a:lnTo>
                  <a:pt x="192" y="360"/>
                </a:lnTo>
                <a:lnTo>
                  <a:pt x="164" y="360"/>
                </a:lnTo>
                <a:lnTo>
                  <a:pt x="159" y="359"/>
                </a:lnTo>
                <a:lnTo>
                  <a:pt x="156" y="357"/>
                </a:lnTo>
                <a:lnTo>
                  <a:pt x="154" y="354"/>
                </a:lnTo>
                <a:lnTo>
                  <a:pt x="153" y="351"/>
                </a:lnTo>
                <a:lnTo>
                  <a:pt x="141" y="311"/>
                </a:lnTo>
                <a:lnTo>
                  <a:pt x="141" y="310"/>
                </a:lnTo>
                <a:lnTo>
                  <a:pt x="139" y="310"/>
                </a:lnTo>
                <a:lnTo>
                  <a:pt x="115" y="298"/>
                </a:lnTo>
                <a:lnTo>
                  <a:pt x="113" y="298"/>
                </a:lnTo>
                <a:lnTo>
                  <a:pt x="112" y="298"/>
                </a:lnTo>
                <a:lnTo>
                  <a:pt x="76" y="320"/>
                </a:lnTo>
                <a:lnTo>
                  <a:pt x="72" y="320"/>
                </a:lnTo>
                <a:lnTo>
                  <a:pt x="69" y="320"/>
                </a:lnTo>
                <a:lnTo>
                  <a:pt x="66" y="320"/>
                </a:lnTo>
                <a:lnTo>
                  <a:pt x="63" y="318"/>
                </a:lnTo>
                <a:lnTo>
                  <a:pt x="61" y="316"/>
                </a:lnTo>
                <a:lnTo>
                  <a:pt x="59" y="315"/>
                </a:lnTo>
                <a:lnTo>
                  <a:pt x="58" y="313"/>
                </a:lnTo>
                <a:lnTo>
                  <a:pt x="54" y="310"/>
                </a:lnTo>
                <a:lnTo>
                  <a:pt x="51" y="308"/>
                </a:lnTo>
                <a:lnTo>
                  <a:pt x="48" y="305"/>
                </a:lnTo>
                <a:lnTo>
                  <a:pt x="46" y="302"/>
                </a:lnTo>
                <a:lnTo>
                  <a:pt x="43" y="300"/>
                </a:lnTo>
                <a:lnTo>
                  <a:pt x="41" y="298"/>
                </a:lnTo>
                <a:lnTo>
                  <a:pt x="41" y="297"/>
                </a:lnTo>
                <a:lnTo>
                  <a:pt x="40" y="292"/>
                </a:lnTo>
                <a:lnTo>
                  <a:pt x="38" y="287"/>
                </a:lnTo>
                <a:lnTo>
                  <a:pt x="40" y="284"/>
                </a:lnTo>
                <a:lnTo>
                  <a:pt x="61" y="248"/>
                </a:lnTo>
                <a:lnTo>
                  <a:pt x="61" y="246"/>
                </a:lnTo>
                <a:lnTo>
                  <a:pt x="61" y="244"/>
                </a:lnTo>
                <a:lnTo>
                  <a:pt x="49" y="220"/>
                </a:lnTo>
                <a:lnTo>
                  <a:pt x="49" y="218"/>
                </a:lnTo>
                <a:lnTo>
                  <a:pt x="48" y="218"/>
                </a:lnTo>
                <a:lnTo>
                  <a:pt x="9" y="207"/>
                </a:lnTo>
                <a:lnTo>
                  <a:pt x="4" y="205"/>
                </a:lnTo>
                <a:lnTo>
                  <a:pt x="0" y="200"/>
                </a:lnTo>
                <a:lnTo>
                  <a:pt x="0" y="195"/>
                </a:lnTo>
                <a:lnTo>
                  <a:pt x="0" y="167"/>
                </a:lnTo>
                <a:lnTo>
                  <a:pt x="2" y="162"/>
                </a:lnTo>
                <a:lnTo>
                  <a:pt x="4" y="158"/>
                </a:lnTo>
                <a:lnTo>
                  <a:pt x="9" y="156"/>
                </a:lnTo>
                <a:lnTo>
                  <a:pt x="49" y="144"/>
                </a:lnTo>
                <a:lnTo>
                  <a:pt x="49" y="144"/>
                </a:lnTo>
                <a:lnTo>
                  <a:pt x="49" y="143"/>
                </a:lnTo>
                <a:lnTo>
                  <a:pt x="61" y="118"/>
                </a:lnTo>
                <a:lnTo>
                  <a:pt x="61" y="117"/>
                </a:lnTo>
                <a:lnTo>
                  <a:pt x="61" y="115"/>
                </a:lnTo>
                <a:lnTo>
                  <a:pt x="41" y="79"/>
                </a:lnTo>
                <a:lnTo>
                  <a:pt x="40" y="74"/>
                </a:lnTo>
                <a:lnTo>
                  <a:pt x="40" y="69"/>
                </a:lnTo>
                <a:lnTo>
                  <a:pt x="41" y="66"/>
                </a:lnTo>
                <a:lnTo>
                  <a:pt x="43" y="64"/>
                </a:lnTo>
                <a:lnTo>
                  <a:pt x="45" y="63"/>
                </a:lnTo>
                <a:lnTo>
                  <a:pt x="46" y="61"/>
                </a:lnTo>
                <a:lnTo>
                  <a:pt x="49" y="58"/>
                </a:lnTo>
                <a:lnTo>
                  <a:pt x="51" y="54"/>
                </a:lnTo>
                <a:lnTo>
                  <a:pt x="54" y="51"/>
                </a:lnTo>
                <a:lnTo>
                  <a:pt x="58" y="50"/>
                </a:lnTo>
                <a:lnTo>
                  <a:pt x="59" y="46"/>
                </a:lnTo>
                <a:lnTo>
                  <a:pt x="63" y="46"/>
                </a:lnTo>
                <a:lnTo>
                  <a:pt x="63" y="45"/>
                </a:lnTo>
                <a:lnTo>
                  <a:pt x="66" y="43"/>
                </a:lnTo>
                <a:lnTo>
                  <a:pt x="69" y="41"/>
                </a:lnTo>
                <a:lnTo>
                  <a:pt x="72" y="43"/>
                </a:lnTo>
                <a:lnTo>
                  <a:pt x="77" y="43"/>
                </a:lnTo>
                <a:lnTo>
                  <a:pt x="113" y="64"/>
                </a:lnTo>
                <a:lnTo>
                  <a:pt x="113" y="64"/>
                </a:lnTo>
                <a:lnTo>
                  <a:pt x="115" y="64"/>
                </a:lnTo>
                <a:lnTo>
                  <a:pt x="139" y="53"/>
                </a:lnTo>
                <a:lnTo>
                  <a:pt x="141" y="53"/>
                </a:lnTo>
                <a:lnTo>
                  <a:pt x="141" y="51"/>
                </a:lnTo>
                <a:lnTo>
                  <a:pt x="153" y="10"/>
                </a:lnTo>
                <a:lnTo>
                  <a:pt x="154" y="7"/>
                </a:lnTo>
                <a:lnTo>
                  <a:pt x="157" y="4"/>
                </a:lnTo>
                <a:lnTo>
                  <a:pt x="161" y="2"/>
                </a:lnTo>
                <a:lnTo>
                  <a:pt x="16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1835696" y="4371950"/>
            <a:ext cx="360040" cy="360040"/>
            <a:chOff x="-1245096" y="2081659"/>
            <a:chExt cx="560388" cy="560388"/>
          </a:xfrm>
          <a:solidFill>
            <a:srgbClr val="6FAF4F"/>
          </a:solidFill>
        </p:grpSpPr>
        <p:sp>
          <p:nvSpPr>
            <p:cNvPr id="19" name="Freeform 364"/>
            <p:cNvSpPr>
              <a:spLocks noEditPoints="1"/>
            </p:cNvSpPr>
            <p:nvPr/>
          </p:nvSpPr>
          <p:spPr bwMode="auto">
            <a:xfrm>
              <a:off x="-1245096" y="2081659"/>
              <a:ext cx="428625" cy="428625"/>
            </a:xfrm>
            <a:custGeom>
              <a:avLst/>
              <a:gdLst>
                <a:gd name="T0" fmla="*/ 134 w 270"/>
                <a:gd name="T1" fmla="*/ 11 h 270"/>
                <a:gd name="T2" fmla="*/ 101 w 270"/>
                <a:gd name="T3" fmla="*/ 16 h 270"/>
                <a:gd name="T4" fmla="*/ 72 w 270"/>
                <a:gd name="T5" fmla="*/ 29 h 270"/>
                <a:gd name="T6" fmla="*/ 47 w 270"/>
                <a:gd name="T7" fmla="*/ 47 h 270"/>
                <a:gd name="T8" fmla="*/ 27 w 270"/>
                <a:gd name="T9" fmla="*/ 74 h 270"/>
                <a:gd name="T10" fmla="*/ 16 w 270"/>
                <a:gd name="T11" fmla="*/ 103 h 270"/>
                <a:gd name="T12" fmla="*/ 11 w 270"/>
                <a:gd name="T13" fmla="*/ 134 h 270"/>
                <a:gd name="T14" fmla="*/ 16 w 270"/>
                <a:gd name="T15" fmla="*/ 167 h 270"/>
                <a:gd name="T16" fmla="*/ 27 w 270"/>
                <a:gd name="T17" fmla="*/ 196 h 270"/>
                <a:gd name="T18" fmla="*/ 47 w 270"/>
                <a:gd name="T19" fmla="*/ 223 h 270"/>
                <a:gd name="T20" fmla="*/ 72 w 270"/>
                <a:gd name="T21" fmla="*/ 241 h 270"/>
                <a:gd name="T22" fmla="*/ 101 w 270"/>
                <a:gd name="T23" fmla="*/ 254 h 270"/>
                <a:gd name="T24" fmla="*/ 134 w 270"/>
                <a:gd name="T25" fmla="*/ 259 h 270"/>
                <a:gd name="T26" fmla="*/ 166 w 270"/>
                <a:gd name="T27" fmla="*/ 254 h 270"/>
                <a:gd name="T28" fmla="*/ 196 w 270"/>
                <a:gd name="T29" fmla="*/ 241 h 270"/>
                <a:gd name="T30" fmla="*/ 220 w 270"/>
                <a:gd name="T31" fmla="*/ 223 h 270"/>
                <a:gd name="T32" fmla="*/ 240 w 270"/>
                <a:gd name="T33" fmla="*/ 196 h 270"/>
                <a:gd name="T34" fmla="*/ 253 w 270"/>
                <a:gd name="T35" fmla="*/ 167 h 270"/>
                <a:gd name="T36" fmla="*/ 256 w 270"/>
                <a:gd name="T37" fmla="*/ 134 h 270"/>
                <a:gd name="T38" fmla="*/ 253 w 270"/>
                <a:gd name="T39" fmla="*/ 103 h 270"/>
                <a:gd name="T40" fmla="*/ 240 w 270"/>
                <a:gd name="T41" fmla="*/ 74 h 270"/>
                <a:gd name="T42" fmla="*/ 220 w 270"/>
                <a:gd name="T43" fmla="*/ 47 h 270"/>
                <a:gd name="T44" fmla="*/ 196 w 270"/>
                <a:gd name="T45" fmla="*/ 29 h 270"/>
                <a:gd name="T46" fmla="*/ 166 w 270"/>
                <a:gd name="T47" fmla="*/ 16 h 270"/>
                <a:gd name="T48" fmla="*/ 134 w 270"/>
                <a:gd name="T49" fmla="*/ 11 h 270"/>
                <a:gd name="T50" fmla="*/ 134 w 270"/>
                <a:gd name="T51" fmla="*/ 0 h 270"/>
                <a:gd name="T52" fmla="*/ 170 w 270"/>
                <a:gd name="T53" fmla="*/ 5 h 270"/>
                <a:gd name="T54" fmla="*/ 202 w 270"/>
                <a:gd name="T55" fmla="*/ 18 h 270"/>
                <a:gd name="T56" fmla="*/ 229 w 270"/>
                <a:gd name="T57" fmla="*/ 39 h 270"/>
                <a:gd name="T58" fmla="*/ 250 w 270"/>
                <a:gd name="T59" fmla="*/ 67 h 270"/>
                <a:gd name="T60" fmla="*/ 265 w 270"/>
                <a:gd name="T61" fmla="*/ 100 h 270"/>
                <a:gd name="T62" fmla="*/ 270 w 270"/>
                <a:gd name="T63" fmla="*/ 134 h 270"/>
                <a:gd name="T64" fmla="*/ 265 w 270"/>
                <a:gd name="T65" fmla="*/ 170 h 270"/>
                <a:gd name="T66" fmla="*/ 250 w 270"/>
                <a:gd name="T67" fmla="*/ 203 h 270"/>
                <a:gd name="T68" fmla="*/ 229 w 270"/>
                <a:gd name="T69" fmla="*/ 231 h 270"/>
                <a:gd name="T70" fmla="*/ 202 w 270"/>
                <a:gd name="T71" fmla="*/ 252 h 270"/>
                <a:gd name="T72" fmla="*/ 170 w 270"/>
                <a:gd name="T73" fmla="*/ 265 h 270"/>
                <a:gd name="T74" fmla="*/ 134 w 270"/>
                <a:gd name="T75" fmla="*/ 270 h 270"/>
                <a:gd name="T76" fmla="*/ 98 w 270"/>
                <a:gd name="T77" fmla="*/ 265 h 270"/>
                <a:gd name="T78" fmla="*/ 67 w 270"/>
                <a:gd name="T79" fmla="*/ 252 h 270"/>
                <a:gd name="T80" fmla="*/ 39 w 270"/>
                <a:gd name="T81" fmla="*/ 231 h 270"/>
                <a:gd name="T82" fmla="*/ 18 w 270"/>
                <a:gd name="T83" fmla="*/ 203 h 270"/>
                <a:gd name="T84" fmla="*/ 4 w 270"/>
                <a:gd name="T85" fmla="*/ 170 h 270"/>
                <a:gd name="T86" fmla="*/ 0 w 270"/>
                <a:gd name="T87" fmla="*/ 134 h 270"/>
                <a:gd name="T88" fmla="*/ 4 w 270"/>
                <a:gd name="T89" fmla="*/ 100 h 270"/>
                <a:gd name="T90" fmla="*/ 18 w 270"/>
                <a:gd name="T91" fmla="*/ 67 h 270"/>
                <a:gd name="T92" fmla="*/ 39 w 270"/>
                <a:gd name="T93" fmla="*/ 39 h 270"/>
                <a:gd name="T94" fmla="*/ 67 w 270"/>
                <a:gd name="T95" fmla="*/ 18 h 270"/>
                <a:gd name="T96" fmla="*/ 98 w 270"/>
                <a:gd name="T97" fmla="*/ 5 h 270"/>
                <a:gd name="T98" fmla="*/ 134 w 270"/>
                <a:gd name="T99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0" h="270">
                  <a:moveTo>
                    <a:pt x="134" y="11"/>
                  </a:moveTo>
                  <a:lnTo>
                    <a:pt x="101" y="16"/>
                  </a:lnTo>
                  <a:lnTo>
                    <a:pt x="72" y="29"/>
                  </a:lnTo>
                  <a:lnTo>
                    <a:pt x="47" y="47"/>
                  </a:lnTo>
                  <a:lnTo>
                    <a:pt x="27" y="74"/>
                  </a:lnTo>
                  <a:lnTo>
                    <a:pt x="16" y="103"/>
                  </a:lnTo>
                  <a:lnTo>
                    <a:pt x="11" y="134"/>
                  </a:lnTo>
                  <a:lnTo>
                    <a:pt x="16" y="167"/>
                  </a:lnTo>
                  <a:lnTo>
                    <a:pt x="27" y="196"/>
                  </a:lnTo>
                  <a:lnTo>
                    <a:pt x="47" y="223"/>
                  </a:lnTo>
                  <a:lnTo>
                    <a:pt x="72" y="241"/>
                  </a:lnTo>
                  <a:lnTo>
                    <a:pt x="101" y="254"/>
                  </a:lnTo>
                  <a:lnTo>
                    <a:pt x="134" y="259"/>
                  </a:lnTo>
                  <a:lnTo>
                    <a:pt x="166" y="254"/>
                  </a:lnTo>
                  <a:lnTo>
                    <a:pt x="196" y="241"/>
                  </a:lnTo>
                  <a:lnTo>
                    <a:pt x="220" y="223"/>
                  </a:lnTo>
                  <a:lnTo>
                    <a:pt x="240" y="196"/>
                  </a:lnTo>
                  <a:lnTo>
                    <a:pt x="253" y="167"/>
                  </a:lnTo>
                  <a:lnTo>
                    <a:pt x="256" y="134"/>
                  </a:lnTo>
                  <a:lnTo>
                    <a:pt x="253" y="103"/>
                  </a:lnTo>
                  <a:lnTo>
                    <a:pt x="240" y="74"/>
                  </a:lnTo>
                  <a:lnTo>
                    <a:pt x="220" y="47"/>
                  </a:lnTo>
                  <a:lnTo>
                    <a:pt x="196" y="29"/>
                  </a:lnTo>
                  <a:lnTo>
                    <a:pt x="166" y="16"/>
                  </a:lnTo>
                  <a:lnTo>
                    <a:pt x="134" y="11"/>
                  </a:lnTo>
                  <a:close/>
                  <a:moveTo>
                    <a:pt x="134" y="0"/>
                  </a:moveTo>
                  <a:lnTo>
                    <a:pt x="170" y="5"/>
                  </a:lnTo>
                  <a:lnTo>
                    <a:pt x="202" y="18"/>
                  </a:lnTo>
                  <a:lnTo>
                    <a:pt x="229" y="39"/>
                  </a:lnTo>
                  <a:lnTo>
                    <a:pt x="250" y="67"/>
                  </a:lnTo>
                  <a:lnTo>
                    <a:pt x="265" y="100"/>
                  </a:lnTo>
                  <a:lnTo>
                    <a:pt x="270" y="134"/>
                  </a:lnTo>
                  <a:lnTo>
                    <a:pt x="265" y="170"/>
                  </a:lnTo>
                  <a:lnTo>
                    <a:pt x="250" y="203"/>
                  </a:lnTo>
                  <a:lnTo>
                    <a:pt x="229" y="231"/>
                  </a:lnTo>
                  <a:lnTo>
                    <a:pt x="202" y="252"/>
                  </a:lnTo>
                  <a:lnTo>
                    <a:pt x="170" y="265"/>
                  </a:lnTo>
                  <a:lnTo>
                    <a:pt x="134" y="270"/>
                  </a:lnTo>
                  <a:lnTo>
                    <a:pt x="98" y="265"/>
                  </a:lnTo>
                  <a:lnTo>
                    <a:pt x="67" y="252"/>
                  </a:lnTo>
                  <a:lnTo>
                    <a:pt x="39" y="231"/>
                  </a:lnTo>
                  <a:lnTo>
                    <a:pt x="18" y="203"/>
                  </a:lnTo>
                  <a:lnTo>
                    <a:pt x="4" y="170"/>
                  </a:lnTo>
                  <a:lnTo>
                    <a:pt x="0" y="134"/>
                  </a:lnTo>
                  <a:lnTo>
                    <a:pt x="4" y="100"/>
                  </a:lnTo>
                  <a:lnTo>
                    <a:pt x="18" y="67"/>
                  </a:lnTo>
                  <a:lnTo>
                    <a:pt x="39" y="39"/>
                  </a:lnTo>
                  <a:lnTo>
                    <a:pt x="67" y="18"/>
                  </a:lnTo>
                  <a:lnTo>
                    <a:pt x="98" y="5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372"/>
            <p:cNvSpPr>
              <a:spLocks noEditPoints="1"/>
            </p:cNvSpPr>
            <p:nvPr/>
          </p:nvSpPr>
          <p:spPr bwMode="auto">
            <a:xfrm>
              <a:off x="-900608" y="2427734"/>
              <a:ext cx="215900" cy="214313"/>
            </a:xfrm>
            <a:custGeom>
              <a:avLst/>
              <a:gdLst>
                <a:gd name="T0" fmla="*/ 39 w 136"/>
                <a:gd name="T1" fmla="*/ 16 h 135"/>
                <a:gd name="T2" fmla="*/ 18 w 136"/>
                <a:gd name="T3" fmla="*/ 37 h 135"/>
                <a:gd name="T4" fmla="*/ 103 w 136"/>
                <a:gd name="T5" fmla="*/ 122 h 135"/>
                <a:gd name="T6" fmla="*/ 110 w 136"/>
                <a:gd name="T7" fmla="*/ 121 h 135"/>
                <a:gd name="T8" fmla="*/ 115 w 136"/>
                <a:gd name="T9" fmla="*/ 117 h 135"/>
                <a:gd name="T10" fmla="*/ 120 w 136"/>
                <a:gd name="T11" fmla="*/ 114 h 135"/>
                <a:gd name="T12" fmla="*/ 123 w 136"/>
                <a:gd name="T13" fmla="*/ 108 h 135"/>
                <a:gd name="T14" fmla="*/ 125 w 136"/>
                <a:gd name="T15" fmla="*/ 101 h 135"/>
                <a:gd name="T16" fmla="*/ 39 w 136"/>
                <a:gd name="T17" fmla="*/ 16 h 135"/>
                <a:gd name="T18" fmla="*/ 39 w 136"/>
                <a:gd name="T19" fmla="*/ 0 h 135"/>
                <a:gd name="T20" fmla="*/ 136 w 136"/>
                <a:gd name="T21" fmla="*/ 96 h 135"/>
                <a:gd name="T22" fmla="*/ 136 w 136"/>
                <a:gd name="T23" fmla="*/ 99 h 135"/>
                <a:gd name="T24" fmla="*/ 134 w 136"/>
                <a:gd name="T25" fmla="*/ 113 h 135"/>
                <a:gd name="T26" fmla="*/ 126 w 136"/>
                <a:gd name="T27" fmla="*/ 124 h 135"/>
                <a:gd name="T28" fmla="*/ 115 w 136"/>
                <a:gd name="T29" fmla="*/ 132 h 135"/>
                <a:gd name="T30" fmla="*/ 102 w 136"/>
                <a:gd name="T31" fmla="*/ 135 h 135"/>
                <a:gd name="T32" fmla="*/ 98 w 136"/>
                <a:gd name="T33" fmla="*/ 135 h 135"/>
                <a:gd name="T34" fmla="*/ 0 w 136"/>
                <a:gd name="T35" fmla="*/ 37 h 135"/>
                <a:gd name="T36" fmla="*/ 39 w 136"/>
                <a:gd name="T3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6" h="135">
                  <a:moveTo>
                    <a:pt x="39" y="16"/>
                  </a:moveTo>
                  <a:lnTo>
                    <a:pt x="18" y="37"/>
                  </a:lnTo>
                  <a:lnTo>
                    <a:pt x="103" y="122"/>
                  </a:lnTo>
                  <a:lnTo>
                    <a:pt x="110" y="121"/>
                  </a:lnTo>
                  <a:lnTo>
                    <a:pt x="115" y="117"/>
                  </a:lnTo>
                  <a:lnTo>
                    <a:pt x="120" y="114"/>
                  </a:lnTo>
                  <a:lnTo>
                    <a:pt x="123" y="108"/>
                  </a:lnTo>
                  <a:lnTo>
                    <a:pt x="125" y="101"/>
                  </a:lnTo>
                  <a:lnTo>
                    <a:pt x="39" y="16"/>
                  </a:lnTo>
                  <a:close/>
                  <a:moveTo>
                    <a:pt x="39" y="0"/>
                  </a:moveTo>
                  <a:lnTo>
                    <a:pt x="136" y="96"/>
                  </a:lnTo>
                  <a:lnTo>
                    <a:pt x="136" y="99"/>
                  </a:lnTo>
                  <a:lnTo>
                    <a:pt x="134" y="113"/>
                  </a:lnTo>
                  <a:lnTo>
                    <a:pt x="126" y="124"/>
                  </a:lnTo>
                  <a:lnTo>
                    <a:pt x="115" y="132"/>
                  </a:lnTo>
                  <a:lnTo>
                    <a:pt x="102" y="135"/>
                  </a:lnTo>
                  <a:lnTo>
                    <a:pt x="98" y="135"/>
                  </a:lnTo>
                  <a:lnTo>
                    <a:pt x="0" y="37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" name="Freeform 6"/>
          <p:cNvSpPr>
            <a:spLocks noEditPoints="1"/>
          </p:cNvSpPr>
          <p:nvPr/>
        </p:nvSpPr>
        <p:spPr bwMode="auto">
          <a:xfrm>
            <a:off x="1259632" y="4463007"/>
            <a:ext cx="504056" cy="517589"/>
          </a:xfrm>
          <a:custGeom>
            <a:avLst/>
            <a:gdLst>
              <a:gd name="T0" fmla="*/ 1633 w 4245"/>
              <a:gd name="T1" fmla="*/ 998 h 4360"/>
              <a:gd name="T2" fmla="*/ 1486 w 4245"/>
              <a:gd name="T3" fmla="*/ 1431 h 4360"/>
              <a:gd name="T4" fmla="*/ 1452 w 4245"/>
              <a:gd name="T5" fmla="*/ 1853 h 4360"/>
              <a:gd name="T6" fmla="*/ 1629 w 4245"/>
              <a:gd name="T7" fmla="*/ 2357 h 4360"/>
              <a:gd name="T8" fmla="*/ 1842 w 4245"/>
              <a:gd name="T9" fmla="*/ 2911 h 4360"/>
              <a:gd name="T10" fmla="*/ 1702 w 4245"/>
              <a:gd name="T11" fmla="*/ 3309 h 4360"/>
              <a:gd name="T12" fmla="*/ 1181 w 4245"/>
              <a:gd name="T13" fmla="*/ 3561 h 4360"/>
              <a:gd name="T14" fmla="*/ 1147 w 4245"/>
              <a:gd name="T15" fmla="*/ 3950 h 4360"/>
              <a:gd name="T16" fmla="*/ 1628 w 4245"/>
              <a:gd name="T17" fmla="*/ 4151 h 4360"/>
              <a:gd name="T18" fmla="*/ 2123 w 4245"/>
              <a:gd name="T19" fmla="*/ 4214 h 4360"/>
              <a:gd name="T20" fmla="*/ 2618 w 4245"/>
              <a:gd name="T21" fmla="*/ 4151 h 4360"/>
              <a:gd name="T22" fmla="*/ 3099 w 4245"/>
              <a:gd name="T23" fmla="*/ 3950 h 4360"/>
              <a:gd name="T24" fmla="*/ 3064 w 4245"/>
              <a:gd name="T25" fmla="*/ 3561 h 4360"/>
              <a:gd name="T26" fmla="*/ 2543 w 4245"/>
              <a:gd name="T27" fmla="*/ 3309 h 4360"/>
              <a:gd name="T28" fmla="*/ 2402 w 4245"/>
              <a:gd name="T29" fmla="*/ 2911 h 4360"/>
              <a:gd name="T30" fmla="*/ 2617 w 4245"/>
              <a:gd name="T31" fmla="*/ 2356 h 4360"/>
              <a:gd name="T32" fmla="*/ 2794 w 4245"/>
              <a:gd name="T33" fmla="*/ 1853 h 4360"/>
              <a:gd name="T34" fmla="*/ 2758 w 4245"/>
              <a:gd name="T35" fmla="*/ 1431 h 4360"/>
              <a:gd name="T36" fmla="*/ 2612 w 4245"/>
              <a:gd name="T37" fmla="*/ 998 h 4360"/>
              <a:gd name="T38" fmla="*/ 2123 w 4245"/>
              <a:gd name="T39" fmla="*/ 146 h 4360"/>
              <a:gd name="T40" fmla="*/ 1090 w 4245"/>
              <a:gd name="T41" fmla="*/ 445 h 4360"/>
              <a:gd name="T42" fmla="*/ 374 w 4245"/>
              <a:gd name="T43" fmla="*/ 1224 h 4360"/>
              <a:gd name="T44" fmla="*/ 145 w 4245"/>
              <a:gd name="T45" fmla="*/ 2307 h 4360"/>
              <a:gd name="T46" fmla="*/ 486 w 4245"/>
              <a:gd name="T47" fmla="*/ 3324 h 4360"/>
              <a:gd name="T48" fmla="*/ 1138 w 4245"/>
              <a:gd name="T49" fmla="*/ 3419 h 4360"/>
              <a:gd name="T50" fmla="*/ 1650 w 4245"/>
              <a:gd name="T51" fmla="*/ 3133 h 4360"/>
              <a:gd name="T52" fmla="*/ 1632 w 4245"/>
              <a:gd name="T53" fmla="*/ 2675 h 4360"/>
              <a:gd name="T54" fmla="*/ 1338 w 4245"/>
              <a:gd name="T55" fmla="*/ 2004 h 4360"/>
              <a:gd name="T56" fmla="*/ 1370 w 4245"/>
              <a:gd name="T57" fmla="*/ 1567 h 4360"/>
              <a:gd name="T58" fmla="*/ 1379 w 4245"/>
              <a:gd name="T59" fmla="*/ 1125 h 4360"/>
              <a:gd name="T60" fmla="*/ 1788 w 4245"/>
              <a:gd name="T61" fmla="*/ 724 h 4360"/>
              <a:gd name="T62" fmla="*/ 2393 w 4245"/>
              <a:gd name="T63" fmla="*/ 700 h 4360"/>
              <a:gd name="T64" fmla="*/ 2842 w 4245"/>
              <a:gd name="T65" fmla="*/ 1068 h 4360"/>
              <a:gd name="T66" fmla="*/ 2888 w 4245"/>
              <a:gd name="T67" fmla="*/ 1526 h 4360"/>
              <a:gd name="T68" fmla="*/ 2923 w 4245"/>
              <a:gd name="T69" fmla="*/ 1955 h 4360"/>
              <a:gd name="T70" fmla="*/ 2661 w 4245"/>
              <a:gd name="T71" fmla="*/ 2596 h 4360"/>
              <a:gd name="T72" fmla="*/ 2578 w 4245"/>
              <a:gd name="T73" fmla="*/ 3097 h 4360"/>
              <a:gd name="T74" fmla="*/ 3031 w 4245"/>
              <a:gd name="T75" fmla="*/ 3378 h 4360"/>
              <a:gd name="T76" fmla="*/ 3692 w 4245"/>
              <a:gd name="T77" fmla="*/ 3420 h 4360"/>
              <a:gd name="T78" fmla="*/ 4089 w 4245"/>
              <a:gd name="T79" fmla="*/ 2430 h 4360"/>
              <a:gd name="T80" fmla="*/ 3923 w 4245"/>
              <a:gd name="T81" fmla="*/ 1333 h 4360"/>
              <a:gd name="T82" fmla="*/ 3254 w 4245"/>
              <a:gd name="T83" fmla="*/ 511 h 4360"/>
              <a:gd name="T84" fmla="*/ 2247 w 4245"/>
              <a:gd name="T85" fmla="*/ 150 h 4360"/>
              <a:gd name="T86" fmla="*/ 2977 w 4245"/>
              <a:gd name="T87" fmla="*/ 184 h 4360"/>
              <a:gd name="T88" fmla="*/ 3821 w 4245"/>
              <a:gd name="T89" fmla="*/ 872 h 4360"/>
              <a:gd name="T90" fmla="*/ 4231 w 4245"/>
              <a:gd name="T91" fmla="*/ 1917 h 4360"/>
              <a:gd name="T92" fmla="*/ 4068 w 4245"/>
              <a:gd name="T93" fmla="*/ 3054 h 4360"/>
              <a:gd name="T94" fmla="*/ 3492 w 4245"/>
              <a:gd name="T95" fmla="*/ 3846 h 4360"/>
              <a:gd name="T96" fmla="*/ 3103 w 4245"/>
              <a:gd name="T97" fmla="*/ 4114 h 4360"/>
              <a:gd name="T98" fmla="*/ 2694 w 4245"/>
              <a:gd name="T99" fmla="*/ 4279 h 4360"/>
              <a:gd name="T100" fmla="*/ 2229 w 4245"/>
              <a:gd name="T101" fmla="*/ 4357 h 4360"/>
              <a:gd name="T102" fmla="*/ 1653 w 4245"/>
              <a:gd name="T103" fmla="*/ 4306 h 4360"/>
              <a:gd name="T104" fmla="*/ 1231 w 4245"/>
              <a:gd name="T105" fmla="*/ 4159 h 4360"/>
              <a:gd name="T106" fmla="*/ 831 w 4245"/>
              <a:gd name="T107" fmla="*/ 3910 h 4360"/>
              <a:gd name="T108" fmla="*/ 287 w 4245"/>
              <a:gd name="T109" fmla="*/ 3276 h 4360"/>
              <a:gd name="T110" fmla="*/ 0 w 4245"/>
              <a:gd name="T111" fmla="*/ 2180 h 4360"/>
              <a:gd name="T112" fmla="*/ 290 w 4245"/>
              <a:gd name="T113" fmla="*/ 1080 h 4360"/>
              <a:gd name="T114" fmla="*/ 1051 w 4245"/>
              <a:gd name="T115" fmla="*/ 298 h 4360"/>
              <a:gd name="T116" fmla="*/ 2123 w 4245"/>
              <a:gd name="T117" fmla="*/ 0 h 4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45" h="4360">
                <a:moveTo>
                  <a:pt x="2123" y="799"/>
                </a:moveTo>
                <a:lnTo>
                  <a:pt x="2053" y="803"/>
                </a:lnTo>
                <a:lnTo>
                  <a:pt x="1984" y="814"/>
                </a:lnTo>
                <a:lnTo>
                  <a:pt x="1918" y="831"/>
                </a:lnTo>
                <a:lnTo>
                  <a:pt x="1853" y="855"/>
                </a:lnTo>
                <a:lnTo>
                  <a:pt x="1792" y="884"/>
                </a:lnTo>
                <a:lnTo>
                  <a:pt x="1735" y="917"/>
                </a:lnTo>
                <a:lnTo>
                  <a:pt x="1681" y="956"/>
                </a:lnTo>
                <a:lnTo>
                  <a:pt x="1633" y="998"/>
                </a:lnTo>
                <a:lnTo>
                  <a:pt x="1591" y="1044"/>
                </a:lnTo>
                <a:lnTo>
                  <a:pt x="1555" y="1093"/>
                </a:lnTo>
                <a:lnTo>
                  <a:pt x="1526" y="1145"/>
                </a:lnTo>
                <a:lnTo>
                  <a:pt x="1504" y="1198"/>
                </a:lnTo>
                <a:lnTo>
                  <a:pt x="1490" y="1252"/>
                </a:lnTo>
                <a:lnTo>
                  <a:pt x="1486" y="1308"/>
                </a:lnTo>
                <a:lnTo>
                  <a:pt x="1486" y="1341"/>
                </a:lnTo>
                <a:lnTo>
                  <a:pt x="1486" y="1388"/>
                </a:lnTo>
                <a:lnTo>
                  <a:pt x="1486" y="1431"/>
                </a:lnTo>
                <a:lnTo>
                  <a:pt x="1490" y="1469"/>
                </a:lnTo>
                <a:lnTo>
                  <a:pt x="1498" y="1504"/>
                </a:lnTo>
                <a:lnTo>
                  <a:pt x="1510" y="1534"/>
                </a:lnTo>
                <a:lnTo>
                  <a:pt x="1554" y="1612"/>
                </a:lnTo>
                <a:lnTo>
                  <a:pt x="1505" y="1688"/>
                </a:lnTo>
                <a:lnTo>
                  <a:pt x="1481" y="1727"/>
                </a:lnTo>
                <a:lnTo>
                  <a:pt x="1465" y="1768"/>
                </a:lnTo>
                <a:lnTo>
                  <a:pt x="1455" y="1811"/>
                </a:lnTo>
                <a:lnTo>
                  <a:pt x="1452" y="1853"/>
                </a:lnTo>
                <a:lnTo>
                  <a:pt x="1456" y="1903"/>
                </a:lnTo>
                <a:lnTo>
                  <a:pt x="1469" y="1952"/>
                </a:lnTo>
                <a:lnTo>
                  <a:pt x="1493" y="2000"/>
                </a:lnTo>
                <a:lnTo>
                  <a:pt x="1525" y="2046"/>
                </a:lnTo>
                <a:lnTo>
                  <a:pt x="1547" y="2074"/>
                </a:lnTo>
                <a:lnTo>
                  <a:pt x="1554" y="2108"/>
                </a:lnTo>
                <a:lnTo>
                  <a:pt x="1574" y="2191"/>
                </a:lnTo>
                <a:lnTo>
                  <a:pt x="1599" y="2274"/>
                </a:lnTo>
                <a:lnTo>
                  <a:pt x="1629" y="2357"/>
                </a:lnTo>
                <a:lnTo>
                  <a:pt x="1665" y="2438"/>
                </a:lnTo>
                <a:lnTo>
                  <a:pt x="1703" y="2516"/>
                </a:lnTo>
                <a:lnTo>
                  <a:pt x="1747" y="2592"/>
                </a:lnTo>
                <a:lnTo>
                  <a:pt x="1793" y="2660"/>
                </a:lnTo>
                <a:lnTo>
                  <a:pt x="1811" y="2684"/>
                </a:lnTo>
                <a:lnTo>
                  <a:pt x="1817" y="2712"/>
                </a:lnTo>
                <a:lnTo>
                  <a:pt x="1832" y="2782"/>
                </a:lnTo>
                <a:lnTo>
                  <a:pt x="1840" y="2848"/>
                </a:lnTo>
                <a:lnTo>
                  <a:pt x="1842" y="2911"/>
                </a:lnTo>
                <a:lnTo>
                  <a:pt x="1841" y="2969"/>
                </a:lnTo>
                <a:lnTo>
                  <a:pt x="1834" y="3024"/>
                </a:lnTo>
                <a:lnTo>
                  <a:pt x="1824" y="3075"/>
                </a:lnTo>
                <a:lnTo>
                  <a:pt x="1809" y="3122"/>
                </a:lnTo>
                <a:lnTo>
                  <a:pt x="1792" y="3166"/>
                </a:lnTo>
                <a:lnTo>
                  <a:pt x="1772" y="3207"/>
                </a:lnTo>
                <a:lnTo>
                  <a:pt x="1751" y="3244"/>
                </a:lnTo>
                <a:lnTo>
                  <a:pt x="1727" y="3277"/>
                </a:lnTo>
                <a:lnTo>
                  <a:pt x="1702" y="3309"/>
                </a:lnTo>
                <a:lnTo>
                  <a:pt x="1677" y="3337"/>
                </a:lnTo>
                <a:lnTo>
                  <a:pt x="1650" y="3362"/>
                </a:lnTo>
                <a:lnTo>
                  <a:pt x="1624" y="3387"/>
                </a:lnTo>
                <a:lnTo>
                  <a:pt x="1588" y="3395"/>
                </a:lnTo>
                <a:lnTo>
                  <a:pt x="1498" y="3419"/>
                </a:lnTo>
                <a:lnTo>
                  <a:pt x="1413" y="3448"/>
                </a:lnTo>
                <a:lnTo>
                  <a:pt x="1333" y="3481"/>
                </a:lnTo>
                <a:lnTo>
                  <a:pt x="1255" y="3518"/>
                </a:lnTo>
                <a:lnTo>
                  <a:pt x="1181" y="3561"/>
                </a:lnTo>
                <a:lnTo>
                  <a:pt x="1109" y="3607"/>
                </a:lnTo>
                <a:lnTo>
                  <a:pt x="1038" y="3658"/>
                </a:lnTo>
                <a:lnTo>
                  <a:pt x="966" y="3715"/>
                </a:lnTo>
                <a:lnTo>
                  <a:pt x="896" y="3776"/>
                </a:lnTo>
                <a:lnTo>
                  <a:pt x="917" y="3793"/>
                </a:lnTo>
                <a:lnTo>
                  <a:pt x="967" y="3832"/>
                </a:lnTo>
                <a:lnTo>
                  <a:pt x="1018" y="3868"/>
                </a:lnTo>
                <a:lnTo>
                  <a:pt x="1056" y="3893"/>
                </a:lnTo>
                <a:lnTo>
                  <a:pt x="1147" y="3950"/>
                </a:lnTo>
                <a:lnTo>
                  <a:pt x="1181" y="3970"/>
                </a:lnTo>
                <a:lnTo>
                  <a:pt x="1239" y="4000"/>
                </a:lnTo>
                <a:lnTo>
                  <a:pt x="1297" y="4029"/>
                </a:lnTo>
                <a:lnTo>
                  <a:pt x="1334" y="4046"/>
                </a:lnTo>
                <a:lnTo>
                  <a:pt x="1396" y="4073"/>
                </a:lnTo>
                <a:lnTo>
                  <a:pt x="1460" y="4097"/>
                </a:lnTo>
                <a:lnTo>
                  <a:pt x="1490" y="4107"/>
                </a:lnTo>
                <a:lnTo>
                  <a:pt x="1559" y="4131"/>
                </a:lnTo>
                <a:lnTo>
                  <a:pt x="1628" y="4151"/>
                </a:lnTo>
                <a:lnTo>
                  <a:pt x="1632" y="4151"/>
                </a:lnTo>
                <a:lnTo>
                  <a:pt x="1703" y="4168"/>
                </a:lnTo>
                <a:lnTo>
                  <a:pt x="1775" y="4183"/>
                </a:lnTo>
                <a:lnTo>
                  <a:pt x="1800" y="4188"/>
                </a:lnTo>
                <a:lnTo>
                  <a:pt x="1872" y="4199"/>
                </a:lnTo>
                <a:lnTo>
                  <a:pt x="1944" y="4206"/>
                </a:lnTo>
                <a:lnTo>
                  <a:pt x="1972" y="4208"/>
                </a:lnTo>
                <a:lnTo>
                  <a:pt x="2048" y="4213"/>
                </a:lnTo>
                <a:lnTo>
                  <a:pt x="2123" y="4214"/>
                </a:lnTo>
                <a:lnTo>
                  <a:pt x="2198" y="4213"/>
                </a:lnTo>
                <a:lnTo>
                  <a:pt x="2274" y="4208"/>
                </a:lnTo>
                <a:lnTo>
                  <a:pt x="2302" y="4206"/>
                </a:lnTo>
                <a:lnTo>
                  <a:pt x="2373" y="4199"/>
                </a:lnTo>
                <a:lnTo>
                  <a:pt x="2445" y="4188"/>
                </a:lnTo>
                <a:lnTo>
                  <a:pt x="2470" y="4183"/>
                </a:lnTo>
                <a:lnTo>
                  <a:pt x="2541" y="4168"/>
                </a:lnTo>
                <a:lnTo>
                  <a:pt x="2613" y="4152"/>
                </a:lnTo>
                <a:lnTo>
                  <a:pt x="2618" y="4151"/>
                </a:lnTo>
                <a:lnTo>
                  <a:pt x="2687" y="4131"/>
                </a:lnTo>
                <a:lnTo>
                  <a:pt x="2754" y="4107"/>
                </a:lnTo>
                <a:lnTo>
                  <a:pt x="2786" y="4097"/>
                </a:lnTo>
                <a:lnTo>
                  <a:pt x="2848" y="4073"/>
                </a:lnTo>
                <a:lnTo>
                  <a:pt x="2911" y="4046"/>
                </a:lnTo>
                <a:lnTo>
                  <a:pt x="2949" y="4029"/>
                </a:lnTo>
                <a:lnTo>
                  <a:pt x="3007" y="4000"/>
                </a:lnTo>
                <a:lnTo>
                  <a:pt x="3064" y="3970"/>
                </a:lnTo>
                <a:lnTo>
                  <a:pt x="3099" y="3950"/>
                </a:lnTo>
                <a:lnTo>
                  <a:pt x="3190" y="3893"/>
                </a:lnTo>
                <a:lnTo>
                  <a:pt x="3227" y="3868"/>
                </a:lnTo>
                <a:lnTo>
                  <a:pt x="3279" y="3832"/>
                </a:lnTo>
                <a:lnTo>
                  <a:pt x="3329" y="3792"/>
                </a:lnTo>
                <a:lnTo>
                  <a:pt x="3350" y="3775"/>
                </a:lnTo>
                <a:lnTo>
                  <a:pt x="3279" y="3715"/>
                </a:lnTo>
                <a:lnTo>
                  <a:pt x="3209" y="3658"/>
                </a:lnTo>
                <a:lnTo>
                  <a:pt x="3137" y="3607"/>
                </a:lnTo>
                <a:lnTo>
                  <a:pt x="3064" y="3561"/>
                </a:lnTo>
                <a:lnTo>
                  <a:pt x="2990" y="3518"/>
                </a:lnTo>
                <a:lnTo>
                  <a:pt x="2913" y="3481"/>
                </a:lnTo>
                <a:lnTo>
                  <a:pt x="2833" y="3448"/>
                </a:lnTo>
                <a:lnTo>
                  <a:pt x="2748" y="3419"/>
                </a:lnTo>
                <a:lnTo>
                  <a:pt x="2657" y="3395"/>
                </a:lnTo>
                <a:lnTo>
                  <a:pt x="2622" y="3387"/>
                </a:lnTo>
                <a:lnTo>
                  <a:pt x="2594" y="3362"/>
                </a:lnTo>
                <a:lnTo>
                  <a:pt x="2569" y="3337"/>
                </a:lnTo>
                <a:lnTo>
                  <a:pt x="2543" y="3309"/>
                </a:lnTo>
                <a:lnTo>
                  <a:pt x="2519" y="3277"/>
                </a:lnTo>
                <a:lnTo>
                  <a:pt x="2495" y="3244"/>
                </a:lnTo>
                <a:lnTo>
                  <a:pt x="2473" y="3207"/>
                </a:lnTo>
                <a:lnTo>
                  <a:pt x="2453" y="3166"/>
                </a:lnTo>
                <a:lnTo>
                  <a:pt x="2435" y="3122"/>
                </a:lnTo>
                <a:lnTo>
                  <a:pt x="2422" y="3075"/>
                </a:lnTo>
                <a:lnTo>
                  <a:pt x="2412" y="3024"/>
                </a:lnTo>
                <a:lnTo>
                  <a:pt x="2405" y="2969"/>
                </a:lnTo>
                <a:lnTo>
                  <a:pt x="2402" y="2911"/>
                </a:lnTo>
                <a:lnTo>
                  <a:pt x="2405" y="2848"/>
                </a:lnTo>
                <a:lnTo>
                  <a:pt x="2414" y="2782"/>
                </a:lnTo>
                <a:lnTo>
                  <a:pt x="2428" y="2712"/>
                </a:lnTo>
                <a:lnTo>
                  <a:pt x="2435" y="2684"/>
                </a:lnTo>
                <a:lnTo>
                  <a:pt x="2451" y="2660"/>
                </a:lnTo>
                <a:lnTo>
                  <a:pt x="2498" y="2592"/>
                </a:lnTo>
                <a:lnTo>
                  <a:pt x="2541" y="2516"/>
                </a:lnTo>
                <a:lnTo>
                  <a:pt x="2581" y="2438"/>
                </a:lnTo>
                <a:lnTo>
                  <a:pt x="2617" y="2356"/>
                </a:lnTo>
                <a:lnTo>
                  <a:pt x="2647" y="2274"/>
                </a:lnTo>
                <a:lnTo>
                  <a:pt x="2672" y="2191"/>
                </a:lnTo>
                <a:lnTo>
                  <a:pt x="2692" y="2108"/>
                </a:lnTo>
                <a:lnTo>
                  <a:pt x="2699" y="2074"/>
                </a:lnTo>
                <a:lnTo>
                  <a:pt x="2721" y="2046"/>
                </a:lnTo>
                <a:lnTo>
                  <a:pt x="2753" y="2000"/>
                </a:lnTo>
                <a:lnTo>
                  <a:pt x="2776" y="1952"/>
                </a:lnTo>
                <a:lnTo>
                  <a:pt x="2789" y="1903"/>
                </a:lnTo>
                <a:lnTo>
                  <a:pt x="2794" y="1853"/>
                </a:lnTo>
                <a:lnTo>
                  <a:pt x="2790" y="1811"/>
                </a:lnTo>
                <a:lnTo>
                  <a:pt x="2781" y="1768"/>
                </a:lnTo>
                <a:lnTo>
                  <a:pt x="2764" y="1727"/>
                </a:lnTo>
                <a:lnTo>
                  <a:pt x="2741" y="1688"/>
                </a:lnTo>
                <a:lnTo>
                  <a:pt x="2691" y="1612"/>
                </a:lnTo>
                <a:lnTo>
                  <a:pt x="2735" y="1534"/>
                </a:lnTo>
                <a:lnTo>
                  <a:pt x="2748" y="1504"/>
                </a:lnTo>
                <a:lnTo>
                  <a:pt x="2754" y="1469"/>
                </a:lnTo>
                <a:lnTo>
                  <a:pt x="2758" y="1431"/>
                </a:lnTo>
                <a:lnTo>
                  <a:pt x="2760" y="1388"/>
                </a:lnTo>
                <a:lnTo>
                  <a:pt x="2760" y="1341"/>
                </a:lnTo>
                <a:lnTo>
                  <a:pt x="2760" y="1308"/>
                </a:lnTo>
                <a:lnTo>
                  <a:pt x="2754" y="1252"/>
                </a:lnTo>
                <a:lnTo>
                  <a:pt x="2741" y="1198"/>
                </a:lnTo>
                <a:lnTo>
                  <a:pt x="2720" y="1145"/>
                </a:lnTo>
                <a:lnTo>
                  <a:pt x="2691" y="1093"/>
                </a:lnTo>
                <a:lnTo>
                  <a:pt x="2654" y="1044"/>
                </a:lnTo>
                <a:lnTo>
                  <a:pt x="2612" y="998"/>
                </a:lnTo>
                <a:lnTo>
                  <a:pt x="2564" y="956"/>
                </a:lnTo>
                <a:lnTo>
                  <a:pt x="2511" y="917"/>
                </a:lnTo>
                <a:lnTo>
                  <a:pt x="2453" y="884"/>
                </a:lnTo>
                <a:lnTo>
                  <a:pt x="2392" y="855"/>
                </a:lnTo>
                <a:lnTo>
                  <a:pt x="2328" y="831"/>
                </a:lnTo>
                <a:lnTo>
                  <a:pt x="2261" y="814"/>
                </a:lnTo>
                <a:lnTo>
                  <a:pt x="2192" y="803"/>
                </a:lnTo>
                <a:lnTo>
                  <a:pt x="2123" y="799"/>
                </a:lnTo>
                <a:close/>
                <a:moveTo>
                  <a:pt x="2123" y="146"/>
                </a:moveTo>
                <a:lnTo>
                  <a:pt x="1997" y="150"/>
                </a:lnTo>
                <a:lnTo>
                  <a:pt x="1874" y="161"/>
                </a:lnTo>
                <a:lnTo>
                  <a:pt x="1754" y="181"/>
                </a:lnTo>
                <a:lnTo>
                  <a:pt x="1636" y="208"/>
                </a:lnTo>
                <a:lnTo>
                  <a:pt x="1519" y="242"/>
                </a:lnTo>
                <a:lnTo>
                  <a:pt x="1407" y="283"/>
                </a:lnTo>
                <a:lnTo>
                  <a:pt x="1298" y="331"/>
                </a:lnTo>
                <a:lnTo>
                  <a:pt x="1192" y="384"/>
                </a:lnTo>
                <a:lnTo>
                  <a:pt x="1090" y="445"/>
                </a:lnTo>
                <a:lnTo>
                  <a:pt x="991" y="511"/>
                </a:lnTo>
                <a:lnTo>
                  <a:pt x="897" y="582"/>
                </a:lnTo>
                <a:lnTo>
                  <a:pt x="807" y="659"/>
                </a:lnTo>
                <a:lnTo>
                  <a:pt x="722" y="743"/>
                </a:lnTo>
                <a:lnTo>
                  <a:pt x="642" y="830"/>
                </a:lnTo>
                <a:lnTo>
                  <a:pt x="568" y="923"/>
                </a:lnTo>
                <a:lnTo>
                  <a:pt x="497" y="1019"/>
                </a:lnTo>
                <a:lnTo>
                  <a:pt x="433" y="1120"/>
                </a:lnTo>
                <a:lnTo>
                  <a:pt x="374" y="1224"/>
                </a:lnTo>
                <a:lnTo>
                  <a:pt x="321" y="1333"/>
                </a:lnTo>
                <a:lnTo>
                  <a:pt x="275" y="1445"/>
                </a:lnTo>
                <a:lnTo>
                  <a:pt x="235" y="1561"/>
                </a:lnTo>
                <a:lnTo>
                  <a:pt x="202" y="1680"/>
                </a:lnTo>
                <a:lnTo>
                  <a:pt x="176" y="1801"/>
                </a:lnTo>
                <a:lnTo>
                  <a:pt x="157" y="1926"/>
                </a:lnTo>
                <a:lnTo>
                  <a:pt x="145" y="2052"/>
                </a:lnTo>
                <a:lnTo>
                  <a:pt x="141" y="2180"/>
                </a:lnTo>
                <a:lnTo>
                  <a:pt x="145" y="2307"/>
                </a:lnTo>
                <a:lnTo>
                  <a:pt x="156" y="2430"/>
                </a:lnTo>
                <a:lnTo>
                  <a:pt x="174" y="2553"/>
                </a:lnTo>
                <a:lnTo>
                  <a:pt x="200" y="2672"/>
                </a:lnTo>
                <a:lnTo>
                  <a:pt x="233" y="2789"/>
                </a:lnTo>
                <a:lnTo>
                  <a:pt x="271" y="2903"/>
                </a:lnTo>
                <a:lnTo>
                  <a:pt x="316" y="3014"/>
                </a:lnTo>
                <a:lnTo>
                  <a:pt x="366" y="3121"/>
                </a:lnTo>
                <a:lnTo>
                  <a:pt x="423" y="3224"/>
                </a:lnTo>
                <a:lnTo>
                  <a:pt x="486" y="3324"/>
                </a:lnTo>
                <a:lnTo>
                  <a:pt x="553" y="3420"/>
                </a:lnTo>
                <a:lnTo>
                  <a:pt x="626" y="3512"/>
                </a:lnTo>
                <a:lnTo>
                  <a:pt x="704" y="3599"/>
                </a:lnTo>
                <a:lnTo>
                  <a:pt x="786" y="3681"/>
                </a:lnTo>
                <a:lnTo>
                  <a:pt x="855" y="3621"/>
                </a:lnTo>
                <a:lnTo>
                  <a:pt x="924" y="3566"/>
                </a:lnTo>
                <a:lnTo>
                  <a:pt x="993" y="3513"/>
                </a:lnTo>
                <a:lnTo>
                  <a:pt x="1064" y="3464"/>
                </a:lnTo>
                <a:lnTo>
                  <a:pt x="1138" y="3419"/>
                </a:lnTo>
                <a:lnTo>
                  <a:pt x="1214" y="3378"/>
                </a:lnTo>
                <a:lnTo>
                  <a:pt x="1293" y="3341"/>
                </a:lnTo>
                <a:lnTo>
                  <a:pt x="1376" y="3306"/>
                </a:lnTo>
                <a:lnTo>
                  <a:pt x="1464" y="3279"/>
                </a:lnTo>
                <a:lnTo>
                  <a:pt x="1556" y="3253"/>
                </a:lnTo>
                <a:lnTo>
                  <a:pt x="1583" y="3227"/>
                </a:lnTo>
                <a:lnTo>
                  <a:pt x="1608" y="3199"/>
                </a:lnTo>
                <a:lnTo>
                  <a:pt x="1631" y="3167"/>
                </a:lnTo>
                <a:lnTo>
                  <a:pt x="1650" y="3133"/>
                </a:lnTo>
                <a:lnTo>
                  <a:pt x="1668" y="3097"/>
                </a:lnTo>
                <a:lnTo>
                  <a:pt x="1681" y="3056"/>
                </a:lnTo>
                <a:lnTo>
                  <a:pt x="1691" y="3014"/>
                </a:lnTo>
                <a:lnTo>
                  <a:pt x="1698" y="2968"/>
                </a:lnTo>
                <a:lnTo>
                  <a:pt x="1701" y="2917"/>
                </a:lnTo>
                <a:lnTo>
                  <a:pt x="1699" y="2864"/>
                </a:lnTo>
                <a:lnTo>
                  <a:pt x="1693" y="2807"/>
                </a:lnTo>
                <a:lnTo>
                  <a:pt x="1680" y="2746"/>
                </a:lnTo>
                <a:lnTo>
                  <a:pt x="1632" y="2675"/>
                </a:lnTo>
                <a:lnTo>
                  <a:pt x="1586" y="2596"/>
                </a:lnTo>
                <a:lnTo>
                  <a:pt x="1542" y="2511"/>
                </a:lnTo>
                <a:lnTo>
                  <a:pt x="1502" y="2422"/>
                </a:lnTo>
                <a:lnTo>
                  <a:pt x="1468" y="2330"/>
                </a:lnTo>
                <a:lnTo>
                  <a:pt x="1439" y="2234"/>
                </a:lnTo>
                <a:lnTo>
                  <a:pt x="1415" y="2138"/>
                </a:lnTo>
                <a:lnTo>
                  <a:pt x="1384" y="2095"/>
                </a:lnTo>
                <a:lnTo>
                  <a:pt x="1358" y="2050"/>
                </a:lnTo>
                <a:lnTo>
                  <a:pt x="1338" y="2004"/>
                </a:lnTo>
                <a:lnTo>
                  <a:pt x="1322" y="1955"/>
                </a:lnTo>
                <a:lnTo>
                  <a:pt x="1313" y="1905"/>
                </a:lnTo>
                <a:lnTo>
                  <a:pt x="1310" y="1853"/>
                </a:lnTo>
                <a:lnTo>
                  <a:pt x="1313" y="1800"/>
                </a:lnTo>
                <a:lnTo>
                  <a:pt x="1323" y="1748"/>
                </a:lnTo>
                <a:lnTo>
                  <a:pt x="1339" y="1699"/>
                </a:lnTo>
                <a:lnTo>
                  <a:pt x="1361" y="1652"/>
                </a:lnTo>
                <a:lnTo>
                  <a:pt x="1387" y="1606"/>
                </a:lnTo>
                <a:lnTo>
                  <a:pt x="1370" y="1567"/>
                </a:lnTo>
                <a:lnTo>
                  <a:pt x="1358" y="1526"/>
                </a:lnTo>
                <a:lnTo>
                  <a:pt x="1350" y="1485"/>
                </a:lnTo>
                <a:lnTo>
                  <a:pt x="1346" y="1443"/>
                </a:lnTo>
                <a:lnTo>
                  <a:pt x="1345" y="1399"/>
                </a:lnTo>
                <a:lnTo>
                  <a:pt x="1345" y="1354"/>
                </a:lnTo>
                <a:lnTo>
                  <a:pt x="1345" y="1308"/>
                </a:lnTo>
                <a:lnTo>
                  <a:pt x="1349" y="1245"/>
                </a:lnTo>
                <a:lnTo>
                  <a:pt x="1359" y="1185"/>
                </a:lnTo>
                <a:lnTo>
                  <a:pt x="1379" y="1125"/>
                </a:lnTo>
                <a:lnTo>
                  <a:pt x="1404" y="1068"/>
                </a:lnTo>
                <a:lnTo>
                  <a:pt x="1435" y="1013"/>
                </a:lnTo>
                <a:lnTo>
                  <a:pt x="1472" y="961"/>
                </a:lnTo>
                <a:lnTo>
                  <a:pt x="1514" y="912"/>
                </a:lnTo>
                <a:lnTo>
                  <a:pt x="1562" y="867"/>
                </a:lnTo>
                <a:lnTo>
                  <a:pt x="1613" y="826"/>
                </a:lnTo>
                <a:lnTo>
                  <a:pt x="1669" y="788"/>
                </a:lnTo>
                <a:lnTo>
                  <a:pt x="1727" y="754"/>
                </a:lnTo>
                <a:lnTo>
                  <a:pt x="1788" y="724"/>
                </a:lnTo>
                <a:lnTo>
                  <a:pt x="1853" y="700"/>
                </a:lnTo>
                <a:lnTo>
                  <a:pt x="1918" y="680"/>
                </a:lnTo>
                <a:lnTo>
                  <a:pt x="1985" y="666"/>
                </a:lnTo>
                <a:lnTo>
                  <a:pt x="2054" y="658"/>
                </a:lnTo>
                <a:lnTo>
                  <a:pt x="2123" y="654"/>
                </a:lnTo>
                <a:lnTo>
                  <a:pt x="2192" y="658"/>
                </a:lnTo>
                <a:lnTo>
                  <a:pt x="2259" y="666"/>
                </a:lnTo>
                <a:lnTo>
                  <a:pt x="2327" y="680"/>
                </a:lnTo>
                <a:lnTo>
                  <a:pt x="2393" y="700"/>
                </a:lnTo>
                <a:lnTo>
                  <a:pt x="2457" y="724"/>
                </a:lnTo>
                <a:lnTo>
                  <a:pt x="2519" y="754"/>
                </a:lnTo>
                <a:lnTo>
                  <a:pt x="2577" y="788"/>
                </a:lnTo>
                <a:lnTo>
                  <a:pt x="2633" y="826"/>
                </a:lnTo>
                <a:lnTo>
                  <a:pt x="2683" y="867"/>
                </a:lnTo>
                <a:lnTo>
                  <a:pt x="2731" y="912"/>
                </a:lnTo>
                <a:lnTo>
                  <a:pt x="2773" y="961"/>
                </a:lnTo>
                <a:lnTo>
                  <a:pt x="2810" y="1013"/>
                </a:lnTo>
                <a:lnTo>
                  <a:pt x="2842" y="1068"/>
                </a:lnTo>
                <a:lnTo>
                  <a:pt x="2867" y="1125"/>
                </a:lnTo>
                <a:lnTo>
                  <a:pt x="2886" y="1185"/>
                </a:lnTo>
                <a:lnTo>
                  <a:pt x="2897" y="1245"/>
                </a:lnTo>
                <a:lnTo>
                  <a:pt x="2901" y="1308"/>
                </a:lnTo>
                <a:lnTo>
                  <a:pt x="2901" y="1354"/>
                </a:lnTo>
                <a:lnTo>
                  <a:pt x="2901" y="1399"/>
                </a:lnTo>
                <a:lnTo>
                  <a:pt x="2900" y="1443"/>
                </a:lnTo>
                <a:lnTo>
                  <a:pt x="2896" y="1485"/>
                </a:lnTo>
                <a:lnTo>
                  <a:pt x="2888" y="1526"/>
                </a:lnTo>
                <a:lnTo>
                  <a:pt x="2876" y="1567"/>
                </a:lnTo>
                <a:lnTo>
                  <a:pt x="2858" y="1606"/>
                </a:lnTo>
                <a:lnTo>
                  <a:pt x="2884" y="1652"/>
                </a:lnTo>
                <a:lnTo>
                  <a:pt x="2907" y="1699"/>
                </a:lnTo>
                <a:lnTo>
                  <a:pt x="2923" y="1748"/>
                </a:lnTo>
                <a:lnTo>
                  <a:pt x="2932" y="1800"/>
                </a:lnTo>
                <a:lnTo>
                  <a:pt x="2936" y="1853"/>
                </a:lnTo>
                <a:lnTo>
                  <a:pt x="2932" y="1905"/>
                </a:lnTo>
                <a:lnTo>
                  <a:pt x="2923" y="1955"/>
                </a:lnTo>
                <a:lnTo>
                  <a:pt x="2908" y="2004"/>
                </a:lnTo>
                <a:lnTo>
                  <a:pt x="2887" y="2050"/>
                </a:lnTo>
                <a:lnTo>
                  <a:pt x="2862" y="2095"/>
                </a:lnTo>
                <a:lnTo>
                  <a:pt x="2830" y="2138"/>
                </a:lnTo>
                <a:lnTo>
                  <a:pt x="2807" y="2234"/>
                </a:lnTo>
                <a:lnTo>
                  <a:pt x="2778" y="2330"/>
                </a:lnTo>
                <a:lnTo>
                  <a:pt x="2743" y="2422"/>
                </a:lnTo>
                <a:lnTo>
                  <a:pt x="2704" y="2511"/>
                </a:lnTo>
                <a:lnTo>
                  <a:pt x="2661" y="2596"/>
                </a:lnTo>
                <a:lnTo>
                  <a:pt x="2614" y="2675"/>
                </a:lnTo>
                <a:lnTo>
                  <a:pt x="2565" y="2746"/>
                </a:lnTo>
                <a:lnTo>
                  <a:pt x="2553" y="2807"/>
                </a:lnTo>
                <a:lnTo>
                  <a:pt x="2547" y="2864"/>
                </a:lnTo>
                <a:lnTo>
                  <a:pt x="2544" y="2917"/>
                </a:lnTo>
                <a:lnTo>
                  <a:pt x="2547" y="2968"/>
                </a:lnTo>
                <a:lnTo>
                  <a:pt x="2553" y="3014"/>
                </a:lnTo>
                <a:lnTo>
                  <a:pt x="2564" y="3056"/>
                </a:lnTo>
                <a:lnTo>
                  <a:pt x="2578" y="3097"/>
                </a:lnTo>
                <a:lnTo>
                  <a:pt x="2596" y="3133"/>
                </a:lnTo>
                <a:lnTo>
                  <a:pt x="2615" y="3167"/>
                </a:lnTo>
                <a:lnTo>
                  <a:pt x="2638" y="3199"/>
                </a:lnTo>
                <a:lnTo>
                  <a:pt x="2662" y="3227"/>
                </a:lnTo>
                <a:lnTo>
                  <a:pt x="2688" y="3253"/>
                </a:lnTo>
                <a:lnTo>
                  <a:pt x="2781" y="3279"/>
                </a:lnTo>
                <a:lnTo>
                  <a:pt x="2870" y="3306"/>
                </a:lnTo>
                <a:lnTo>
                  <a:pt x="2952" y="3341"/>
                </a:lnTo>
                <a:lnTo>
                  <a:pt x="3031" y="3378"/>
                </a:lnTo>
                <a:lnTo>
                  <a:pt x="3108" y="3419"/>
                </a:lnTo>
                <a:lnTo>
                  <a:pt x="3181" y="3464"/>
                </a:lnTo>
                <a:lnTo>
                  <a:pt x="3252" y="3513"/>
                </a:lnTo>
                <a:lnTo>
                  <a:pt x="3322" y="3566"/>
                </a:lnTo>
                <a:lnTo>
                  <a:pt x="3391" y="3621"/>
                </a:lnTo>
                <a:lnTo>
                  <a:pt x="3459" y="3681"/>
                </a:lnTo>
                <a:lnTo>
                  <a:pt x="3542" y="3599"/>
                </a:lnTo>
                <a:lnTo>
                  <a:pt x="3619" y="3512"/>
                </a:lnTo>
                <a:lnTo>
                  <a:pt x="3692" y="3420"/>
                </a:lnTo>
                <a:lnTo>
                  <a:pt x="3761" y="3324"/>
                </a:lnTo>
                <a:lnTo>
                  <a:pt x="3823" y="3224"/>
                </a:lnTo>
                <a:lnTo>
                  <a:pt x="3878" y="3121"/>
                </a:lnTo>
                <a:lnTo>
                  <a:pt x="3930" y="3014"/>
                </a:lnTo>
                <a:lnTo>
                  <a:pt x="3975" y="2903"/>
                </a:lnTo>
                <a:lnTo>
                  <a:pt x="4013" y="2789"/>
                </a:lnTo>
                <a:lnTo>
                  <a:pt x="4045" y="2672"/>
                </a:lnTo>
                <a:lnTo>
                  <a:pt x="4070" y="2553"/>
                </a:lnTo>
                <a:lnTo>
                  <a:pt x="4089" y="2430"/>
                </a:lnTo>
                <a:lnTo>
                  <a:pt x="4099" y="2307"/>
                </a:lnTo>
                <a:lnTo>
                  <a:pt x="4103" y="2180"/>
                </a:lnTo>
                <a:lnTo>
                  <a:pt x="4099" y="2052"/>
                </a:lnTo>
                <a:lnTo>
                  <a:pt x="4089" y="1926"/>
                </a:lnTo>
                <a:lnTo>
                  <a:pt x="4069" y="1801"/>
                </a:lnTo>
                <a:lnTo>
                  <a:pt x="4043" y="1680"/>
                </a:lnTo>
                <a:lnTo>
                  <a:pt x="4009" y="1561"/>
                </a:lnTo>
                <a:lnTo>
                  <a:pt x="3970" y="1445"/>
                </a:lnTo>
                <a:lnTo>
                  <a:pt x="3923" y="1333"/>
                </a:lnTo>
                <a:lnTo>
                  <a:pt x="3872" y="1224"/>
                </a:lnTo>
                <a:lnTo>
                  <a:pt x="3812" y="1120"/>
                </a:lnTo>
                <a:lnTo>
                  <a:pt x="3749" y="1019"/>
                </a:lnTo>
                <a:lnTo>
                  <a:pt x="3679" y="923"/>
                </a:lnTo>
                <a:lnTo>
                  <a:pt x="3603" y="830"/>
                </a:lnTo>
                <a:lnTo>
                  <a:pt x="3522" y="743"/>
                </a:lnTo>
                <a:lnTo>
                  <a:pt x="3438" y="659"/>
                </a:lnTo>
                <a:lnTo>
                  <a:pt x="3348" y="582"/>
                </a:lnTo>
                <a:lnTo>
                  <a:pt x="3254" y="511"/>
                </a:lnTo>
                <a:lnTo>
                  <a:pt x="3156" y="445"/>
                </a:lnTo>
                <a:lnTo>
                  <a:pt x="3054" y="384"/>
                </a:lnTo>
                <a:lnTo>
                  <a:pt x="2948" y="331"/>
                </a:lnTo>
                <a:lnTo>
                  <a:pt x="2838" y="283"/>
                </a:lnTo>
                <a:lnTo>
                  <a:pt x="2725" y="242"/>
                </a:lnTo>
                <a:lnTo>
                  <a:pt x="2610" y="208"/>
                </a:lnTo>
                <a:lnTo>
                  <a:pt x="2491" y="181"/>
                </a:lnTo>
                <a:lnTo>
                  <a:pt x="2371" y="161"/>
                </a:lnTo>
                <a:lnTo>
                  <a:pt x="2247" y="150"/>
                </a:lnTo>
                <a:lnTo>
                  <a:pt x="2123" y="146"/>
                </a:lnTo>
                <a:close/>
                <a:moveTo>
                  <a:pt x="2123" y="0"/>
                </a:moveTo>
                <a:lnTo>
                  <a:pt x="2251" y="4"/>
                </a:lnTo>
                <a:lnTo>
                  <a:pt x="2380" y="16"/>
                </a:lnTo>
                <a:lnTo>
                  <a:pt x="2504" y="36"/>
                </a:lnTo>
                <a:lnTo>
                  <a:pt x="2626" y="62"/>
                </a:lnTo>
                <a:lnTo>
                  <a:pt x="2747" y="97"/>
                </a:lnTo>
                <a:lnTo>
                  <a:pt x="2863" y="136"/>
                </a:lnTo>
                <a:lnTo>
                  <a:pt x="2977" y="184"/>
                </a:lnTo>
                <a:lnTo>
                  <a:pt x="3087" y="238"/>
                </a:lnTo>
                <a:lnTo>
                  <a:pt x="3194" y="298"/>
                </a:lnTo>
                <a:lnTo>
                  <a:pt x="3297" y="364"/>
                </a:lnTo>
                <a:lnTo>
                  <a:pt x="3395" y="435"/>
                </a:lnTo>
                <a:lnTo>
                  <a:pt x="3491" y="514"/>
                </a:lnTo>
                <a:lnTo>
                  <a:pt x="3581" y="596"/>
                </a:lnTo>
                <a:lnTo>
                  <a:pt x="3665" y="683"/>
                </a:lnTo>
                <a:lnTo>
                  <a:pt x="3746" y="776"/>
                </a:lnTo>
                <a:lnTo>
                  <a:pt x="3821" y="872"/>
                </a:lnTo>
                <a:lnTo>
                  <a:pt x="3892" y="974"/>
                </a:lnTo>
                <a:lnTo>
                  <a:pt x="3955" y="1080"/>
                </a:lnTo>
                <a:lnTo>
                  <a:pt x="4013" y="1190"/>
                </a:lnTo>
                <a:lnTo>
                  <a:pt x="4066" y="1302"/>
                </a:lnTo>
                <a:lnTo>
                  <a:pt x="4113" y="1420"/>
                </a:lnTo>
                <a:lnTo>
                  <a:pt x="4152" y="1539"/>
                </a:lnTo>
                <a:lnTo>
                  <a:pt x="4186" y="1662"/>
                </a:lnTo>
                <a:lnTo>
                  <a:pt x="4211" y="1788"/>
                </a:lnTo>
                <a:lnTo>
                  <a:pt x="4231" y="1917"/>
                </a:lnTo>
                <a:lnTo>
                  <a:pt x="4241" y="2048"/>
                </a:lnTo>
                <a:lnTo>
                  <a:pt x="4245" y="2180"/>
                </a:lnTo>
                <a:lnTo>
                  <a:pt x="4241" y="2312"/>
                </a:lnTo>
                <a:lnTo>
                  <a:pt x="4231" y="2442"/>
                </a:lnTo>
                <a:lnTo>
                  <a:pt x="4212" y="2570"/>
                </a:lnTo>
                <a:lnTo>
                  <a:pt x="4186" y="2695"/>
                </a:lnTo>
                <a:lnTo>
                  <a:pt x="4152" y="2818"/>
                </a:lnTo>
                <a:lnTo>
                  <a:pt x="4114" y="2937"/>
                </a:lnTo>
                <a:lnTo>
                  <a:pt x="4068" y="3054"/>
                </a:lnTo>
                <a:lnTo>
                  <a:pt x="4016" y="3166"/>
                </a:lnTo>
                <a:lnTo>
                  <a:pt x="3958" y="3275"/>
                </a:lnTo>
                <a:lnTo>
                  <a:pt x="3894" y="3381"/>
                </a:lnTo>
                <a:lnTo>
                  <a:pt x="3825" y="3481"/>
                </a:lnTo>
                <a:lnTo>
                  <a:pt x="3750" y="3578"/>
                </a:lnTo>
                <a:lnTo>
                  <a:pt x="3671" y="3670"/>
                </a:lnTo>
                <a:lnTo>
                  <a:pt x="3586" y="3758"/>
                </a:lnTo>
                <a:lnTo>
                  <a:pt x="3497" y="3841"/>
                </a:lnTo>
                <a:lnTo>
                  <a:pt x="3492" y="3846"/>
                </a:lnTo>
                <a:lnTo>
                  <a:pt x="3426" y="3901"/>
                </a:lnTo>
                <a:lnTo>
                  <a:pt x="3414" y="3910"/>
                </a:lnTo>
                <a:lnTo>
                  <a:pt x="3349" y="3959"/>
                </a:lnTo>
                <a:lnTo>
                  <a:pt x="3333" y="3970"/>
                </a:lnTo>
                <a:lnTo>
                  <a:pt x="3269" y="4013"/>
                </a:lnTo>
                <a:lnTo>
                  <a:pt x="3250" y="4026"/>
                </a:lnTo>
                <a:lnTo>
                  <a:pt x="3187" y="4065"/>
                </a:lnTo>
                <a:lnTo>
                  <a:pt x="3164" y="4079"/>
                </a:lnTo>
                <a:lnTo>
                  <a:pt x="3103" y="4114"/>
                </a:lnTo>
                <a:lnTo>
                  <a:pt x="3075" y="4128"/>
                </a:lnTo>
                <a:lnTo>
                  <a:pt x="3015" y="4157"/>
                </a:lnTo>
                <a:lnTo>
                  <a:pt x="2984" y="4173"/>
                </a:lnTo>
                <a:lnTo>
                  <a:pt x="2924" y="4199"/>
                </a:lnTo>
                <a:lnTo>
                  <a:pt x="2890" y="4213"/>
                </a:lnTo>
                <a:lnTo>
                  <a:pt x="2831" y="4236"/>
                </a:lnTo>
                <a:lnTo>
                  <a:pt x="2793" y="4249"/>
                </a:lnTo>
                <a:lnTo>
                  <a:pt x="2736" y="4267"/>
                </a:lnTo>
                <a:lnTo>
                  <a:pt x="2694" y="4279"/>
                </a:lnTo>
                <a:lnTo>
                  <a:pt x="2638" y="4295"/>
                </a:lnTo>
                <a:lnTo>
                  <a:pt x="2592" y="4306"/>
                </a:lnTo>
                <a:lnTo>
                  <a:pt x="2539" y="4318"/>
                </a:lnTo>
                <a:lnTo>
                  <a:pt x="2487" y="4327"/>
                </a:lnTo>
                <a:lnTo>
                  <a:pt x="2438" y="4336"/>
                </a:lnTo>
                <a:lnTo>
                  <a:pt x="2380" y="4344"/>
                </a:lnTo>
                <a:lnTo>
                  <a:pt x="2335" y="4349"/>
                </a:lnTo>
                <a:lnTo>
                  <a:pt x="2266" y="4355"/>
                </a:lnTo>
                <a:lnTo>
                  <a:pt x="2229" y="4357"/>
                </a:lnTo>
                <a:lnTo>
                  <a:pt x="2123" y="4360"/>
                </a:lnTo>
                <a:lnTo>
                  <a:pt x="2016" y="4357"/>
                </a:lnTo>
                <a:lnTo>
                  <a:pt x="1979" y="4355"/>
                </a:lnTo>
                <a:lnTo>
                  <a:pt x="1911" y="4349"/>
                </a:lnTo>
                <a:lnTo>
                  <a:pt x="1866" y="4344"/>
                </a:lnTo>
                <a:lnTo>
                  <a:pt x="1808" y="4336"/>
                </a:lnTo>
                <a:lnTo>
                  <a:pt x="1758" y="4327"/>
                </a:lnTo>
                <a:lnTo>
                  <a:pt x="1706" y="4318"/>
                </a:lnTo>
                <a:lnTo>
                  <a:pt x="1653" y="4306"/>
                </a:lnTo>
                <a:lnTo>
                  <a:pt x="1607" y="4295"/>
                </a:lnTo>
                <a:lnTo>
                  <a:pt x="1552" y="4279"/>
                </a:lnTo>
                <a:lnTo>
                  <a:pt x="1510" y="4267"/>
                </a:lnTo>
                <a:lnTo>
                  <a:pt x="1453" y="4249"/>
                </a:lnTo>
                <a:lnTo>
                  <a:pt x="1415" y="4236"/>
                </a:lnTo>
                <a:lnTo>
                  <a:pt x="1357" y="4213"/>
                </a:lnTo>
                <a:lnTo>
                  <a:pt x="1321" y="4199"/>
                </a:lnTo>
                <a:lnTo>
                  <a:pt x="1261" y="4172"/>
                </a:lnTo>
                <a:lnTo>
                  <a:pt x="1231" y="4159"/>
                </a:lnTo>
                <a:lnTo>
                  <a:pt x="1170" y="4128"/>
                </a:lnTo>
                <a:lnTo>
                  <a:pt x="1143" y="4114"/>
                </a:lnTo>
                <a:lnTo>
                  <a:pt x="1081" y="4079"/>
                </a:lnTo>
                <a:lnTo>
                  <a:pt x="1059" y="4066"/>
                </a:lnTo>
                <a:lnTo>
                  <a:pt x="995" y="4026"/>
                </a:lnTo>
                <a:lnTo>
                  <a:pt x="977" y="4015"/>
                </a:lnTo>
                <a:lnTo>
                  <a:pt x="912" y="3970"/>
                </a:lnTo>
                <a:lnTo>
                  <a:pt x="897" y="3959"/>
                </a:lnTo>
                <a:lnTo>
                  <a:pt x="831" y="3910"/>
                </a:lnTo>
                <a:lnTo>
                  <a:pt x="822" y="3902"/>
                </a:lnTo>
                <a:lnTo>
                  <a:pt x="754" y="3845"/>
                </a:lnTo>
                <a:lnTo>
                  <a:pt x="749" y="3841"/>
                </a:lnTo>
                <a:lnTo>
                  <a:pt x="659" y="3759"/>
                </a:lnTo>
                <a:lnTo>
                  <a:pt x="576" y="3672"/>
                </a:lnTo>
                <a:lnTo>
                  <a:pt x="495" y="3579"/>
                </a:lnTo>
                <a:lnTo>
                  <a:pt x="421" y="3482"/>
                </a:lnTo>
                <a:lnTo>
                  <a:pt x="352" y="3381"/>
                </a:lnTo>
                <a:lnTo>
                  <a:pt x="287" y="3276"/>
                </a:lnTo>
                <a:lnTo>
                  <a:pt x="230" y="3166"/>
                </a:lnTo>
                <a:lnTo>
                  <a:pt x="177" y="3054"/>
                </a:lnTo>
                <a:lnTo>
                  <a:pt x="132" y="2937"/>
                </a:lnTo>
                <a:lnTo>
                  <a:pt x="92" y="2818"/>
                </a:lnTo>
                <a:lnTo>
                  <a:pt x="59" y="2695"/>
                </a:lnTo>
                <a:lnTo>
                  <a:pt x="34" y="2570"/>
                </a:lnTo>
                <a:lnTo>
                  <a:pt x="16" y="2442"/>
                </a:lnTo>
                <a:lnTo>
                  <a:pt x="4" y="2312"/>
                </a:lnTo>
                <a:lnTo>
                  <a:pt x="0" y="2180"/>
                </a:lnTo>
                <a:lnTo>
                  <a:pt x="4" y="2048"/>
                </a:lnTo>
                <a:lnTo>
                  <a:pt x="16" y="1917"/>
                </a:lnTo>
                <a:lnTo>
                  <a:pt x="34" y="1788"/>
                </a:lnTo>
                <a:lnTo>
                  <a:pt x="61" y="1662"/>
                </a:lnTo>
                <a:lnTo>
                  <a:pt x="94" y="1539"/>
                </a:lnTo>
                <a:lnTo>
                  <a:pt x="133" y="1420"/>
                </a:lnTo>
                <a:lnTo>
                  <a:pt x="178" y="1302"/>
                </a:lnTo>
                <a:lnTo>
                  <a:pt x="231" y="1190"/>
                </a:lnTo>
                <a:lnTo>
                  <a:pt x="290" y="1080"/>
                </a:lnTo>
                <a:lnTo>
                  <a:pt x="354" y="974"/>
                </a:lnTo>
                <a:lnTo>
                  <a:pt x="425" y="872"/>
                </a:lnTo>
                <a:lnTo>
                  <a:pt x="499" y="776"/>
                </a:lnTo>
                <a:lnTo>
                  <a:pt x="579" y="683"/>
                </a:lnTo>
                <a:lnTo>
                  <a:pt x="666" y="596"/>
                </a:lnTo>
                <a:lnTo>
                  <a:pt x="756" y="514"/>
                </a:lnTo>
                <a:lnTo>
                  <a:pt x="850" y="435"/>
                </a:lnTo>
                <a:lnTo>
                  <a:pt x="949" y="364"/>
                </a:lnTo>
                <a:lnTo>
                  <a:pt x="1051" y="298"/>
                </a:lnTo>
                <a:lnTo>
                  <a:pt x="1158" y="238"/>
                </a:lnTo>
                <a:lnTo>
                  <a:pt x="1268" y="184"/>
                </a:lnTo>
                <a:lnTo>
                  <a:pt x="1382" y="136"/>
                </a:lnTo>
                <a:lnTo>
                  <a:pt x="1500" y="97"/>
                </a:lnTo>
                <a:lnTo>
                  <a:pt x="1619" y="62"/>
                </a:lnTo>
                <a:lnTo>
                  <a:pt x="1742" y="36"/>
                </a:lnTo>
                <a:lnTo>
                  <a:pt x="1866" y="16"/>
                </a:lnTo>
                <a:lnTo>
                  <a:pt x="1993" y="4"/>
                </a:lnTo>
                <a:lnTo>
                  <a:pt x="2123" y="0"/>
                </a:lnTo>
                <a:close/>
              </a:path>
            </a:pathLst>
          </a:custGeom>
          <a:solidFill>
            <a:srgbClr val="6DC0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1229916" y="4275559"/>
            <a:ext cx="144016" cy="144016"/>
            <a:chOff x="-6324600" y="-247650"/>
            <a:chExt cx="571500" cy="571500"/>
          </a:xfrm>
          <a:solidFill>
            <a:srgbClr val="C34D93"/>
          </a:solidFill>
        </p:grpSpPr>
        <p:sp>
          <p:nvSpPr>
            <p:cNvPr id="32" name="Freeform 435"/>
            <p:cNvSpPr>
              <a:spLocks noEditPoints="1"/>
            </p:cNvSpPr>
            <p:nvPr/>
          </p:nvSpPr>
          <p:spPr bwMode="auto">
            <a:xfrm>
              <a:off x="-6324600" y="-247650"/>
              <a:ext cx="571500" cy="571500"/>
            </a:xfrm>
            <a:custGeom>
              <a:avLst/>
              <a:gdLst>
                <a:gd name="T0" fmla="*/ 180 w 360"/>
                <a:gd name="T1" fmla="*/ 11 h 360"/>
                <a:gd name="T2" fmla="*/ 141 w 360"/>
                <a:gd name="T3" fmla="*/ 16 h 360"/>
                <a:gd name="T4" fmla="*/ 106 w 360"/>
                <a:gd name="T5" fmla="*/ 27 h 360"/>
                <a:gd name="T6" fmla="*/ 75 w 360"/>
                <a:gd name="T7" fmla="*/ 49 h 360"/>
                <a:gd name="T8" fmla="*/ 49 w 360"/>
                <a:gd name="T9" fmla="*/ 73 h 360"/>
                <a:gd name="T10" fmla="*/ 29 w 360"/>
                <a:gd name="T11" fmla="*/ 106 h 360"/>
                <a:gd name="T12" fmla="*/ 16 w 360"/>
                <a:gd name="T13" fmla="*/ 140 h 360"/>
                <a:gd name="T14" fmla="*/ 11 w 360"/>
                <a:gd name="T15" fmla="*/ 180 h 360"/>
                <a:gd name="T16" fmla="*/ 16 w 360"/>
                <a:gd name="T17" fmla="*/ 217 h 360"/>
                <a:gd name="T18" fmla="*/ 29 w 360"/>
                <a:gd name="T19" fmla="*/ 253 h 360"/>
                <a:gd name="T20" fmla="*/ 49 w 360"/>
                <a:gd name="T21" fmla="*/ 284 h 360"/>
                <a:gd name="T22" fmla="*/ 75 w 360"/>
                <a:gd name="T23" fmla="*/ 310 h 360"/>
                <a:gd name="T24" fmla="*/ 106 w 360"/>
                <a:gd name="T25" fmla="*/ 330 h 360"/>
                <a:gd name="T26" fmla="*/ 141 w 360"/>
                <a:gd name="T27" fmla="*/ 343 h 360"/>
                <a:gd name="T28" fmla="*/ 180 w 360"/>
                <a:gd name="T29" fmla="*/ 346 h 360"/>
                <a:gd name="T30" fmla="*/ 219 w 360"/>
                <a:gd name="T31" fmla="*/ 343 h 360"/>
                <a:gd name="T32" fmla="*/ 254 w 360"/>
                <a:gd name="T33" fmla="*/ 330 h 360"/>
                <a:gd name="T34" fmla="*/ 285 w 360"/>
                <a:gd name="T35" fmla="*/ 310 h 360"/>
                <a:gd name="T36" fmla="*/ 311 w 360"/>
                <a:gd name="T37" fmla="*/ 284 h 360"/>
                <a:gd name="T38" fmla="*/ 331 w 360"/>
                <a:gd name="T39" fmla="*/ 253 h 360"/>
                <a:gd name="T40" fmla="*/ 344 w 360"/>
                <a:gd name="T41" fmla="*/ 217 h 360"/>
                <a:gd name="T42" fmla="*/ 349 w 360"/>
                <a:gd name="T43" fmla="*/ 180 h 360"/>
                <a:gd name="T44" fmla="*/ 344 w 360"/>
                <a:gd name="T45" fmla="*/ 140 h 360"/>
                <a:gd name="T46" fmla="*/ 331 w 360"/>
                <a:gd name="T47" fmla="*/ 106 h 360"/>
                <a:gd name="T48" fmla="*/ 311 w 360"/>
                <a:gd name="T49" fmla="*/ 73 h 360"/>
                <a:gd name="T50" fmla="*/ 285 w 360"/>
                <a:gd name="T51" fmla="*/ 49 h 360"/>
                <a:gd name="T52" fmla="*/ 254 w 360"/>
                <a:gd name="T53" fmla="*/ 27 h 360"/>
                <a:gd name="T54" fmla="*/ 219 w 360"/>
                <a:gd name="T55" fmla="*/ 16 h 360"/>
                <a:gd name="T56" fmla="*/ 180 w 360"/>
                <a:gd name="T57" fmla="*/ 11 h 360"/>
                <a:gd name="T58" fmla="*/ 180 w 360"/>
                <a:gd name="T59" fmla="*/ 0 h 360"/>
                <a:gd name="T60" fmla="*/ 221 w 360"/>
                <a:gd name="T61" fmla="*/ 4 h 360"/>
                <a:gd name="T62" fmla="*/ 259 w 360"/>
                <a:gd name="T63" fmla="*/ 18 h 360"/>
                <a:gd name="T64" fmla="*/ 293 w 360"/>
                <a:gd name="T65" fmla="*/ 39 h 360"/>
                <a:gd name="T66" fmla="*/ 321 w 360"/>
                <a:gd name="T67" fmla="*/ 67 h 360"/>
                <a:gd name="T68" fmla="*/ 342 w 360"/>
                <a:gd name="T69" fmla="*/ 99 h 360"/>
                <a:gd name="T70" fmla="*/ 355 w 360"/>
                <a:gd name="T71" fmla="*/ 137 h 360"/>
                <a:gd name="T72" fmla="*/ 360 w 360"/>
                <a:gd name="T73" fmla="*/ 180 h 360"/>
                <a:gd name="T74" fmla="*/ 355 w 360"/>
                <a:gd name="T75" fmla="*/ 220 h 360"/>
                <a:gd name="T76" fmla="*/ 342 w 360"/>
                <a:gd name="T77" fmla="*/ 258 h 360"/>
                <a:gd name="T78" fmla="*/ 321 w 360"/>
                <a:gd name="T79" fmla="*/ 291 h 360"/>
                <a:gd name="T80" fmla="*/ 293 w 360"/>
                <a:gd name="T81" fmla="*/ 319 h 360"/>
                <a:gd name="T82" fmla="*/ 259 w 360"/>
                <a:gd name="T83" fmla="*/ 340 h 360"/>
                <a:gd name="T84" fmla="*/ 221 w 360"/>
                <a:gd name="T85" fmla="*/ 355 h 360"/>
                <a:gd name="T86" fmla="*/ 180 w 360"/>
                <a:gd name="T87" fmla="*/ 360 h 360"/>
                <a:gd name="T88" fmla="*/ 139 w 360"/>
                <a:gd name="T89" fmla="*/ 355 h 360"/>
                <a:gd name="T90" fmla="*/ 101 w 360"/>
                <a:gd name="T91" fmla="*/ 340 h 360"/>
                <a:gd name="T92" fmla="*/ 67 w 360"/>
                <a:gd name="T93" fmla="*/ 319 h 360"/>
                <a:gd name="T94" fmla="*/ 39 w 360"/>
                <a:gd name="T95" fmla="*/ 291 h 360"/>
                <a:gd name="T96" fmla="*/ 18 w 360"/>
                <a:gd name="T97" fmla="*/ 258 h 360"/>
                <a:gd name="T98" fmla="*/ 5 w 360"/>
                <a:gd name="T99" fmla="*/ 220 h 360"/>
                <a:gd name="T100" fmla="*/ 0 w 360"/>
                <a:gd name="T101" fmla="*/ 180 h 360"/>
                <a:gd name="T102" fmla="*/ 5 w 360"/>
                <a:gd name="T103" fmla="*/ 137 h 360"/>
                <a:gd name="T104" fmla="*/ 18 w 360"/>
                <a:gd name="T105" fmla="*/ 99 h 360"/>
                <a:gd name="T106" fmla="*/ 39 w 360"/>
                <a:gd name="T107" fmla="*/ 67 h 360"/>
                <a:gd name="T108" fmla="*/ 67 w 360"/>
                <a:gd name="T109" fmla="*/ 39 h 360"/>
                <a:gd name="T110" fmla="*/ 101 w 360"/>
                <a:gd name="T111" fmla="*/ 18 h 360"/>
                <a:gd name="T112" fmla="*/ 139 w 360"/>
                <a:gd name="T113" fmla="*/ 4 h 360"/>
                <a:gd name="T114" fmla="*/ 180 w 360"/>
                <a:gd name="T11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0" h="360">
                  <a:moveTo>
                    <a:pt x="180" y="11"/>
                  </a:moveTo>
                  <a:lnTo>
                    <a:pt x="141" y="16"/>
                  </a:lnTo>
                  <a:lnTo>
                    <a:pt x="106" y="27"/>
                  </a:lnTo>
                  <a:lnTo>
                    <a:pt x="75" y="49"/>
                  </a:lnTo>
                  <a:lnTo>
                    <a:pt x="49" y="73"/>
                  </a:lnTo>
                  <a:lnTo>
                    <a:pt x="29" y="106"/>
                  </a:lnTo>
                  <a:lnTo>
                    <a:pt x="16" y="140"/>
                  </a:lnTo>
                  <a:lnTo>
                    <a:pt x="11" y="180"/>
                  </a:lnTo>
                  <a:lnTo>
                    <a:pt x="16" y="217"/>
                  </a:lnTo>
                  <a:lnTo>
                    <a:pt x="29" y="253"/>
                  </a:lnTo>
                  <a:lnTo>
                    <a:pt x="49" y="284"/>
                  </a:lnTo>
                  <a:lnTo>
                    <a:pt x="75" y="310"/>
                  </a:lnTo>
                  <a:lnTo>
                    <a:pt x="106" y="330"/>
                  </a:lnTo>
                  <a:lnTo>
                    <a:pt x="141" y="343"/>
                  </a:lnTo>
                  <a:lnTo>
                    <a:pt x="180" y="346"/>
                  </a:lnTo>
                  <a:lnTo>
                    <a:pt x="219" y="343"/>
                  </a:lnTo>
                  <a:lnTo>
                    <a:pt x="254" y="330"/>
                  </a:lnTo>
                  <a:lnTo>
                    <a:pt x="285" y="310"/>
                  </a:lnTo>
                  <a:lnTo>
                    <a:pt x="311" y="284"/>
                  </a:lnTo>
                  <a:lnTo>
                    <a:pt x="331" y="253"/>
                  </a:lnTo>
                  <a:lnTo>
                    <a:pt x="344" y="217"/>
                  </a:lnTo>
                  <a:lnTo>
                    <a:pt x="349" y="180"/>
                  </a:lnTo>
                  <a:lnTo>
                    <a:pt x="344" y="140"/>
                  </a:lnTo>
                  <a:lnTo>
                    <a:pt x="331" y="106"/>
                  </a:lnTo>
                  <a:lnTo>
                    <a:pt x="311" y="73"/>
                  </a:lnTo>
                  <a:lnTo>
                    <a:pt x="285" y="49"/>
                  </a:lnTo>
                  <a:lnTo>
                    <a:pt x="254" y="27"/>
                  </a:lnTo>
                  <a:lnTo>
                    <a:pt x="219" y="16"/>
                  </a:lnTo>
                  <a:lnTo>
                    <a:pt x="180" y="11"/>
                  </a:lnTo>
                  <a:close/>
                  <a:moveTo>
                    <a:pt x="180" y="0"/>
                  </a:moveTo>
                  <a:lnTo>
                    <a:pt x="221" y="4"/>
                  </a:lnTo>
                  <a:lnTo>
                    <a:pt x="259" y="18"/>
                  </a:lnTo>
                  <a:lnTo>
                    <a:pt x="293" y="39"/>
                  </a:lnTo>
                  <a:lnTo>
                    <a:pt x="321" y="67"/>
                  </a:lnTo>
                  <a:lnTo>
                    <a:pt x="342" y="99"/>
                  </a:lnTo>
                  <a:lnTo>
                    <a:pt x="355" y="137"/>
                  </a:lnTo>
                  <a:lnTo>
                    <a:pt x="360" y="180"/>
                  </a:lnTo>
                  <a:lnTo>
                    <a:pt x="355" y="220"/>
                  </a:lnTo>
                  <a:lnTo>
                    <a:pt x="342" y="258"/>
                  </a:lnTo>
                  <a:lnTo>
                    <a:pt x="321" y="291"/>
                  </a:lnTo>
                  <a:lnTo>
                    <a:pt x="293" y="319"/>
                  </a:lnTo>
                  <a:lnTo>
                    <a:pt x="259" y="340"/>
                  </a:lnTo>
                  <a:lnTo>
                    <a:pt x="221" y="355"/>
                  </a:lnTo>
                  <a:lnTo>
                    <a:pt x="180" y="360"/>
                  </a:lnTo>
                  <a:lnTo>
                    <a:pt x="139" y="355"/>
                  </a:lnTo>
                  <a:lnTo>
                    <a:pt x="101" y="340"/>
                  </a:lnTo>
                  <a:lnTo>
                    <a:pt x="67" y="319"/>
                  </a:lnTo>
                  <a:lnTo>
                    <a:pt x="39" y="291"/>
                  </a:lnTo>
                  <a:lnTo>
                    <a:pt x="18" y="258"/>
                  </a:lnTo>
                  <a:lnTo>
                    <a:pt x="5" y="220"/>
                  </a:lnTo>
                  <a:lnTo>
                    <a:pt x="0" y="180"/>
                  </a:lnTo>
                  <a:lnTo>
                    <a:pt x="5" y="137"/>
                  </a:lnTo>
                  <a:lnTo>
                    <a:pt x="18" y="99"/>
                  </a:lnTo>
                  <a:lnTo>
                    <a:pt x="39" y="67"/>
                  </a:lnTo>
                  <a:lnTo>
                    <a:pt x="67" y="39"/>
                  </a:lnTo>
                  <a:lnTo>
                    <a:pt x="101" y="18"/>
                  </a:lnTo>
                  <a:lnTo>
                    <a:pt x="139" y="4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36"/>
            <p:cNvSpPr>
              <a:spLocks/>
            </p:cNvSpPr>
            <p:nvPr/>
          </p:nvSpPr>
          <p:spPr bwMode="auto">
            <a:xfrm>
              <a:off x="-6199188" y="-190500"/>
              <a:ext cx="200025" cy="263525"/>
            </a:xfrm>
            <a:custGeom>
              <a:avLst/>
              <a:gdLst>
                <a:gd name="T0" fmla="*/ 101 w 126"/>
                <a:gd name="T1" fmla="*/ 0 h 166"/>
                <a:gd name="T2" fmla="*/ 104 w 126"/>
                <a:gd name="T3" fmla="*/ 0 h 166"/>
                <a:gd name="T4" fmla="*/ 106 w 126"/>
                <a:gd name="T5" fmla="*/ 1 h 166"/>
                <a:gd name="T6" fmla="*/ 108 w 126"/>
                <a:gd name="T7" fmla="*/ 4 h 166"/>
                <a:gd name="T8" fmla="*/ 108 w 126"/>
                <a:gd name="T9" fmla="*/ 121 h 166"/>
                <a:gd name="T10" fmla="*/ 112 w 126"/>
                <a:gd name="T11" fmla="*/ 122 h 166"/>
                <a:gd name="T12" fmla="*/ 117 w 126"/>
                <a:gd name="T13" fmla="*/ 126 h 166"/>
                <a:gd name="T14" fmla="*/ 122 w 126"/>
                <a:gd name="T15" fmla="*/ 130 h 166"/>
                <a:gd name="T16" fmla="*/ 124 w 126"/>
                <a:gd name="T17" fmla="*/ 137 h 166"/>
                <a:gd name="T18" fmla="*/ 126 w 126"/>
                <a:gd name="T19" fmla="*/ 144 h 166"/>
                <a:gd name="T20" fmla="*/ 124 w 126"/>
                <a:gd name="T21" fmla="*/ 150 h 166"/>
                <a:gd name="T22" fmla="*/ 121 w 126"/>
                <a:gd name="T23" fmla="*/ 157 h 166"/>
                <a:gd name="T24" fmla="*/ 116 w 126"/>
                <a:gd name="T25" fmla="*/ 163 h 166"/>
                <a:gd name="T26" fmla="*/ 109 w 126"/>
                <a:gd name="T27" fmla="*/ 166 h 166"/>
                <a:gd name="T28" fmla="*/ 101 w 126"/>
                <a:gd name="T29" fmla="*/ 166 h 166"/>
                <a:gd name="T30" fmla="*/ 94 w 126"/>
                <a:gd name="T31" fmla="*/ 166 h 166"/>
                <a:gd name="T32" fmla="*/ 90 w 126"/>
                <a:gd name="T33" fmla="*/ 163 h 166"/>
                <a:gd name="T34" fmla="*/ 85 w 126"/>
                <a:gd name="T35" fmla="*/ 160 h 166"/>
                <a:gd name="T36" fmla="*/ 80 w 126"/>
                <a:gd name="T37" fmla="*/ 155 h 166"/>
                <a:gd name="T38" fmla="*/ 78 w 126"/>
                <a:gd name="T39" fmla="*/ 148 h 166"/>
                <a:gd name="T40" fmla="*/ 4 w 126"/>
                <a:gd name="T41" fmla="*/ 148 h 166"/>
                <a:gd name="T42" fmla="*/ 1 w 126"/>
                <a:gd name="T43" fmla="*/ 148 h 166"/>
                <a:gd name="T44" fmla="*/ 0 w 126"/>
                <a:gd name="T45" fmla="*/ 147 h 166"/>
                <a:gd name="T46" fmla="*/ 0 w 126"/>
                <a:gd name="T47" fmla="*/ 144 h 166"/>
                <a:gd name="T48" fmla="*/ 0 w 126"/>
                <a:gd name="T49" fmla="*/ 140 h 166"/>
                <a:gd name="T50" fmla="*/ 1 w 126"/>
                <a:gd name="T51" fmla="*/ 139 h 166"/>
                <a:gd name="T52" fmla="*/ 4 w 126"/>
                <a:gd name="T53" fmla="*/ 137 h 166"/>
                <a:gd name="T54" fmla="*/ 78 w 126"/>
                <a:gd name="T55" fmla="*/ 137 h 166"/>
                <a:gd name="T56" fmla="*/ 80 w 126"/>
                <a:gd name="T57" fmla="*/ 130 h 166"/>
                <a:gd name="T58" fmla="*/ 85 w 126"/>
                <a:gd name="T59" fmla="*/ 126 h 166"/>
                <a:gd name="T60" fmla="*/ 90 w 126"/>
                <a:gd name="T61" fmla="*/ 122 h 166"/>
                <a:gd name="T62" fmla="*/ 94 w 126"/>
                <a:gd name="T63" fmla="*/ 121 h 166"/>
                <a:gd name="T64" fmla="*/ 94 w 126"/>
                <a:gd name="T65" fmla="*/ 4 h 166"/>
                <a:gd name="T66" fmla="*/ 96 w 126"/>
                <a:gd name="T67" fmla="*/ 1 h 166"/>
                <a:gd name="T68" fmla="*/ 98 w 126"/>
                <a:gd name="T69" fmla="*/ 0 h 166"/>
                <a:gd name="T70" fmla="*/ 101 w 126"/>
                <a:gd name="T7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6" h="166">
                  <a:moveTo>
                    <a:pt x="101" y="0"/>
                  </a:moveTo>
                  <a:lnTo>
                    <a:pt x="104" y="0"/>
                  </a:lnTo>
                  <a:lnTo>
                    <a:pt x="106" y="1"/>
                  </a:lnTo>
                  <a:lnTo>
                    <a:pt x="108" y="4"/>
                  </a:lnTo>
                  <a:lnTo>
                    <a:pt x="108" y="121"/>
                  </a:lnTo>
                  <a:lnTo>
                    <a:pt x="112" y="122"/>
                  </a:lnTo>
                  <a:lnTo>
                    <a:pt x="117" y="126"/>
                  </a:lnTo>
                  <a:lnTo>
                    <a:pt x="122" y="130"/>
                  </a:lnTo>
                  <a:lnTo>
                    <a:pt x="124" y="137"/>
                  </a:lnTo>
                  <a:lnTo>
                    <a:pt x="126" y="144"/>
                  </a:lnTo>
                  <a:lnTo>
                    <a:pt x="124" y="150"/>
                  </a:lnTo>
                  <a:lnTo>
                    <a:pt x="121" y="157"/>
                  </a:lnTo>
                  <a:lnTo>
                    <a:pt x="116" y="163"/>
                  </a:lnTo>
                  <a:lnTo>
                    <a:pt x="109" y="166"/>
                  </a:lnTo>
                  <a:lnTo>
                    <a:pt x="101" y="166"/>
                  </a:lnTo>
                  <a:lnTo>
                    <a:pt x="94" y="166"/>
                  </a:lnTo>
                  <a:lnTo>
                    <a:pt x="90" y="163"/>
                  </a:lnTo>
                  <a:lnTo>
                    <a:pt x="85" y="160"/>
                  </a:lnTo>
                  <a:lnTo>
                    <a:pt x="80" y="155"/>
                  </a:lnTo>
                  <a:lnTo>
                    <a:pt x="78" y="148"/>
                  </a:lnTo>
                  <a:lnTo>
                    <a:pt x="4" y="148"/>
                  </a:lnTo>
                  <a:lnTo>
                    <a:pt x="1" y="148"/>
                  </a:lnTo>
                  <a:lnTo>
                    <a:pt x="0" y="147"/>
                  </a:lnTo>
                  <a:lnTo>
                    <a:pt x="0" y="144"/>
                  </a:lnTo>
                  <a:lnTo>
                    <a:pt x="0" y="140"/>
                  </a:lnTo>
                  <a:lnTo>
                    <a:pt x="1" y="139"/>
                  </a:lnTo>
                  <a:lnTo>
                    <a:pt x="4" y="137"/>
                  </a:lnTo>
                  <a:lnTo>
                    <a:pt x="78" y="137"/>
                  </a:lnTo>
                  <a:lnTo>
                    <a:pt x="80" y="130"/>
                  </a:lnTo>
                  <a:lnTo>
                    <a:pt x="85" y="126"/>
                  </a:lnTo>
                  <a:lnTo>
                    <a:pt x="90" y="122"/>
                  </a:lnTo>
                  <a:lnTo>
                    <a:pt x="94" y="121"/>
                  </a:lnTo>
                  <a:lnTo>
                    <a:pt x="94" y="4"/>
                  </a:lnTo>
                  <a:lnTo>
                    <a:pt x="96" y="1"/>
                  </a:lnTo>
                  <a:lnTo>
                    <a:pt x="98" y="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0" y="4030960"/>
            <a:ext cx="9144000" cy="1249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/>
          <p:cNvSpPr/>
          <p:nvPr/>
        </p:nvSpPr>
        <p:spPr>
          <a:xfrm>
            <a:off x="467544" y="3123812"/>
            <a:ext cx="720080" cy="657273"/>
          </a:xfrm>
          <a:prstGeom prst="hexagon">
            <a:avLst/>
          </a:prstGeom>
          <a:solidFill>
            <a:srgbClr val="7F2157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>
            <a:off x="467544" y="2427734"/>
            <a:ext cx="720080" cy="657273"/>
          </a:xfrm>
          <a:prstGeom prst="hexagon">
            <a:avLst/>
          </a:prstGeom>
          <a:solidFill>
            <a:srgbClr val="A33B79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Шестиугольник 40"/>
          <p:cNvSpPr/>
          <p:nvPr/>
        </p:nvSpPr>
        <p:spPr>
          <a:xfrm>
            <a:off x="467544" y="1731657"/>
            <a:ext cx="720080" cy="657273"/>
          </a:xfrm>
          <a:prstGeom prst="hexagon">
            <a:avLst/>
          </a:prstGeom>
          <a:solidFill>
            <a:srgbClr val="B9398E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Шестиугольник 41"/>
          <p:cNvSpPr/>
          <p:nvPr/>
        </p:nvSpPr>
        <p:spPr>
          <a:xfrm>
            <a:off x="467544" y="1035580"/>
            <a:ext cx="720080" cy="657273"/>
          </a:xfrm>
          <a:prstGeom prst="hexagon">
            <a:avLst/>
          </a:prstGeom>
          <a:solidFill>
            <a:srgbClr val="D23277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203598"/>
            <a:ext cx="452279" cy="441246"/>
          </a:xfrm>
          <a:prstGeom prst="rect">
            <a:avLst/>
          </a:prstGeom>
        </p:spPr>
      </p:pic>
      <p:pic>
        <p:nvPicPr>
          <p:cNvPr id="22" name="Рисунок 21" descr="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851670"/>
            <a:ext cx="459759" cy="447216"/>
          </a:xfrm>
          <a:prstGeom prst="rect">
            <a:avLst/>
          </a:prstGeom>
        </p:spPr>
      </p:pic>
      <p:pic>
        <p:nvPicPr>
          <p:cNvPr id="23" name="Рисунок 22" descr="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602" y="3200772"/>
            <a:ext cx="590467" cy="5760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 descr="0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7177" y="2518792"/>
            <a:ext cx="514731" cy="504056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2123728" y="1779662"/>
            <a:ext cx="1341111" cy="1224138"/>
            <a:chOff x="2339752" y="1707654"/>
            <a:chExt cx="1341111" cy="1224138"/>
          </a:xfrm>
        </p:grpSpPr>
        <p:sp>
          <p:nvSpPr>
            <p:cNvPr id="46" name="Шестиугольник 45"/>
            <p:cNvSpPr/>
            <p:nvPr/>
          </p:nvSpPr>
          <p:spPr>
            <a:xfrm>
              <a:off x="2339752" y="1707654"/>
              <a:ext cx="1341111" cy="1224136"/>
            </a:xfrm>
            <a:prstGeom prst="hexagon">
              <a:avLst/>
            </a:prstGeom>
            <a:solidFill>
              <a:srgbClr val="D23277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Равнобедренный треугольник 46"/>
            <p:cNvSpPr/>
            <p:nvPr/>
          </p:nvSpPr>
          <p:spPr>
            <a:xfrm rot="5400000">
              <a:off x="2917215" y="2175708"/>
              <a:ext cx="1224137" cy="288032"/>
            </a:xfrm>
            <a:prstGeom prst="triangle">
              <a:avLst/>
            </a:prstGeom>
            <a:solidFill>
              <a:srgbClr val="2FBDFD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661404" y="1934711"/>
              <a:ext cx="9878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СБОР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2812918" y="2230244"/>
              <a:ext cx="360040" cy="478624"/>
              <a:chOff x="-8524875" y="5113338"/>
              <a:chExt cx="400050" cy="531812"/>
            </a:xfrm>
            <a:solidFill>
              <a:schemeClr val="bg1"/>
            </a:solidFill>
          </p:grpSpPr>
          <p:sp>
            <p:nvSpPr>
              <p:cNvPr id="52" name="Freeform 294"/>
              <p:cNvSpPr>
                <a:spLocks/>
              </p:cNvSpPr>
              <p:nvPr/>
            </p:nvSpPr>
            <p:spPr bwMode="auto">
              <a:xfrm>
                <a:off x="-8421688" y="5113338"/>
                <a:ext cx="193675" cy="342900"/>
              </a:xfrm>
              <a:custGeom>
                <a:avLst/>
                <a:gdLst>
                  <a:gd name="T0" fmla="*/ 61 w 122"/>
                  <a:gd name="T1" fmla="*/ 0 h 216"/>
                  <a:gd name="T2" fmla="*/ 64 w 122"/>
                  <a:gd name="T3" fmla="*/ 2 h 216"/>
                  <a:gd name="T4" fmla="*/ 66 w 122"/>
                  <a:gd name="T5" fmla="*/ 3 h 216"/>
                  <a:gd name="T6" fmla="*/ 68 w 122"/>
                  <a:gd name="T7" fmla="*/ 7 h 216"/>
                  <a:gd name="T8" fmla="*/ 68 w 122"/>
                  <a:gd name="T9" fmla="*/ 195 h 216"/>
                  <a:gd name="T10" fmla="*/ 110 w 122"/>
                  <a:gd name="T11" fmla="*/ 152 h 216"/>
                  <a:gd name="T12" fmla="*/ 113 w 122"/>
                  <a:gd name="T13" fmla="*/ 151 h 216"/>
                  <a:gd name="T14" fmla="*/ 117 w 122"/>
                  <a:gd name="T15" fmla="*/ 151 h 216"/>
                  <a:gd name="T16" fmla="*/ 120 w 122"/>
                  <a:gd name="T17" fmla="*/ 152 h 216"/>
                  <a:gd name="T18" fmla="*/ 122 w 122"/>
                  <a:gd name="T19" fmla="*/ 154 h 216"/>
                  <a:gd name="T20" fmla="*/ 122 w 122"/>
                  <a:gd name="T21" fmla="*/ 157 h 216"/>
                  <a:gd name="T22" fmla="*/ 120 w 122"/>
                  <a:gd name="T23" fmla="*/ 160 h 216"/>
                  <a:gd name="T24" fmla="*/ 66 w 122"/>
                  <a:gd name="T25" fmla="*/ 214 h 216"/>
                  <a:gd name="T26" fmla="*/ 63 w 122"/>
                  <a:gd name="T27" fmla="*/ 216 h 216"/>
                  <a:gd name="T28" fmla="*/ 61 w 122"/>
                  <a:gd name="T29" fmla="*/ 216 h 216"/>
                  <a:gd name="T30" fmla="*/ 59 w 122"/>
                  <a:gd name="T31" fmla="*/ 216 h 216"/>
                  <a:gd name="T32" fmla="*/ 56 w 122"/>
                  <a:gd name="T33" fmla="*/ 214 h 216"/>
                  <a:gd name="T34" fmla="*/ 2 w 122"/>
                  <a:gd name="T35" fmla="*/ 160 h 216"/>
                  <a:gd name="T36" fmla="*/ 0 w 122"/>
                  <a:gd name="T37" fmla="*/ 157 h 216"/>
                  <a:gd name="T38" fmla="*/ 0 w 122"/>
                  <a:gd name="T39" fmla="*/ 154 h 216"/>
                  <a:gd name="T40" fmla="*/ 2 w 122"/>
                  <a:gd name="T41" fmla="*/ 152 h 216"/>
                  <a:gd name="T42" fmla="*/ 5 w 122"/>
                  <a:gd name="T43" fmla="*/ 151 h 216"/>
                  <a:gd name="T44" fmla="*/ 9 w 122"/>
                  <a:gd name="T45" fmla="*/ 151 h 216"/>
                  <a:gd name="T46" fmla="*/ 12 w 122"/>
                  <a:gd name="T47" fmla="*/ 152 h 216"/>
                  <a:gd name="T48" fmla="*/ 54 w 122"/>
                  <a:gd name="T49" fmla="*/ 195 h 216"/>
                  <a:gd name="T50" fmla="*/ 54 w 122"/>
                  <a:gd name="T51" fmla="*/ 7 h 216"/>
                  <a:gd name="T52" fmla="*/ 56 w 122"/>
                  <a:gd name="T53" fmla="*/ 3 h 216"/>
                  <a:gd name="T54" fmla="*/ 58 w 122"/>
                  <a:gd name="T55" fmla="*/ 0 h 216"/>
                  <a:gd name="T56" fmla="*/ 61 w 122"/>
                  <a:gd name="T57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2" h="216">
                    <a:moveTo>
                      <a:pt x="61" y="0"/>
                    </a:moveTo>
                    <a:lnTo>
                      <a:pt x="64" y="2"/>
                    </a:lnTo>
                    <a:lnTo>
                      <a:pt x="66" y="3"/>
                    </a:lnTo>
                    <a:lnTo>
                      <a:pt x="68" y="7"/>
                    </a:lnTo>
                    <a:lnTo>
                      <a:pt x="68" y="195"/>
                    </a:lnTo>
                    <a:lnTo>
                      <a:pt x="110" y="152"/>
                    </a:lnTo>
                    <a:lnTo>
                      <a:pt x="113" y="151"/>
                    </a:lnTo>
                    <a:lnTo>
                      <a:pt x="117" y="151"/>
                    </a:lnTo>
                    <a:lnTo>
                      <a:pt x="120" y="152"/>
                    </a:lnTo>
                    <a:lnTo>
                      <a:pt x="122" y="154"/>
                    </a:lnTo>
                    <a:lnTo>
                      <a:pt x="122" y="157"/>
                    </a:lnTo>
                    <a:lnTo>
                      <a:pt x="120" y="160"/>
                    </a:lnTo>
                    <a:lnTo>
                      <a:pt x="66" y="214"/>
                    </a:lnTo>
                    <a:lnTo>
                      <a:pt x="63" y="216"/>
                    </a:lnTo>
                    <a:lnTo>
                      <a:pt x="61" y="216"/>
                    </a:lnTo>
                    <a:lnTo>
                      <a:pt x="59" y="216"/>
                    </a:lnTo>
                    <a:lnTo>
                      <a:pt x="56" y="214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0" y="154"/>
                    </a:lnTo>
                    <a:lnTo>
                      <a:pt x="2" y="152"/>
                    </a:lnTo>
                    <a:lnTo>
                      <a:pt x="5" y="151"/>
                    </a:lnTo>
                    <a:lnTo>
                      <a:pt x="9" y="151"/>
                    </a:lnTo>
                    <a:lnTo>
                      <a:pt x="12" y="152"/>
                    </a:lnTo>
                    <a:lnTo>
                      <a:pt x="54" y="195"/>
                    </a:lnTo>
                    <a:lnTo>
                      <a:pt x="54" y="7"/>
                    </a:lnTo>
                    <a:lnTo>
                      <a:pt x="56" y="3"/>
                    </a:lnTo>
                    <a:lnTo>
                      <a:pt x="58" y="0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Freeform 295"/>
              <p:cNvSpPr>
                <a:spLocks/>
              </p:cNvSpPr>
              <p:nvPr/>
            </p:nvSpPr>
            <p:spPr bwMode="auto">
              <a:xfrm>
                <a:off x="-8524875" y="5267325"/>
                <a:ext cx="400050" cy="377825"/>
              </a:xfrm>
              <a:custGeom>
                <a:avLst/>
                <a:gdLst>
                  <a:gd name="T0" fmla="*/ 0 w 252"/>
                  <a:gd name="T1" fmla="*/ 0 h 238"/>
                  <a:gd name="T2" fmla="*/ 79 w 252"/>
                  <a:gd name="T3" fmla="*/ 0 h 238"/>
                  <a:gd name="T4" fmla="*/ 82 w 252"/>
                  <a:gd name="T5" fmla="*/ 0 h 238"/>
                  <a:gd name="T6" fmla="*/ 83 w 252"/>
                  <a:gd name="T7" fmla="*/ 1 h 238"/>
                  <a:gd name="T8" fmla="*/ 83 w 252"/>
                  <a:gd name="T9" fmla="*/ 4 h 238"/>
                  <a:gd name="T10" fmla="*/ 83 w 252"/>
                  <a:gd name="T11" fmla="*/ 8 h 238"/>
                  <a:gd name="T12" fmla="*/ 82 w 252"/>
                  <a:gd name="T13" fmla="*/ 9 h 238"/>
                  <a:gd name="T14" fmla="*/ 79 w 252"/>
                  <a:gd name="T15" fmla="*/ 11 h 238"/>
                  <a:gd name="T16" fmla="*/ 11 w 252"/>
                  <a:gd name="T17" fmla="*/ 11 h 238"/>
                  <a:gd name="T18" fmla="*/ 11 w 252"/>
                  <a:gd name="T19" fmla="*/ 227 h 238"/>
                  <a:gd name="T20" fmla="*/ 241 w 252"/>
                  <a:gd name="T21" fmla="*/ 227 h 238"/>
                  <a:gd name="T22" fmla="*/ 241 w 252"/>
                  <a:gd name="T23" fmla="*/ 11 h 238"/>
                  <a:gd name="T24" fmla="*/ 173 w 252"/>
                  <a:gd name="T25" fmla="*/ 11 h 238"/>
                  <a:gd name="T26" fmla="*/ 170 w 252"/>
                  <a:gd name="T27" fmla="*/ 9 h 238"/>
                  <a:gd name="T28" fmla="*/ 169 w 252"/>
                  <a:gd name="T29" fmla="*/ 8 h 238"/>
                  <a:gd name="T30" fmla="*/ 169 w 252"/>
                  <a:gd name="T31" fmla="*/ 4 h 238"/>
                  <a:gd name="T32" fmla="*/ 169 w 252"/>
                  <a:gd name="T33" fmla="*/ 1 h 238"/>
                  <a:gd name="T34" fmla="*/ 170 w 252"/>
                  <a:gd name="T35" fmla="*/ 0 h 238"/>
                  <a:gd name="T36" fmla="*/ 173 w 252"/>
                  <a:gd name="T37" fmla="*/ 0 h 238"/>
                  <a:gd name="T38" fmla="*/ 252 w 252"/>
                  <a:gd name="T39" fmla="*/ 0 h 238"/>
                  <a:gd name="T40" fmla="*/ 252 w 252"/>
                  <a:gd name="T41" fmla="*/ 238 h 238"/>
                  <a:gd name="T42" fmla="*/ 0 w 252"/>
                  <a:gd name="T43" fmla="*/ 238 h 238"/>
                  <a:gd name="T44" fmla="*/ 0 w 252"/>
                  <a:gd name="T45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2" h="238">
                    <a:moveTo>
                      <a:pt x="0" y="0"/>
                    </a:moveTo>
                    <a:lnTo>
                      <a:pt x="79" y="0"/>
                    </a:lnTo>
                    <a:lnTo>
                      <a:pt x="82" y="0"/>
                    </a:lnTo>
                    <a:lnTo>
                      <a:pt x="83" y="1"/>
                    </a:lnTo>
                    <a:lnTo>
                      <a:pt x="83" y="4"/>
                    </a:lnTo>
                    <a:lnTo>
                      <a:pt x="83" y="8"/>
                    </a:lnTo>
                    <a:lnTo>
                      <a:pt x="82" y="9"/>
                    </a:lnTo>
                    <a:lnTo>
                      <a:pt x="79" y="11"/>
                    </a:lnTo>
                    <a:lnTo>
                      <a:pt x="11" y="11"/>
                    </a:lnTo>
                    <a:lnTo>
                      <a:pt x="11" y="227"/>
                    </a:lnTo>
                    <a:lnTo>
                      <a:pt x="241" y="227"/>
                    </a:lnTo>
                    <a:lnTo>
                      <a:pt x="241" y="11"/>
                    </a:lnTo>
                    <a:lnTo>
                      <a:pt x="173" y="11"/>
                    </a:lnTo>
                    <a:lnTo>
                      <a:pt x="170" y="9"/>
                    </a:lnTo>
                    <a:lnTo>
                      <a:pt x="169" y="8"/>
                    </a:lnTo>
                    <a:lnTo>
                      <a:pt x="169" y="4"/>
                    </a:lnTo>
                    <a:lnTo>
                      <a:pt x="169" y="1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252" y="0"/>
                    </a:lnTo>
                    <a:lnTo>
                      <a:pt x="252" y="238"/>
                    </a:lnTo>
                    <a:lnTo>
                      <a:pt x="0" y="2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69" name="Группа 68"/>
          <p:cNvGrpSpPr/>
          <p:nvPr/>
        </p:nvGrpSpPr>
        <p:grpSpPr>
          <a:xfrm>
            <a:off x="3900882" y="1779662"/>
            <a:ext cx="1806840" cy="1224138"/>
            <a:chOff x="4067944" y="1707654"/>
            <a:chExt cx="1806840" cy="1224138"/>
          </a:xfrm>
        </p:grpSpPr>
        <p:sp>
          <p:nvSpPr>
            <p:cNvPr id="48" name="Шестиугольник 47"/>
            <p:cNvSpPr/>
            <p:nvPr/>
          </p:nvSpPr>
          <p:spPr>
            <a:xfrm>
              <a:off x="4067944" y="1707654"/>
              <a:ext cx="1341111" cy="1224136"/>
            </a:xfrm>
            <a:prstGeom prst="hexagon">
              <a:avLst/>
            </a:prstGeom>
            <a:solidFill>
              <a:srgbClr val="5EA3CE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 rot="5400000">
              <a:off x="4645407" y="2175708"/>
              <a:ext cx="1224137" cy="288032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155356" y="1934711"/>
              <a:ext cx="171942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ДЕЙСТВИЕ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4427984" y="2211710"/>
              <a:ext cx="571500" cy="571500"/>
              <a:chOff x="-7085013" y="1273175"/>
              <a:chExt cx="571500" cy="571500"/>
            </a:xfrm>
          </p:grpSpPr>
          <p:sp>
            <p:nvSpPr>
              <p:cNvPr id="55" name="Freeform 353"/>
              <p:cNvSpPr>
                <a:spLocks noEditPoints="1"/>
              </p:cNvSpPr>
              <p:nvPr/>
            </p:nvSpPr>
            <p:spPr bwMode="auto">
              <a:xfrm>
                <a:off x="-6935788" y="1427163"/>
                <a:ext cx="268288" cy="268288"/>
              </a:xfrm>
              <a:custGeom>
                <a:avLst/>
                <a:gdLst>
                  <a:gd name="T0" fmla="*/ 86 w 169"/>
                  <a:gd name="T1" fmla="*/ 11 h 169"/>
                  <a:gd name="T2" fmla="*/ 63 w 169"/>
                  <a:gd name="T3" fmla="*/ 16 h 169"/>
                  <a:gd name="T4" fmla="*/ 43 w 169"/>
                  <a:gd name="T5" fmla="*/ 26 h 169"/>
                  <a:gd name="T6" fmla="*/ 27 w 169"/>
                  <a:gd name="T7" fmla="*/ 41 h 169"/>
                  <a:gd name="T8" fmla="*/ 17 w 169"/>
                  <a:gd name="T9" fmla="*/ 61 h 169"/>
                  <a:gd name="T10" fmla="*/ 14 w 169"/>
                  <a:gd name="T11" fmla="*/ 83 h 169"/>
                  <a:gd name="T12" fmla="*/ 17 w 169"/>
                  <a:gd name="T13" fmla="*/ 106 h 169"/>
                  <a:gd name="T14" fmla="*/ 27 w 169"/>
                  <a:gd name="T15" fmla="*/ 126 h 169"/>
                  <a:gd name="T16" fmla="*/ 43 w 169"/>
                  <a:gd name="T17" fmla="*/ 142 h 169"/>
                  <a:gd name="T18" fmla="*/ 63 w 169"/>
                  <a:gd name="T19" fmla="*/ 152 h 169"/>
                  <a:gd name="T20" fmla="*/ 86 w 169"/>
                  <a:gd name="T21" fmla="*/ 155 h 169"/>
                  <a:gd name="T22" fmla="*/ 108 w 169"/>
                  <a:gd name="T23" fmla="*/ 152 h 169"/>
                  <a:gd name="T24" fmla="*/ 128 w 169"/>
                  <a:gd name="T25" fmla="*/ 142 h 169"/>
                  <a:gd name="T26" fmla="*/ 143 w 169"/>
                  <a:gd name="T27" fmla="*/ 126 h 169"/>
                  <a:gd name="T28" fmla="*/ 153 w 169"/>
                  <a:gd name="T29" fmla="*/ 106 h 169"/>
                  <a:gd name="T30" fmla="*/ 158 w 169"/>
                  <a:gd name="T31" fmla="*/ 83 h 169"/>
                  <a:gd name="T32" fmla="*/ 153 w 169"/>
                  <a:gd name="T33" fmla="*/ 61 h 169"/>
                  <a:gd name="T34" fmla="*/ 143 w 169"/>
                  <a:gd name="T35" fmla="*/ 41 h 169"/>
                  <a:gd name="T36" fmla="*/ 128 w 169"/>
                  <a:gd name="T37" fmla="*/ 26 h 169"/>
                  <a:gd name="T38" fmla="*/ 108 w 169"/>
                  <a:gd name="T39" fmla="*/ 16 h 169"/>
                  <a:gd name="T40" fmla="*/ 86 w 169"/>
                  <a:gd name="T41" fmla="*/ 11 h 169"/>
                  <a:gd name="T42" fmla="*/ 86 w 169"/>
                  <a:gd name="T43" fmla="*/ 0 h 169"/>
                  <a:gd name="T44" fmla="*/ 112 w 169"/>
                  <a:gd name="T45" fmla="*/ 5 h 169"/>
                  <a:gd name="T46" fmla="*/ 135 w 169"/>
                  <a:gd name="T47" fmla="*/ 16 h 169"/>
                  <a:gd name="T48" fmla="*/ 153 w 169"/>
                  <a:gd name="T49" fmla="*/ 34 h 169"/>
                  <a:gd name="T50" fmla="*/ 164 w 169"/>
                  <a:gd name="T51" fmla="*/ 57 h 169"/>
                  <a:gd name="T52" fmla="*/ 169 w 169"/>
                  <a:gd name="T53" fmla="*/ 83 h 169"/>
                  <a:gd name="T54" fmla="*/ 164 w 169"/>
                  <a:gd name="T55" fmla="*/ 111 h 169"/>
                  <a:gd name="T56" fmla="*/ 153 w 169"/>
                  <a:gd name="T57" fmla="*/ 134 h 169"/>
                  <a:gd name="T58" fmla="*/ 135 w 169"/>
                  <a:gd name="T59" fmla="*/ 152 h 169"/>
                  <a:gd name="T60" fmla="*/ 112 w 169"/>
                  <a:gd name="T61" fmla="*/ 164 h 169"/>
                  <a:gd name="T62" fmla="*/ 86 w 169"/>
                  <a:gd name="T63" fmla="*/ 169 h 169"/>
                  <a:gd name="T64" fmla="*/ 58 w 169"/>
                  <a:gd name="T65" fmla="*/ 164 h 169"/>
                  <a:gd name="T66" fmla="*/ 35 w 169"/>
                  <a:gd name="T67" fmla="*/ 152 h 169"/>
                  <a:gd name="T68" fmla="*/ 17 w 169"/>
                  <a:gd name="T69" fmla="*/ 134 h 169"/>
                  <a:gd name="T70" fmla="*/ 5 w 169"/>
                  <a:gd name="T71" fmla="*/ 111 h 169"/>
                  <a:gd name="T72" fmla="*/ 0 w 169"/>
                  <a:gd name="T73" fmla="*/ 83 h 169"/>
                  <a:gd name="T74" fmla="*/ 5 w 169"/>
                  <a:gd name="T75" fmla="*/ 57 h 169"/>
                  <a:gd name="T76" fmla="*/ 17 w 169"/>
                  <a:gd name="T77" fmla="*/ 34 h 169"/>
                  <a:gd name="T78" fmla="*/ 35 w 169"/>
                  <a:gd name="T79" fmla="*/ 16 h 169"/>
                  <a:gd name="T80" fmla="*/ 58 w 169"/>
                  <a:gd name="T81" fmla="*/ 5 h 169"/>
                  <a:gd name="T82" fmla="*/ 86 w 169"/>
                  <a:gd name="T8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9" h="169">
                    <a:moveTo>
                      <a:pt x="86" y="11"/>
                    </a:moveTo>
                    <a:lnTo>
                      <a:pt x="63" y="16"/>
                    </a:lnTo>
                    <a:lnTo>
                      <a:pt x="43" y="26"/>
                    </a:lnTo>
                    <a:lnTo>
                      <a:pt x="27" y="41"/>
                    </a:lnTo>
                    <a:lnTo>
                      <a:pt x="17" y="61"/>
                    </a:lnTo>
                    <a:lnTo>
                      <a:pt x="14" y="83"/>
                    </a:lnTo>
                    <a:lnTo>
                      <a:pt x="17" y="106"/>
                    </a:lnTo>
                    <a:lnTo>
                      <a:pt x="27" y="126"/>
                    </a:lnTo>
                    <a:lnTo>
                      <a:pt x="43" y="142"/>
                    </a:lnTo>
                    <a:lnTo>
                      <a:pt x="63" y="152"/>
                    </a:lnTo>
                    <a:lnTo>
                      <a:pt x="86" y="155"/>
                    </a:lnTo>
                    <a:lnTo>
                      <a:pt x="108" y="152"/>
                    </a:lnTo>
                    <a:lnTo>
                      <a:pt x="128" y="142"/>
                    </a:lnTo>
                    <a:lnTo>
                      <a:pt x="143" y="126"/>
                    </a:lnTo>
                    <a:lnTo>
                      <a:pt x="153" y="106"/>
                    </a:lnTo>
                    <a:lnTo>
                      <a:pt x="158" y="83"/>
                    </a:lnTo>
                    <a:lnTo>
                      <a:pt x="153" y="61"/>
                    </a:lnTo>
                    <a:lnTo>
                      <a:pt x="143" y="41"/>
                    </a:lnTo>
                    <a:lnTo>
                      <a:pt x="128" y="26"/>
                    </a:lnTo>
                    <a:lnTo>
                      <a:pt x="108" y="16"/>
                    </a:lnTo>
                    <a:lnTo>
                      <a:pt x="86" y="11"/>
                    </a:lnTo>
                    <a:close/>
                    <a:moveTo>
                      <a:pt x="86" y="0"/>
                    </a:moveTo>
                    <a:lnTo>
                      <a:pt x="112" y="5"/>
                    </a:lnTo>
                    <a:lnTo>
                      <a:pt x="135" y="16"/>
                    </a:lnTo>
                    <a:lnTo>
                      <a:pt x="153" y="34"/>
                    </a:lnTo>
                    <a:lnTo>
                      <a:pt x="164" y="57"/>
                    </a:lnTo>
                    <a:lnTo>
                      <a:pt x="169" y="83"/>
                    </a:lnTo>
                    <a:lnTo>
                      <a:pt x="164" y="111"/>
                    </a:lnTo>
                    <a:lnTo>
                      <a:pt x="153" y="134"/>
                    </a:lnTo>
                    <a:lnTo>
                      <a:pt x="135" y="152"/>
                    </a:lnTo>
                    <a:lnTo>
                      <a:pt x="112" y="164"/>
                    </a:lnTo>
                    <a:lnTo>
                      <a:pt x="86" y="169"/>
                    </a:lnTo>
                    <a:lnTo>
                      <a:pt x="58" y="164"/>
                    </a:lnTo>
                    <a:lnTo>
                      <a:pt x="35" y="152"/>
                    </a:lnTo>
                    <a:lnTo>
                      <a:pt x="17" y="134"/>
                    </a:lnTo>
                    <a:lnTo>
                      <a:pt x="5" y="111"/>
                    </a:lnTo>
                    <a:lnTo>
                      <a:pt x="0" y="83"/>
                    </a:lnTo>
                    <a:lnTo>
                      <a:pt x="5" y="57"/>
                    </a:lnTo>
                    <a:lnTo>
                      <a:pt x="17" y="34"/>
                    </a:lnTo>
                    <a:lnTo>
                      <a:pt x="35" y="16"/>
                    </a:lnTo>
                    <a:lnTo>
                      <a:pt x="58" y="5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6" name="Freeform 354"/>
              <p:cNvSpPr>
                <a:spLocks/>
              </p:cNvSpPr>
              <p:nvPr/>
            </p:nvSpPr>
            <p:spPr bwMode="auto">
              <a:xfrm>
                <a:off x="-6838950" y="1524000"/>
                <a:ext cx="74613" cy="74613"/>
              </a:xfrm>
              <a:custGeom>
                <a:avLst/>
                <a:gdLst>
                  <a:gd name="T0" fmla="*/ 25 w 47"/>
                  <a:gd name="T1" fmla="*/ 0 h 47"/>
                  <a:gd name="T2" fmla="*/ 31 w 47"/>
                  <a:gd name="T3" fmla="*/ 0 h 47"/>
                  <a:gd name="T4" fmla="*/ 38 w 47"/>
                  <a:gd name="T5" fmla="*/ 3 h 47"/>
                  <a:gd name="T6" fmla="*/ 44 w 47"/>
                  <a:gd name="T7" fmla="*/ 9 h 47"/>
                  <a:gd name="T8" fmla="*/ 47 w 47"/>
                  <a:gd name="T9" fmla="*/ 16 h 47"/>
                  <a:gd name="T10" fmla="*/ 47 w 47"/>
                  <a:gd name="T11" fmla="*/ 22 h 47"/>
                  <a:gd name="T12" fmla="*/ 47 w 47"/>
                  <a:gd name="T13" fmla="*/ 31 h 47"/>
                  <a:gd name="T14" fmla="*/ 44 w 47"/>
                  <a:gd name="T15" fmla="*/ 37 h 47"/>
                  <a:gd name="T16" fmla="*/ 38 w 47"/>
                  <a:gd name="T17" fmla="*/ 42 h 47"/>
                  <a:gd name="T18" fmla="*/ 31 w 47"/>
                  <a:gd name="T19" fmla="*/ 45 h 47"/>
                  <a:gd name="T20" fmla="*/ 25 w 47"/>
                  <a:gd name="T21" fmla="*/ 47 h 47"/>
                  <a:gd name="T22" fmla="*/ 16 w 47"/>
                  <a:gd name="T23" fmla="*/ 45 h 47"/>
                  <a:gd name="T24" fmla="*/ 10 w 47"/>
                  <a:gd name="T25" fmla="*/ 42 h 47"/>
                  <a:gd name="T26" fmla="*/ 5 w 47"/>
                  <a:gd name="T27" fmla="*/ 37 h 47"/>
                  <a:gd name="T28" fmla="*/ 2 w 47"/>
                  <a:gd name="T29" fmla="*/ 31 h 47"/>
                  <a:gd name="T30" fmla="*/ 0 w 47"/>
                  <a:gd name="T31" fmla="*/ 22 h 47"/>
                  <a:gd name="T32" fmla="*/ 2 w 47"/>
                  <a:gd name="T33" fmla="*/ 16 h 47"/>
                  <a:gd name="T34" fmla="*/ 5 w 47"/>
                  <a:gd name="T35" fmla="*/ 9 h 47"/>
                  <a:gd name="T36" fmla="*/ 10 w 47"/>
                  <a:gd name="T37" fmla="*/ 3 h 47"/>
                  <a:gd name="T38" fmla="*/ 16 w 47"/>
                  <a:gd name="T39" fmla="*/ 0 h 47"/>
                  <a:gd name="T40" fmla="*/ 25 w 47"/>
                  <a:gd name="T4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47">
                    <a:moveTo>
                      <a:pt x="25" y="0"/>
                    </a:moveTo>
                    <a:lnTo>
                      <a:pt x="31" y="0"/>
                    </a:lnTo>
                    <a:lnTo>
                      <a:pt x="38" y="3"/>
                    </a:lnTo>
                    <a:lnTo>
                      <a:pt x="44" y="9"/>
                    </a:lnTo>
                    <a:lnTo>
                      <a:pt x="47" y="16"/>
                    </a:lnTo>
                    <a:lnTo>
                      <a:pt x="47" y="22"/>
                    </a:lnTo>
                    <a:lnTo>
                      <a:pt x="47" y="31"/>
                    </a:lnTo>
                    <a:lnTo>
                      <a:pt x="44" y="37"/>
                    </a:lnTo>
                    <a:lnTo>
                      <a:pt x="38" y="42"/>
                    </a:lnTo>
                    <a:lnTo>
                      <a:pt x="31" y="45"/>
                    </a:lnTo>
                    <a:lnTo>
                      <a:pt x="25" y="47"/>
                    </a:lnTo>
                    <a:lnTo>
                      <a:pt x="16" y="45"/>
                    </a:lnTo>
                    <a:lnTo>
                      <a:pt x="10" y="42"/>
                    </a:lnTo>
                    <a:lnTo>
                      <a:pt x="5" y="37"/>
                    </a:lnTo>
                    <a:lnTo>
                      <a:pt x="2" y="31"/>
                    </a:lnTo>
                    <a:lnTo>
                      <a:pt x="0" y="22"/>
                    </a:lnTo>
                    <a:lnTo>
                      <a:pt x="2" y="16"/>
                    </a:lnTo>
                    <a:lnTo>
                      <a:pt x="5" y="9"/>
                    </a:lnTo>
                    <a:lnTo>
                      <a:pt x="10" y="3"/>
                    </a:lnTo>
                    <a:lnTo>
                      <a:pt x="16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Freeform 355"/>
              <p:cNvSpPr>
                <a:spLocks noEditPoints="1"/>
              </p:cNvSpPr>
              <p:nvPr/>
            </p:nvSpPr>
            <p:spPr bwMode="auto">
              <a:xfrm>
                <a:off x="-7085013" y="1273175"/>
                <a:ext cx="571500" cy="571500"/>
              </a:xfrm>
              <a:custGeom>
                <a:avLst/>
                <a:gdLst>
                  <a:gd name="T0" fmla="*/ 147 w 360"/>
                  <a:gd name="T1" fmla="*/ 66 h 360"/>
                  <a:gd name="T2" fmla="*/ 94 w 360"/>
                  <a:gd name="T3" fmla="*/ 97 h 360"/>
                  <a:gd name="T4" fmla="*/ 63 w 360"/>
                  <a:gd name="T5" fmla="*/ 149 h 360"/>
                  <a:gd name="T6" fmla="*/ 63 w 360"/>
                  <a:gd name="T7" fmla="*/ 213 h 360"/>
                  <a:gd name="T8" fmla="*/ 94 w 360"/>
                  <a:gd name="T9" fmla="*/ 266 h 360"/>
                  <a:gd name="T10" fmla="*/ 147 w 360"/>
                  <a:gd name="T11" fmla="*/ 297 h 360"/>
                  <a:gd name="T12" fmla="*/ 211 w 360"/>
                  <a:gd name="T13" fmla="*/ 297 h 360"/>
                  <a:gd name="T14" fmla="*/ 263 w 360"/>
                  <a:gd name="T15" fmla="*/ 266 h 360"/>
                  <a:gd name="T16" fmla="*/ 294 w 360"/>
                  <a:gd name="T17" fmla="*/ 213 h 360"/>
                  <a:gd name="T18" fmla="*/ 294 w 360"/>
                  <a:gd name="T19" fmla="*/ 149 h 360"/>
                  <a:gd name="T20" fmla="*/ 263 w 360"/>
                  <a:gd name="T21" fmla="*/ 97 h 360"/>
                  <a:gd name="T22" fmla="*/ 211 w 360"/>
                  <a:gd name="T23" fmla="*/ 66 h 360"/>
                  <a:gd name="T24" fmla="*/ 180 w 360"/>
                  <a:gd name="T25" fmla="*/ 0 h 360"/>
                  <a:gd name="T26" fmla="*/ 184 w 360"/>
                  <a:gd name="T27" fmla="*/ 4 h 360"/>
                  <a:gd name="T28" fmla="*/ 184 w 360"/>
                  <a:gd name="T29" fmla="*/ 50 h 360"/>
                  <a:gd name="T30" fmla="*/ 247 w 360"/>
                  <a:gd name="T31" fmla="*/ 68 h 360"/>
                  <a:gd name="T32" fmla="*/ 292 w 360"/>
                  <a:gd name="T33" fmla="*/ 113 h 360"/>
                  <a:gd name="T34" fmla="*/ 310 w 360"/>
                  <a:gd name="T35" fmla="*/ 176 h 360"/>
                  <a:gd name="T36" fmla="*/ 356 w 360"/>
                  <a:gd name="T37" fmla="*/ 176 h 360"/>
                  <a:gd name="T38" fmla="*/ 360 w 360"/>
                  <a:gd name="T39" fmla="*/ 180 h 360"/>
                  <a:gd name="T40" fmla="*/ 356 w 360"/>
                  <a:gd name="T41" fmla="*/ 185 h 360"/>
                  <a:gd name="T42" fmla="*/ 310 w 360"/>
                  <a:gd name="T43" fmla="*/ 187 h 360"/>
                  <a:gd name="T44" fmla="*/ 292 w 360"/>
                  <a:gd name="T45" fmla="*/ 249 h 360"/>
                  <a:gd name="T46" fmla="*/ 247 w 360"/>
                  <a:gd name="T47" fmla="*/ 293 h 360"/>
                  <a:gd name="T48" fmla="*/ 184 w 360"/>
                  <a:gd name="T49" fmla="*/ 313 h 360"/>
                  <a:gd name="T50" fmla="*/ 184 w 360"/>
                  <a:gd name="T51" fmla="*/ 359 h 360"/>
                  <a:gd name="T52" fmla="*/ 180 w 360"/>
                  <a:gd name="T53" fmla="*/ 360 h 360"/>
                  <a:gd name="T54" fmla="*/ 175 w 360"/>
                  <a:gd name="T55" fmla="*/ 359 h 360"/>
                  <a:gd name="T56" fmla="*/ 173 w 360"/>
                  <a:gd name="T57" fmla="*/ 313 h 360"/>
                  <a:gd name="T58" fmla="*/ 111 w 360"/>
                  <a:gd name="T59" fmla="*/ 293 h 360"/>
                  <a:gd name="T60" fmla="*/ 67 w 360"/>
                  <a:gd name="T61" fmla="*/ 249 h 360"/>
                  <a:gd name="T62" fmla="*/ 47 w 360"/>
                  <a:gd name="T63" fmla="*/ 187 h 360"/>
                  <a:gd name="T64" fmla="*/ 1 w 360"/>
                  <a:gd name="T65" fmla="*/ 185 h 360"/>
                  <a:gd name="T66" fmla="*/ 0 w 360"/>
                  <a:gd name="T67" fmla="*/ 180 h 360"/>
                  <a:gd name="T68" fmla="*/ 1 w 360"/>
                  <a:gd name="T69" fmla="*/ 176 h 360"/>
                  <a:gd name="T70" fmla="*/ 47 w 360"/>
                  <a:gd name="T71" fmla="*/ 176 h 360"/>
                  <a:gd name="T72" fmla="*/ 67 w 360"/>
                  <a:gd name="T73" fmla="*/ 113 h 360"/>
                  <a:gd name="T74" fmla="*/ 111 w 360"/>
                  <a:gd name="T75" fmla="*/ 68 h 360"/>
                  <a:gd name="T76" fmla="*/ 173 w 360"/>
                  <a:gd name="T77" fmla="*/ 50 h 360"/>
                  <a:gd name="T78" fmla="*/ 175 w 360"/>
                  <a:gd name="T79" fmla="*/ 4 h 360"/>
                  <a:gd name="T80" fmla="*/ 180 w 360"/>
                  <a:gd name="T81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60" h="360">
                    <a:moveTo>
                      <a:pt x="180" y="61"/>
                    </a:moveTo>
                    <a:lnTo>
                      <a:pt x="147" y="66"/>
                    </a:lnTo>
                    <a:lnTo>
                      <a:pt x="119" y="77"/>
                    </a:lnTo>
                    <a:lnTo>
                      <a:pt x="94" y="97"/>
                    </a:lnTo>
                    <a:lnTo>
                      <a:pt x="75" y="120"/>
                    </a:lnTo>
                    <a:lnTo>
                      <a:pt x="63" y="149"/>
                    </a:lnTo>
                    <a:lnTo>
                      <a:pt x="58" y="180"/>
                    </a:lnTo>
                    <a:lnTo>
                      <a:pt x="63" y="213"/>
                    </a:lnTo>
                    <a:lnTo>
                      <a:pt x="75" y="241"/>
                    </a:lnTo>
                    <a:lnTo>
                      <a:pt x="94" y="266"/>
                    </a:lnTo>
                    <a:lnTo>
                      <a:pt x="119" y="285"/>
                    </a:lnTo>
                    <a:lnTo>
                      <a:pt x="147" y="297"/>
                    </a:lnTo>
                    <a:lnTo>
                      <a:pt x="180" y="302"/>
                    </a:lnTo>
                    <a:lnTo>
                      <a:pt x="211" y="297"/>
                    </a:lnTo>
                    <a:lnTo>
                      <a:pt x="240" y="285"/>
                    </a:lnTo>
                    <a:lnTo>
                      <a:pt x="263" y="266"/>
                    </a:lnTo>
                    <a:lnTo>
                      <a:pt x="283" y="241"/>
                    </a:lnTo>
                    <a:lnTo>
                      <a:pt x="294" y="213"/>
                    </a:lnTo>
                    <a:lnTo>
                      <a:pt x="299" y="180"/>
                    </a:lnTo>
                    <a:lnTo>
                      <a:pt x="294" y="149"/>
                    </a:lnTo>
                    <a:lnTo>
                      <a:pt x="283" y="120"/>
                    </a:lnTo>
                    <a:lnTo>
                      <a:pt x="263" y="97"/>
                    </a:lnTo>
                    <a:lnTo>
                      <a:pt x="240" y="77"/>
                    </a:lnTo>
                    <a:lnTo>
                      <a:pt x="211" y="66"/>
                    </a:lnTo>
                    <a:lnTo>
                      <a:pt x="180" y="61"/>
                    </a:lnTo>
                    <a:close/>
                    <a:moveTo>
                      <a:pt x="180" y="0"/>
                    </a:moveTo>
                    <a:lnTo>
                      <a:pt x="183" y="2"/>
                    </a:lnTo>
                    <a:lnTo>
                      <a:pt x="184" y="4"/>
                    </a:lnTo>
                    <a:lnTo>
                      <a:pt x="184" y="7"/>
                    </a:lnTo>
                    <a:lnTo>
                      <a:pt x="184" y="50"/>
                    </a:lnTo>
                    <a:lnTo>
                      <a:pt x="217" y="54"/>
                    </a:lnTo>
                    <a:lnTo>
                      <a:pt x="247" y="68"/>
                    </a:lnTo>
                    <a:lnTo>
                      <a:pt x="273" y="87"/>
                    </a:lnTo>
                    <a:lnTo>
                      <a:pt x="292" y="113"/>
                    </a:lnTo>
                    <a:lnTo>
                      <a:pt x="306" y="143"/>
                    </a:lnTo>
                    <a:lnTo>
                      <a:pt x="310" y="176"/>
                    </a:lnTo>
                    <a:lnTo>
                      <a:pt x="353" y="176"/>
                    </a:lnTo>
                    <a:lnTo>
                      <a:pt x="356" y="176"/>
                    </a:lnTo>
                    <a:lnTo>
                      <a:pt x="358" y="177"/>
                    </a:lnTo>
                    <a:lnTo>
                      <a:pt x="360" y="180"/>
                    </a:lnTo>
                    <a:lnTo>
                      <a:pt x="358" y="184"/>
                    </a:lnTo>
                    <a:lnTo>
                      <a:pt x="356" y="185"/>
                    </a:lnTo>
                    <a:lnTo>
                      <a:pt x="353" y="187"/>
                    </a:lnTo>
                    <a:lnTo>
                      <a:pt x="310" y="187"/>
                    </a:lnTo>
                    <a:lnTo>
                      <a:pt x="306" y="220"/>
                    </a:lnTo>
                    <a:lnTo>
                      <a:pt x="292" y="249"/>
                    </a:lnTo>
                    <a:lnTo>
                      <a:pt x="273" y="274"/>
                    </a:lnTo>
                    <a:lnTo>
                      <a:pt x="247" y="293"/>
                    </a:lnTo>
                    <a:lnTo>
                      <a:pt x="217" y="306"/>
                    </a:lnTo>
                    <a:lnTo>
                      <a:pt x="184" y="313"/>
                    </a:lnTo>
                    <a:lnTo>
                      <a:pt x="184" y="356"/>
                    </a:lnTo>
                    <a:lnTo>
                      <a:pt x="184" y="359"/>
                    </a:lnTo>
                    <a:lnTo>
                      <a:pt x="183" y="360"/>
                    </a:lnTo>
                    <a:lnTo>
                      <a:pt x="180" y="360"/>
                    </a:lnTo>
                    <a:lnTo>
                      <a:pt x="176" y="360"/>
                    </a:lnTo>
                    <a:lnTo>
                      <a:pt x="175" y="359"/>
                    </a:lnTo>
                    <a:lnTo>
                      <a:pt x="173" y="356"/>
                    </a:lnTo>
                    <a:lnTo>
                      <a:pt x="173" y="313"/>
                    </a:lnTo>
                    <a:lnTo>
                      <a:pt x="140" y="306"/>
                    </a:lnTo>
                    <a:lnTo>
                      <a:pt x="111" y="293"/>
                    </a:lnTo>
                    <a:lnTo>
                      <a:pt x="86" y="274"/>
                    </a:lnTo>
                    <a:lnTo>
                      <a:pt x="67" y="249"/>
                    </a:lnTo>
                    <a:lnTo>
                      <a:pt x="54" y="220"/>
                    </a:lnTo>
                    <a:lnTo>
                      <a:pt x="47" y="187"/>
                    </a:lnTo>
                    <a:lnTo>
                      <a:pt x="4" y="187"/>
                    </a:lnTo>
                    <a:lnTo>
                      <a:pt x="1" y="185"/>
                    </a:lnTo>
                    <a:lnTo>
                      <a:pt x="0" y="184"/>
                    </a:lnTo>
                    <a:lnTo>
                      <a:pt x="0" y="180"/>
                    </a:lnTo>
                    <a:lnTo>
                      <a:pt x="0" y="177"/>
                    </a:lnTo>
                    <a:lnTo>
                      <a:pt x="1" y="176"/>
                    </a:lnTo>
                    <a:lnTo>
                      <a:pt x="4" y="176"/>
                    </a:lnTo>
                    <a:lnTo>
                      <a:pt x="47" y="176"/>
                    </a:lnTo>
                    <a:lnTo>
                      <a:pt x="54" y="143"/>
                    </a:lnTo>
                    <a:lnTo>
                      <a:pt x="67" y="113"/>
                    </a:lnTo>
                    <a:lnTo>
                      <a:pt x="86" y="87"/>
                    </a:lnTo>
                    <a:lnTo>
                      <a:pt x="111" y="68"/>
                    </a:lnTo>
                    <a:lnTo>
                      <a:pt x="140" y="54"/>
                    </a:lnTo>
                    <a:lnTo>
                      <a:pt x="173" y="50"/>
                    </a:lnTo>
                    <a:lnTo>
                      <a:pt x="173" y="7"/>
                    </a:lnTo>
                    <a:lnTo>
                      <a:pt x="175" y="4"/>
                    </a:lnTo>
                    <a:lnTo>
                      <a:pt x="176" y="2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70" name="Группа 69"/>
          <p:cNvGrpSpPr/>
          <p:nvPr/>
        </p:nvGrpSpPr>
        <p:grpSpPr>
          <a:xfrm>
            <a:off x="5652120" y="1779662"/>
            <a:ext cx="1341111" cy="1224138"/>
            <a:chOff x="5868144" y="1707654"/>
            <a:chExt cx="1341111" cy="1224138"/>
          </a:xfrm>
        </p:grpSpPr>
        <p:sp>
          <p:nvSpPr>
            <p:cNvPr id="50" name="Шестиугольник 49"/>
            <p:cNvSpPr/>
            <p:nvPr/>
          </p:nvSpPr>
          <p:spPr>
            <a:xfrm>
              <a:off x="5868144" y="1707654"/>
              <a:ext cx="1341111" cy="1224136"/>
            </a:xfrm>
            <a:prstGeom prst="hexagon">
              <a:avLst/>
            </a:prstGeom>
            <a:solidFill>
              <a:srgbClr val="64BEC8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Равнобедренный треугольник 50"/>
            <p:cNvSpPr/>
            <p:nvPr/>
          </p:nvSpPr>
          <p:spPr>
            <a:xfrm rot="5400000">
              <a:off x="6445607" y="2175708"/>
              <a:ext cx="1224137" cy="288032"/>
            </a:xfrm>
            <a:prstGeom prst="triangle">
              <a:avLst/>
            </a:prstGeom>
            <a:solidFill>
              <a:schemeClr val="bg1">
                <a:alpha val="25098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975092" y="1934711"/>
              <a:ext cx="113454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ОТЧЁТ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63" name="Группа 62"/>
            <p:cNvGrpSpPr/>
            <p:nvPr/>
          </p:nvGrpSpPr>
          <p:grpSpPr>
            <a:xfrm>
              <a:off x="6300192" y="2283718"/>
              <a:ext cx="432048" cy="522513"/>
              <a:chOff x="-2449513" y="2827338"/>
              <a:chExt cx="439738" cy="531813"/>
            </a:xfrm>
          </p:grpSpPr>
          <p:sp>
            <p:nvSpPr>
              <p:cNvPr id="59" name="Freeform 384"/>
              <p:cNvSpPr>
                <a:spLocks noEditPoints="1"/>
              </p:cNvSpPr>
              <p:nvPr/>
            </p:nvSpPr>
            <p:spPr bwMode="auto">
              <a:xfrm>
                <a:off x="-2449513" y="2827338"/>
                <a:ext cx="439738" cy="531813"/>
              </a:xfrm>
              <a:custGeom>
                <a:avLst/>
                <a:gdLst>
                  <a:gd name="T0" fmla="*/ 14 w 277"/>
                  <a:gd name="T1" fmla="*/ 227 h 335"/>
                  <a:gd name="T2" fmla="*/ 14 w 277"/>
                  <a:gd name="T3" fmla="*/ 306 h 335"/>
                  <a:gd name="T4" fmla="*/ 14 w 277"/>
                  <a:gd name="T5" fmla="*/ 311 h 335"/>
                  <a:gd name="T6" fmla="*/ 17 w 277"/>
                  <a:gd name="T7" fmla="*/ 316 h 335"/>
                  <a:gd name="T8" fmla="*/ 20 w 277"/>
                  <a:gd name="T9" fmla="*/ 321 h 335"/>
                  <a:gd name="T10" fmla="*/ 25 w 277"/>
                  <a:gd name="T11" fmla="*/ 322 h 335"/>
                  <a:gd name="T12" fmla="*/ 32 w 277"/>
                  <a:gd name="T13" fmla="*/ 324 h 335"/>
                  <a:gd name="T14" fmla="*/ 248 w 277"/>
                  <a:gd name="T15" fmla="*/ 324 h 335"/>
                  <a:gd name="T16" fmla="*/ 252 w 277"/>
                  <a:gd name="T17" fmla="*/ 322 h 335"/>
                  <a:gd name="T18" fmla="*/ 257 w 277"/>
                  <a:gd name="T19" fmla="*/ 321 h 335"/>
                  <a:gd name="T20" fmla="*/ 262 w 277"/>
                  <a:gd name="T21" fmla="*/ 316 h 335"/>
                  <a:gd name="T22" fmla="*/ 264 w 277"/>
                  <a:gd name="T23" fmla="*/ 311 h 335"/>
                  <a:gd name="T24" fmla="*/ 266 w 277"/>
                  <a:gd name="T25" fmla="*/ 306 h 335"/>
                  <a:gd name="T26" fmla="*/ 266 w 277"/>
                  <a:gd name="T27" fmla="*/ 227 h 335"/>
                  <a:gd name="T28" fmla="*/ 14 w 277"/>
                  <a:gd name="T29" fmla="*/ 227 h 335"/>
                  <a:gd name="T30" fmla="*/ 14 w 277"/>
                  <a:gd name="T31" fmla="*/ 119 h 335"/>
                  <a:gd name="T32" fmla="*/ 14 w 277"/>
                  <a:gd name="T33" fmla="*/ 216 h 335"/>
                  <a:gd name="T34" fmla="*/ 266 w 277"/>
                  <a:gd name="T35" fmla="*/ 216 h 335"/>
                  <a:gd name="T36" fmla="*/ 266 w 277"/>
                  <a:gd name="T37" fmla="*/ 119 h 335"/>
                  <a:gd name="T38" fmla="*/ 14 w 277"/>
                  <a:gd name="T39" fmla="*/ 119 h 335"/>
                  <a:gd name="T40" fmla="*/ 32 w 277"/>
                  <a:gd name="T41" fmla="*/ 11 h 335"/>
                  <a:gd name="T42" fmla="*/ 25 w 277"/>
                  <a:gd name="T43" fmla="*/ 13 h 335"/>
                  <a:gd name="T44" fmla="*/ 20 w 277"/>
                  <a:gd name="T45" fmla="*/ 15 h 335"/>
                  <a:gd name="T46" fmla="*/ 17 w 277"/>
                  <a:gd name="T47" fmla="*/ 20 h 335"/>
                  <a:gd name="T48" fmla="*/ 14 w 277"/>
                  <a:gd name="T49" fmla="*/ 25 h 335"/>
                  <a:gd name="T50" fmla="*/ 14 w 277"/>
                  <a:gd name="T51" fmla="*/ 29 h 335"/>
                  <a:gd name="T52" fmla="*/ 14 w 277"/>
                  <a:gd name="T53" fmla="*/ 108 h 335"/>
                  <a:gd name="T54" fmla="*/ 266 w 277"/>
                  <a:gd name="T55" fmla="*/ 108 h 335"/>
                  <a:gd name="T56" fmla="*/ 266 w 277"/>
                  <a:gd name="T57" fmla="*/ 29 h 335"/>
                  <a:gd name="T58" fmla="*/ 264 w 277"/>
                  <a:gd name="T59" fmla="*/ 25 h 335"/>
                  <a:gd name="T60" fmla="*/ 262 w 277"/>
                  <a:gd name="T61" fmla="*/ 20 h 335"/>
                  <a:gd name="T62" fmla="*/ 257 w 277"/>
                  <a:gd name="T63" fmla="*/ 15 h 335"/>
                  <a:gd name="T64" fmla="*/ 252 w 277"/>
                  <a:gd name="T65" fmla="*/ 13 h 335"/>
                  <a:gd name="T66" fmla="*/ 248 w 277"/>
                  <a:gd name="T67" fmla="*/ 11 h 335"/>
                  <a:gd name="T68" fmla="*/ 32 w 277"/>
                  <a:gd name="T69" fmla="*/ 11 h 335"/>
                  <a:gd name="T70" fmla="*/ 32 w 277"/>
                  <a:gd name="T71" fmla="*/ 0 h 335"/>
                  <a:gd name="T72" fmla="*/ 248 w 277"/>
                  <a:gd name="T73" fmla="*/ 0 h 335"/>
                  <a:gd name="T74" fmla="*/ 262 w 277"/>
                  <a:gd name="T75" fmla="*/ 5 h 335"/>
                  <a:gd name="T76" fmla="*/ 272 w 277"/>
                  <a:gd name="T77" fmla="*/ 15 h 335"/>
                  <a:gd name="T78" fmla="*/ 277 w 277"/>
                  <a:gd name="T79" fmla="*/ 29 h 335"/>
                  <a:gd name="T80" fmla="*/ 277 w 277"/>
                  <a:gd name="T81" fmla="*/ 306 h 335"/>
                  <a:gd name="T82" fmla="*/ 272 w 277"/>
                  <a:gd name="T83" fmla="*/ 321 h 335"/>
                  <a:gd name="T84" fmla="*/ 262 w 277"/>
                  <a:gd name="T85" fmla="*/ 332 h 335"/>
                  <a:gd name="T86" fmla="*/ 248 w 277"/>
                  <a:gd name="T87" fmla="*/ 335 h 335"/>
                  <a:gd name="T88" fmla="*/ 32 w 277"/>
                  <a:gd name="T89" fmla="*/ 335 h 335"/>
                  <a:gd name="T90" fmla="*/ 15 w 277"/>
                  <a:gd name="T91" fmla="*/ 332 h 335"/>
                  <a:gd name="T92" fmla="*/ 5 w 277"/>
                  <a:gd name="T93" fmla="*/ 321 h 335"/>
                  <a:gd name="T94" fmla="*/ 0 w 277"/>
                  <a:gd name="T95" fmla="*/ 306 h 335"/>
                  <a:gd name="T96" fmla="*/ 0 w 277"/>
                  <a:gd name="T97" fmla="*/ 29 h 335"/>
                  <a:gd name="T98" fmla="*/ 5 w 277"/>
                  <a:gd name="T99" fmla="*/ 15 h 335"/>
                  <a:gd name="T100" fmla="*/ 15 w 277"/>
                  <a:gd name="T101" fmla="*/ 5 h 335"/>
                  <a:gd name="T102" fmla="*/ 32 w 277"/>
                  <a:gd name="T103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7" h="335">
                    <a:moveTo>
                      <a:pt x="14" y="227"/>
                    </a:moveTo>
                    <a:lnTo>
                      <a:pt x="14" y="306"/>
                    </a:lnTo>
                    <a:lnTo>
                      <a:pt x="14" y="311"/>
                    </a:lnTo>
                    <a:lnTo>
                      <a:pt x="17" y="316"/>
                    </a:lnTo>
                    <a:lnTo>
                      <a:pt x="20" y="321"/>
                    </a:lnTo>
                    <a:lnTo>
                      <a:pt x="25" y="322"/>
                    </a:lnTo>
                    <a:lnTo>
                      <a:pt x="32" y="324"/>
                    </a:lnTo>
                    <a:lnTo>
                      <a:pt x="248" y="324"/>
                    </a:lnTo>
                    <a:lnTo>
                      <a:pt x="252" y="322"/>
                    </a:lnTo>
                    <a:lnTo>
                      <a:pt x="257" y="321"/>
                    </a:lnTo>
                    <a:lnTo>
                      <a:pt x="262" y="316"/>
                    </a:lnTo>
                    <a:lnTo>
                      <a:pt x="264" y="311"/>
                    </a:lnTo>
                    <a:lnTo>
                      <a:pt x="266" y="306"/>
                    </a:lnTo>
                    <a:lnTo>
                      <a:pt x="266" y="227"/>
                    </a:lnTo>
                    <a:lnTo>
                      <a:pt x="14" y="227"/>
                    </a:lnTo>
                    <a:close/>
                    <a:moveTo>
                      <a:pt x="14" y="119"/>
                    </a:moveTo>
                    <a:lnTo>
                      <a:pt x="14" y="216"/>
                    </a:lnTo>
                    <a:lnTo>
                      <a:pt x="266" y="216"/>
                    </a:lnTo>
                    <a:lnTo>
                      <a:pt x="266" y="119"/>
                    </a:lnTo>
                    <a:lnTo>
                      <a:pt x="14" y="119"/>
                    </a:lnTo>
                    <a:close/>
                    <a:moveTo>
                      <a:pt x="32" y="11"/>
                    </a:moveTo>
                    <a:lnTo>
                      <a:pt x="25" y="13"/>
                    </a:lnTo>
                    <a:lnTo>
                      <a:pt x="20" y="15"/>
                    </a:lnTo>
                    <a:lnTo>
                      <a:pt x="17" y="20"/>
                    </a:lnTo>
                    <a:lnTo>
                      <a:pt x="14" y="25"/>
                    </a:lnTo>
                    <a:lnTo>
                      <a:pt x="14" y="29"/>
                    </a:lnTo>
                    <a:lnTo>
                      <a:pt x="14" y="108"/>
                    </a:lnTo>
                    <a:lnTo>
                      <a:pt x="266" y="108"/>
                    </a:lnTo>
                    <a:lnTo>
                      <a:pt x="266" y="29"/>
                    </a:lnTo>
                    <a:lnTo>
                      <a:pt x="264" y="25"/>
                    </a:lnTo>
                    <a:lnTo>
                      <a:pt x="262" y="20"/>
                    </a:lnTo>
                    <a:lnTo>
                      <a:pt x="257" y="15"/>
                    </a:lnTo>
                    <a:lnTo>
                      <a:pt x="252" y="13"/>
                    </a:lnTo>
                    <a:lnTo>
                      <a:pt x="248" y="11"/>
                    </a:lnTo>
                    <a:lnTo>
                      <a:pt x="32" y="11"/>
                    </a:lnTo>
                    <a:close/>
                    <a:moveTo>
                      <a:pt x="32" y="0"/>
                    </a:moveTo>
                    <a:lnTo>
                      <a:pt x="248" y="0"/>
                    </a:lnTo>
                    <a:lnTo>
                      <a:pt x="262" y="5"/>
                    </a:lnTo>
                    <a:lnTo>
                      <a:pt x="272" y="15"/>
                    </a:lnTo>
                    <a:lnTo>
                      <a:pt x="277" y="29"/>
                    </a:lnTo>
                    <a:lnTo>
                      <a:pt x="277" y="306"/>
                    </a:lnTo>
                    <a:lnTo>
                      <a:pt x="272" y="321"/>
                    </a:lnTo>
                    <a:lnTo>
                      <a:pt x="262" y="332"/>
                    </a:lnTo>
                    <a:lnTo>
                      <a:pt x="248" y="335"/>
                    </a:lnTo>
                    <a:lnTo>
                      <a:pt x="32" y="335"/>
                    </a:lnTo>
                    <a:lnTo>
                      <a:pt x="15" y="332"/>
                    </a:lnTo>
                    <a:lnTo>
                      <a:pt x="5" y="321"/>
                    </a:lnTo>
                    <a:lnTo>
                      <a:pt x="0" y="306"/>
                    </a:lnTo>
                    <a:lnTo>
                      <a:pt x="0" y="29"/>
                    </a:lnTo>
                    <a:lnTo>
                      <a:pt x="5" y="15"/>
                    </a:lnTo>
                    <a:lnTo>
                      <a:pt x="15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Freeform 385"/>
              <p:cNvSpPr>
                <a:spLocks/>
              </p:cNvSpPr>
              <p:nvPr/>
            </p:nvSpPr>
            <p:spPr bwMode="auto">
              <a:xfrm>
                <a:off x="-2306638" y="3244850"/>
                <a:ext cx="153988" cy="50800"/>
              </a:xfrm>
              <a:custGeom>
                <a:avLst/>
                <a:gdLst>
                  <a:gd name="T0" fmla="*/ 7 w 97"/>
                  <a:gd name="T1" fmla="*/ 0 h 32"/>
                  <a:gd name="T2" fmla="*/ 10 w 97"/>
                  <a:gd name="T3" fmla="*/ 2 h 32"/>
                  <a:gd name="T4" fmla="*/ 12 w 97"/>
                  <a:gd name="T5" fmla="*/ 4 h 32"/>
                  <a:gd name="T6" fmla="*/ 14 w 97"/>
                  <a:gd name="T7" fmla="*/ 7 h 32"/>
                  <a:gd name="T8" fmla="*/ 14 w 97"/>
                  <a:gd name="T9" fmla="*/ 15 h 32"/>
                  <a:gd name="T10" fmla="*/ 14 w 97"/>
                  <a:gd name="T11" fmla="*/ 17 h 32"/>
                  <a:gd name="T12" fmla="*/ 15 w 97"/>
                  <a:gd name="T13" fmla="*/ 18 h 32"/>
                  <a:gd name="T14" fmla="*/ 18 w 97"/>
                  <a:gd name="T15" fmla="*/ 18 h 32"/>
                  <a:gd name="T16" fmla="*/ 79 w 97"/>
                  <a:gd name="T17" fmla="*/ 18 h 32"/>
                  <a:gd name="T18" fmla="*/ 82 w 97"/>
                  <a:gd name="T19" fmla="*/ 18 h 32"/>
                  <a:gd name="T20" fmla="*/ 84 w 97"/>
                  <a:gd name="T21" fmla="*/ 17 h 32"/>
                  <a:gd name="T22" fmla="*/ 86 w 97"/>
                  <a:gd name="T23" fmla="*/ 15 h 32"/>
                  <a:gd name="T24" fmla="*/ 86 w 97"/>
                  <a:gd name="T25" fmla="*/ 7 h 32"/>
                  <a:gd name="T26" fmla="*/ 86 w 97"/>
                  <a:gd name="T27" fmla="*/ 4 h 32"/>
                  <a:gd name="T28" fmla="*/ 87 w 97"/>
                  <a:gd name="T29" fmla="*/ 2 h 32"/>
                  <a:gd name="T30" fmla="*/ 90 w 97"/>
                  <a:gd name="T31" fmla="*/ 0 h 32"/>
                  <a:gd name="T32" fmla="*/ 94 w 97"/>
                  <a:gd name="T33" fmla="*/ 2 h 32"/>
                  <a:gd name="T34" fmla="*/ 95 w 97"/>
                  <a:gd name="T35" fmla="*/ 4 h 32"/>
                  <a:gd name="T36" fmla="*/ 97 w 97"/>
                  <a:gd name="T37" fmla="*/ 7 h 32"/>
                  <a:gd name="T38" fmla="*/ 97 w 97"/>
                  <a:gd name="T39" fmla="*/ 15 h 32"/>
                  <a:gd name="T40" fmla="*/ 95 w 97"/>
                  <a:gd name="T41" fmla="*/ 20 h 32"/>
                  <a:gd name="T42" fmla="*/ 94 w 97"/>
                  <a:gd name="T43" fmla="*/ 25 h 32"/>
                  <a:gd name="T44" fmla="*/ 89 w 97"/>
                  <a:gd name="T45" fmla="*/ 28 h 32"/>
                  <a:gd name="T46" fmla="*/ 84 w 97"/>
                  <a:gd name="T47" fmla="*/ 30 h 32"/>
                  <a:gd name="T48" fmla="*/ 79 w 97"/>
                  <a:gd name="T49" fmla="*/ 32 h 32"/>
                  <a:gd name="T50" fmla="*/ 18 w 97"/>
                  <a:gd name="T51" fmla="*/ 32 h 32"/>
                  <a:gd name="T52" fmla="*/ 14 w 97"/>
                  <a:gd name="T53" fmla="*/ 30 h 32"/>
                  <a:gd name="T54" fmla="*/ 9 w 97"/>
                  <a:gd name="T55" fmla="*/ 28 h 32"/>
                  <a:gd name="T56" fmla="*/ 4 w 97"/>
                  <a:gd name="T57" fmla="*/ 25 h 32"/>
                  <a:gd name="T58" fmla="*/ 2 w 97"/>
                  <a:gd name="T59" fmla="*/ 20 h 32"/>
                  <a:gd name="T60" fmla="*/ 0 w 97"/>
                  <a:gd name="T61" fmla="*/ 15 h 32"/>
                  <a:gd name="T62" fmla="*/ 0 w 97"/>
                  <a:gd name="T63" fmla="*/ 7 h 32"/>
                  <a:gd name="T64" fmla="*/ 2 w 97"/>
                  <a:gd name="T65" fmla="*/ 4 h 32"/>
                  <a:gd name="T66" fmla="*/ 4 w 97"/>
                  <a:gd name="T67" fmla="*/ 2 h 32"/>
                  <a:gd name="T68" fmla="*/ 7 w 97"/>
                  <a:gd name="T6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7" h="32">
                    <a:moveTo>
                      <a:pt x="7" y="0"/>
                    </a:moveTo>
                    <a:lnTo>
                      <a:pt x="10" y="2"/>
                    </a:lnTo>
                    <a:lnTo>
                      <a:pt x="12" y="4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17"/>
                    </a:lnTo>
                    <a:lnTo>
                      <a:pt x="15" y="18"/>
                    </a:lnTo>
                    <a:lnTo>
                      <a:pt x="18" y="18"/>
                    </a:lnTo>
                    <a:lnTo>
                      <a:pt x="79" y="18"/>
                    </a:lnTo>
                    <a:lnTo>
                      <a:pt x="82" y="18"/>
                    </a:lnTo>
                    <a:lnTo>
                      <a:pt x="84" y="17"/>
                    </a:lnTo>
                    <a:lnTo>
                      <a:pt x="86" y="15"/>
                    </a:lnTo>
                    <a:lnTo>
                      <a:pt x="86" y="7"/>
                    </a:lnTo>
                    <a:lnTo>
                      <a:pt x="86" y="4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4" y="2"/>
                    </a:lnTo>
                    <a:lnTo>
                      <a:pt x="95" y="4"/>
                    </a:lnTo>
                    <a:lnTo>
                      <a:pt x="97" y="7"/>
                    </a:lnTo>
                    <a:lnTo>
                      <a:pt x="97" y="15"/>
                    </a:lnTo>
                    <a:lnTo>
                      <a:pt x="95" y="20"/>
                    </a:lnTo>
                    <a:lnTo>
                      <a:pt x="94" y="25"/>
                    </a:lnTo>
                    <a:lnTo>
                      <a:pt x="89" y="28"/>
                    </a:lnTo>
                    <a:lnTo>
                      <a:pt x="84" y="30"/>
                    </a:lnTo>
                    <a:lnTo>
                      <a:pt x="79" y="32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9" y="28"/>
                    </a:lnTo>
                    <a:lnTo>
                      <a:pt x="4" y="25"/>
                    </a:lnTo>
                    <a:lnTo>
                      <a:pt x="2" y="20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Freeform 386"/>
              <p:cNvSpPr>
                <a:spLocks/>
              </p:cNvSpPr>
              <p:nvPr/>
            </p:nvSpPr>
            <p:spPr bwMode="auto">
              <a:xfrm>
                <a:off x="-2306638" y="3073400"/>
                <a:ext cx="153988" cy="50800"/>
              </a:xfrm>
              <a:custGeom>
                <a:avLst/>
                <a:gdLst>
                  <a:gd name="T0" fmla="*/ 7 w 97"/>
                  <a:gd name="T1" fmla="*/ 0 h 32"/>
                  <a:gd name="T2" fmla="*/ 10 w 97"/>
                  <a:gd name="T3" fmla="*/ 2 h 32"/>
                  <a:gd name="T4" fmla="*/ 12 w 97"/>
                  <a:gd name="T5" fmla="*/ 4 h 32"/>
                  <a:gd name="T6" fmla="*/ 14 w 97"/>
                  <a:gd name="T7" fmla="*/ 7 h 32"/>
                  <a:gd name="T8" fmla="*/ 14 w 97"/>
                  <a:gd name="T9" fmla="*/ 15 h 32"/>
                  <a:gd name="T10" fmla="*/ 14 w 97"/>
                  <a:gd name="T11" fmla="*/ 17 h 32"/>
                  <a:gd name="T12" fmla="*/ 15 w 97"/>
                  <a:gd name="T13" fmla="*/ 18 h 32"/>
                  <a:gd name="T14" fmla="*/ 18 w 97"/>
                  <a:gd name="T15" fmla="*/ 18 h 32"/>
                  <a:gd name="T16" fmla="*/ 79 w 97"/>
                  <a:gd name="T17" fmla="*/ 18 h 32"/>
                  <a:gd name="T18" fmla="*/ 82 w 97"/>
                  <a:gd name="T19" fmla="*/ 18 h 32"/>
                  <a:gd name="T20" fmla="*/ 84 w 97"/>
                  <a:gd name="T21" fmla="*/ 17 h 32"/>
                  <a:gd name="T22" fmla="*/ 86 w 97"/>
                  <a:gd name="T23" fmla="*/ 15 h 32"/>
                  <a:gd name="T24" fmla="*/ 86 w 97"/>
                  <a:gd name="T25" fmla="*/ 7 h 32"/>
                  <a:gd name="T26" fmla="*/ 86 w 97"/>
                  <a:gd name="T27" fmla="*/ 4 h 32"/>
                  <a:gd name="T28" fmla="*/ 87 w 97"/>
                  <a:gd name="T29" fmla="*/ 2 h 32"/>
                  <a:gd name="T30" fmla="*/ 90 w 97"/>
                  <a:gd name="T31" fmla="*/ 0 h 32"/>
                  <a:gd name="T32" fmla="*/ 94 w 97"/>
                  <a:gd name="T33" fmla="*/ 2 h 32"/>
                  <a:gd name="T34" fmla="*/ 95 w 97"/>
                  <a:gd name="T35" fmla="*/ 4 h 32"/>
                  <a:gd name="T36" fmla="*/ 97 w 97"/>
                  <a:gd name="T37" fmla="*/ 7 h 32"/>
                  <a:gd name="T38" fmla="*/ 97 w 97"/>
                  <a:gd name="T39" fmla="*/ 15 h 32"/>
                  <a:gd name="T40" fmla="*/ 95 w 97"/>
                  <a:gd name="T41" fmla="*/ 20 h 32"/>
                  <a:gd name="T42" fmla="*/ 94 w 97"/>
                  <a:gd name="T43" fmla="*/ 25 h 32"/>
                  <a:gd name="T44" fmla="*/ 89 w 97"/>
                  <a:gd name="T45" fmla="*/ 28 h 32"/>
                  <a:gd name="T46" fmla="*/ 84 w 97"/>
                  <a:gd name="T47" fmla="*/ 30 h 32"/>
                  <a:gd name="T48" fmla="*/ 79 w 97"/>
                  <a:gd name="T49" fmla="*/ 32 h 32"/>
                  <a:gd name="T50" fmla="*/ 18 w 97"/>
                  <a:gd name="T51" fmla="*/ 32 h 32"/>
                  <a:gd name="T52" fmla="*/ 14 w 97"/>
                  <a:gd name="T53" fmla="*/ 30 h 32"/>
                  <a:gd name="T54" fmla="*/ 9 w 97"/>
                  <a:gd name="T55" fmla="*/ 28 h 32"/>
                  <a:gd name="T56" fmla="*/ 4 w 97"/>
                  <a:gd name="T57" fmla="*/ 25 h 32"/>
                  <a:gd name="T58" fmla="*/ 2 w 97"/>
                  <a:gd name="T59" fmla="*/ 20 h 32"/>
                  <a:gd name="T60" fmla="*/ 0 w 97"/>
                  <a:gd name="T61" fmla="*/ 15 h 32"/>
                  <a:gd name="T62" fmla="*/ 0 w 97"/>
                  <a:gd name="T63" fmla="*/ 7 h 32"/>
                  <a:gd name="T64" fmla="*/ 2 w 97"/>
                  <a:gd name="T65" fmla="*/ 4 h 32"/>
                  <a:gd name="T66" fmla="*/ 4 w 97"/>
                  <a:gd name="T67" fmla="*/ 2 h 32"/>
                  <a:gd name="T68" fmla="*/ 7 w 97"/>
                  <a:gd name="T6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7" h="32">
                    <a:moveTo>
                      <a:pt x="7" y="0"/>
                    </a:moveTo>
                    <a:lnTo>
                      <a:pt x="10" y="2"/>
                    </a:lnTo>
                    <a:lnTo>
                      <a:pt x="12" y="4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17"/>
                    </a:lnTo>
                    <a:lnTo>
                      <a:pt x="15" y="18"/>
                    </a:lnTo>
                    <a:lnTo>
                      <a:pt x="18" y="18"/>
                    </a:lnTo>
                    <a:lnTo>
                      <a:pt x="79" y="18"/>
                    </a:lnTo>
                    <a:lnTo>
                      <a:pt x="82" y="18"/>
                    </a:lnTo>
                    <a:lnTo>
                      <a:pt x="84" y="17"/>
                    </a:lnTo>
                    <a:lnTo>
                      <a:pt x="86" y="15"/>
                    </a:lnTo>
                    <a:lnTo>
                      <a:pt x="86" y="7"/>
                    </a:lnTo>
                    <a:lnTo>
                      <a:pt x="86" y="4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4" y="2"/>
                    </a:lnTo>
                    <a:lnTo>
                      <a:pt x="95" y="4"/>
                    </a:lnTo>
                    <a:lnTo>
                      <a:pt x="97" y="7"/>
                    </a:lnTo>
                    <a:lnTo>
                      <a:pt x="97" y="15"/>
                    </a:lnTo>
                    <a:lnTo>
                      <a:pt x="95" y="20"/>
                    </a:lnTo>
                    <a:lnTo>
                      <a:pt x="94" y="25"/>
                    </a:lnTo>
                    <a:lnTo>
                      <a:pt x="89" y="28"/>
                    </a:lnTo>
                    <a:lnTo>
                      <a:pt x="84" y="30"/>
                    </a:lnTo>
                    <a:lnTo>
                      <a:pt x="79" y="32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9" y="28"/>
                    </a:lnTo>
                    <a:lnTo>
                      <a:pt x="4" y="25"/>
                    </a:lnTo>
                    <a:lnTo>
                      <a:pt x="2" y="20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387"/>
              <p:cNvSpPr>
                <a:spLocks/>
              </p:cNvSpPr>
              <p:nvPr/>
            </p:nvSpPr>
            <p:spPr bwMode="auto">
              <a:xfrm>
                <a:off x="-2306638" y="2901950"/>
                <a:ext cx="153988" cy="50800"/>
              </a:xfrm>
              <a:custGeom>
                <a:avLst/>
                <a:gdLst>
                  <a:gd name="T0" fmla="*/ 7 w 97"/>
                  <a:gd name="T1" fmla="*/ 0 h 32"/>
                  <a:gd name="T2" fmla="*/ 10 w 97"/>
                  <a:gd name="T3" fmla="*/ 2 h 32"/>
                  <a:gd name="T4" fmla="*/ 12 w 97"/>
                  <a:gd name="T5" fmla="*/ 4 h 32"/>
                  <a:gd name="T6" fmla="*/ 14 w 97"/>
                  <a:gd name="T7" fmla="*/ 7 h 32"/>
                  <a:gd name="T8" fmla="*/ 14 w 97"/>
                  <a:gd name="T9" fmla="*/ 15 h 32"/>
                  <a:gd name="T10" fmla="*/ 14 w 97"/>
                  <a:gd name="T11" fmla="*/ 17 h 32"/>
                  <a:gd name="T12" fmla="*/ 15 w 97"/>
                  <a:gd name="T13" fmla="*/ 18 h 32"/>
                  <a:gd name="T14" fmla="*/ 18 w 97"/>
                  <a:gd name="T15" fmla="*/ 18 h 32"/>
                  <a:gd name="T16" fmla="*/ 79 w 97"/>
                  <a:gd name="T17" fmla="*/ 18 h 32"/>
                  <a:gd name="T18" fmla="*/ 82 w 97"/>
                  <a:gd name="T19" fmla="*/ 18 h 32"/>
                  <a:gd name="T20" fmla="*/ 84 w 97"/>
                  <a:gd name="T21" fmla="*/ 17 h 32"/>
                  <a:gd name="T22" fmla="*/ 86 w 97"/>
                  <a:gd name="T23" fmla="*/ 15 h 32"/>
                  <a:gd name="T24" fmla="*/ 86 w 97"/>
                  <a:gd name="T25" fmla="*/ 7 h 32"/>
                  <a:gd name="T26" fmla="*/ 86 w 97"/>
                  <a:gd name="T27" fmla="*/ 4 h 32"/>
                  <a:gd name="T28" fmla="*/ 87 w 97"/>
                  <a:gd name="T29" fmla="*/ 2 h 32"/>
                  <a:gd name="T30" fmla="*/ 90 w 97"/>
                  <a:gd name="T31" fmla="*/ 0 h 32"/>
                  <a:gd name="T32" fmla="*/ 94 w 97"/>
                  <a:gd name="T33" fmla="*/ 2 h 32"/>
                  <a:gd name="T34" fmla="*/ 95 w 97"/>
                  <a:gd name="T35" fmla="*/ 4 h 32"/>
                  <a:gd name="T36" fmla="*/ 97 w 97"/>
                  <a:gd name="T37" fmla="*/ 7 h 32"/>
                  <a:gd name="T38" fmla="*/ 97 w 97"/>
                  <a:gd name="T39" fmla="*/ 15 h 32"/>
                  <a:gd name="T40" fmla="*/ 95 w 97"/>
                  <a:gd name="T41" fmla="*/ 20 h 32"/>
                  <a:gd name="T42" fmla="*/ 94 w 97"/>
                  <a:gd name="T43" fmla="*/ 25 h 32"/>
                  <a:gd name="T44" fmla="*/ 89 w 97"/>
                  <a:gd name="T45" fmla="*/ 28 h 32"/>
                  <a:gd name="T46" fmla="*/ 84 w 97"/>
                  <a:gd name="T47" fmla="*/ 30 h 32"/>
                  <a:gd name="T48" fmla="*/ 79 w 97"/>
                  <a:gd name="T49" fmla="*/ 32 h 32"/>
                  <a:gd name="T50" fmla="*/ 18 w 97"/>
                  <a:gd name="T51" fmla="*/ 32 h 32"/>
                  <a:gd name="T52" fmla="*/ 14 w 97"/>
                  <a:gd name="T53" fmla="*/ 30 h 32"/>
                  <a:gd name="T54" fmla="*/ 9 w 97"/>
                  <a:gd name="T55" fmla="*/ 28 h 32"/>
                  <a:gd name="T56" fmla="*/ 4 w 97"/>
                  <a:gd name="T57" fmla="*/ 25 h 32"/>
                  <a:gd name="T58" fmla="*/ 2 w 97"/>
                  <a:gd name="T59" fmla="*/ 20 h 32"/>
                  <a:gd name="T60" fmla="*/ 0 w 97"/>
                  <a:gd name="T61" fmla="*/ 15 h 32"/>
                  <a:gd name="T62" fmla="*/ 0 w 97"/>
                  <a:gd name="T63" fmla="*/ 7 h 32"/>
                  <a:gd name="T64" fmla="*/ 2 w 97"/>
                  <a:gd name="T65" fmla="*/ 4 h 32"/>
                  <a:gd name="T66" fmla="*/ 4 w 97"/>
                  <a:gd name="T67" fmla="*/ 2 h 32"/>
                  <a:gd name="T68" fmla="*/ 7 w 97"/>
                  <a:gd name="T6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7" h="32">
                    <a:moveTo>
                      <a:pt x="7" y="0"/>
                    </a:moveTo>
                    <a:lnTo>
                      <a:pt x="10" y="2"/>
                    </a:lnTo>
                    <a:lnTo>
                      <a:pt x="12" y="4"/>
                    </a:lnTo>
                    <a:lnTo>
                      <a:pt x="14" y="7"/>
                    </a:lnTo>
                    <a:lnTo>
                      <a:pt x="14" y="15"/>
                    </a:lnTo>
                    <a:lnTo>
                      <a:pt x="14" y="17"/>
                    </a:lnTo>
                    <a:lnTo>
                      <a:pt x="15" y="18"/>
                    </a:lnTo>
                    <a:lnTo>
                      <a:pt x="18" y="18"/>
                    </a:lnTo>
                    <a:lnTo>
                      <a:pt x="79" y="18"/>
                    </a:lnTo>
                    <a:lnTo>
                      <a:pt x="82" y="18"/>
                    </a:lnTo>
                    <a:lnTo>
                      <a:pt x="84" y="17"/>
                    </a:lnTo>
                    <a:lnTo>
                      <a:pt x="86" y="15"/>
                    </a:lnTo>
                    <a:lnTo>
                      <a:pt x="86" y="7"/>
                    </a:lnTo>
                    <a:lnTo>
                      <a:pt x="86" y="4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4" y="2"/>
                    </a:lnTo>
                    <a:lnTo>
                      <a:pt x="95" y="4"/>
                    </a:lnTo>
                    <a:lnTo>
                      <a:pt x="97" y="7"/>
                    </a:lnTo>
                    <a:lnTo>
                      <a:pt x="97" y="15"/>
                    </a:lnTo>
                    <a:lnTo>
                      <a:pt x="95" y="20"/>
                    </a:lnTo>
                    <a:lnTo>
                      <a:pt x="94" y="25"/>
                    </a:lnTo>
                    <a:lnTo>
                      <a:pt x="89" y="28"/>
                    </a:lnTo>
                    <a:lnTo>
                      <a:pt x="84" y="30"/>
                    </a:lnTo>
                    <a:lnTo>
                      <a:pt x="79" y="32"/>
                    </a:lnTo>
                    <a:lnTo>
                      <a:pt x="18" y="32"/>
                    </a:lnTo>
                    <a:lnTo>
                      <a:pt x="14" y="30"/>
                    </a:lnTo>
                    <a:lnTo>
                      <a:pt x="9" y="28"/>
                    </a:lnTo>
                    <a:lnTo>
                      <a:pt x="4" y="25"/>
                    </a:lnTo>
                    <a:lnTo>
                      <a:pt x="2" y="20"/>
                    </a:lnTo>
                    <a:lnTo>
                      <a:pt x="0" y="15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71" name="Овал 70"/>
          <p:cNvSpPr/>
          <p:nvPr/>
        </p:nvSpPr>
        <p:spPr>
          <a:xfrm>
            <a:off x="7380312" y="2211710"/>
            <a:ext cx="360040" cy="360040"/>
          </a:xfrm>
          <a:prstGeom prst="ellipse">
            <a:avLst/>
          </a:prstGeom>
          <a:solidFill>
            <a:srgbClr val="D23277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7452320" y="2283718"/>
            <a:ext cx="216024" cy="216024"/>
          </a:xfrm>
          <a:prstGeom prst="ellipse">
            <a:avLst/>
          </a:prstGeom>
          <a:solidFill>
            <a:srgbClr val="6DC0FF">
              <a:alpha val="85882"/>
            </a:srgb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Прямая соединительная линия 67"/>
          <p:cNvCxnSpPr/>
          <p:nvPr/>
        </p:nvCxnSpPr>
        <p:spPr>
          <a:xfrm>
            <a:off x="1547664" y="2391731"/>
            <a:ext cx="590465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7380312" y="2211710"/>
            <a:ext cx="360040" cy="360040"/>
          </a:xfrm>
          <a:prstGeom prst="ellipse">
            <a:avLst/>
          </a:prstGeom>
          <a:solidFill>
            <a:srgbClr val="E175A3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7452320" y="2283718"/>
            <a:ext cx="216024" cy="216024"/>
          </a:xfrm>
          <a:prstGeom prst="ellipse">
            <a:avLst/>
          </a:prstGeom>
          <a:solidFill>
            <a:schemeClr val="bg1">
              <a:alpha val="85882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1" name="Picture 2" descr="C:\Users\nigmatullina\Desktop\БАРС.Бизнес-Аналитика (лифлет) 2014_крив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t="77242" r="-1" b="14757"/>
          <a:stretch/>
        </p:blipFill>
        <p:spPr bwMode="auto">
          <a:xfrm>
            <a:off x="-12600" y="4114800"/>
            <a:ext cx="91440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0" y="4030960"/>
            <a:ext cx="9144000" cy="1249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3435846"/>
            <a:ext cx="19254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87313" algn="l"/>
              </a:tabLst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приведение </a:t>
            </a:r>
          </a:p>
          <a:p>
            <a:pPr>
              <a:tabLst>
                <a:tab pos="87313" algn="l"/>
              </a:tabLst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единому виду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8264" y="843558"/>
            <a:ext cx="208823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передача данных в аналитический блок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передача  данных в Управление задачами.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передача данных для внешних ресурсов</a:t>
            </a:r>
          </a:p>
          <a:p>
            <a:pPr marL="171450" lvl="0" indent="-171450"/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(API)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1528" y="4386808"/>
            <a:ext cx="52184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СБОР ДАННЫХ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 существующих,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открытых систем, локальных файлов в единую базу</a:t>
            </a:r>
          </a:p>
        </p:txBody>
      </p:sp>
      <p:sp>
        <p:nvSpPr>
          <p:cNvPr id="13" name="Freeform 286"/>
          <p:cNvSpPr>
            <a:spLocks noEditPoints="1"/>
          </p:cNvSpPr>
          <p:nvPr/>
        </p:nvSpPr>
        <p:spPr bwMode="auto">
          <a:xfrm>
            <a:off x="827584" y="4587974"/>
            <a:ext cx="216024" cy="255567"/>
          </a:xfrm>
          <a:custGeom>
            <a:avLst/>
            <a:gdLst>
              <a:gd name="T0" fmla="*/ 169 w 295"/>
              <a:gd name="T1" fmla="*/ 81 h 349"/>
              <a:gd name="T2" fmla="*/ 169 w 295"/>
              <a:gd name="T3" fmla="*/ 122 h 349"/>
              <a:gd name="T4" fmla="*/ 213 w 295"/>
              <a:gd name="T5" fmla="*/ 122 h 349"/>
              <a:gd name="T6" fmla="*/ 169 w 295"/>
              <a:gd name="T7" fmla="*/ 81 h 349"/>
              <a:gd name="T8" fmla="*/ 11 w 295"/>
              <a:gd name="T9" fmla="*/ 72 h 349"/>
              <a:gd name="T10" fmla="*/ 11 w 295"/>
              <a:gd name="T11" fmla="*/ 338 h 349"/>
              <a:gd name="T12" fmla="*/ 216 w 295"/>
              <a:gd name="T13" fmla="*/ 338 h 349"/>
              <a:gd name="T14" fmla="*/ 216 w 295"/>
              <a:gd name="T15" fmla="*/ 133 h 349"/>
              <a:gd name="T16" fmla="*/ 155 w 295"/>
              <a:gd name="T17" fmla="*/ 133 h 349"/>
              <a:gd name="T18" fmla="*/ 155 w 295"/>
              <a:gd name="T19" fmla="*/ 72 h 349"/>
              <a:gd name="T20" fmla="*/ 11 w 295"/>
              <a:gd name="T21" fmla="*/ 72 h 349"/>
              <a:gd name="T22" fmla="*/ 234 w 295"/>
              <a:gd name="T23" fmla="*/ 15 h 349"/>
              <a:gd name="T24" fmla="*/ 234 w 295"/>
              <a:gd name="T25" fmla="*/ 61 h 349"/>
              <a:gd name="T26" fmla="*/ 280 w 295"/>
              <a:gd name="T27" fmla="*/ 61 h 349"/>
              <a:gd name="T28" fmla="*/ 234 w 295"/>
              <a:gd name="T29" fmla="*/ 15 h 349"/>
              <a:gd name="T30" fmla="*/ 83 w 295"/>
              <a:gd name="T31" fmla="*/ 14 h 349"/>
              <a:gd name="T32" fmla="*/ 83 w 295"/>
              <a:gd name="T33" fmla="*/ 61 h 349"/>
              <a:gd name="T34" fmla="*/ 164 w 295"/>
              <a:gd name="T35" fmla="*/ 61 h 349"/>
              <a:gd name="T36" fmla="*/ 227 w 295"/>
              <a:gd name="T37" fmla="*/ 118 h 349"/>
              <a:gd name="T38" fmla="*/ 227 w 295"/>
              <a:gd name="T39" fmla="*/ 270 h 349"/>
              <a:gd name="T40" fmla="*/ 281 w 295"/>
              <a:gd name="T41" fmla="*/ 270 h 349"/>
              <a:gd name="T42" fmla="*/ 281 w 295"/>
              <a:gd name="T43" fmla="*/ 72 h 349"/>
              <a:gd name="T44" fmla="*/ 223 w 295"/>
              <a:gd name="T45" fmla="*/ 72 h 349"/>
              <a:gd name="T46" fmla="*/ 223 w 295"/>
              <a:gd name="T47" fmla="*/ 14 h 349"/>
              <a:gd name="T48" fmla="*/ 83 w 295"/>
              <a:gd name="T49" fmla="*/ 14 h 349"/>
              <a:gd name="T50" fmla="*/ 72 w 295"/>
              <a:gd name="T51" fmla="*/ 0 h 349"/>
              <a:gd name="T52" fmla="*/ 237 w 295"/>
              <a:gd name="T53" fmla="*/ 0 h 349"/>
              <a:gd name="T54" fmla="*/ 295 w 295"/>
              <a:gd name="T55" fmla="*/ 58 h 349"/>
              <a:gd name="T56" fmla="*/ 295 w 295"/>
              <a:gd name="T57" fmla="*/ 284 h 349"/>
              <a:gd name="T58" fmla="*/ 227 w 295"/>
              <a:gd name="T59" fmla="*/ 284 h 349"/>
              <a:gd name="T60" fmla="*/ 227 w 295"/>
              <a:gd name="T61" fmla="*/ 349 h 349"/>
              <a:gd name="T62" fmla="*/ 0 w 295"/>
              <a:gd name="T63" fmla="*/ 349 h 349"/>
              <a:gd name="T64" fmla="*/ 0 w 295"/>
              <a:gd name="T65" fmla="*/ 61 h 349"/>
              <a:gd name="T66" fmla="*/ 72 w 295"/>
              <a:gd name="T67" fmla="*/ 61 h 349"/>
              <a:gd name="T68" fmla="*/ 72 w 295"/>
              <a:gd name="T6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5" h="349">
                <a:moveTo>
                  <a:pt x="169" y="81"/>
                </a:moveTo>
                <a:lnTo>
                  <a:pt x="169" y="122"/>
                </a:lnTo>
                <a:lnTo>
                  <a:pt x="213" y="122"/>
                </a:lnTo>
                <a:lnTo>
                  <a:pt x="169" y="81"/>
                </a:lnTo>
                <a:close/>
                <a:moveTo>
                  <a:pt x="11" y="72"/>
                </a:moveTo>
                <a:lnTo>
                  <a:pt x="11" y="338"/>
                </a:lnTo>
                <a:lnTo>
                  <a:pt x="216" y="338"/>
                </a:lnTo>
                <a:lnTo>
                  <a:pt x="216" y="133"/>
                </a:lnTo>
                <a:lnTo>
                  <a:pt x="155" y="133"/>
                </a:lnTo>
                <a:lnTo>
                  <a:pt x="155" y="72"/>
                </a:lnTo>
                <a:lnTo>
                  <a:pt x="11" y="72"/>
                </a:lnTo>
                <a:close/>
                <a:moveTo>
                  <a:pt x="234" y="15"/>
                </a:moveTo>
                <a:lnTo>
                  <a:pt x="234" y="61"/>
                </a:lnTo>
                <a:lnTo>
                  <a:pt x="280" y="61"/>
                </a:lnTo>
                <a:lnTo>
                  <a:pt x="234" y="15"/>
                </a:lnTo>
                <a:close/>
                <a:moveTo>
                  <a:pt x="83" y="14"/>
                </a:moveTo>
                <a:lnTo>
                  <a:pt x="83" y="61"/>
                </a:lnTo>
                <a:lnTo>
                  <a:pt x="164" y="61"/>
                </a:lnTo>
                <a:lnTo>
                  <a:pt x="227" y="118"/>
                </a:lnTo>
                <a:lnTo>
                  <a:pt x="227" y="270"/>
                </a:lnTo>
                <a:lnTo>
                  <a:pt x="281" y="270"/>
                </a:lnTo>
                <a:lnTo>
                  <a:pt x="281" y="72"/>
                </a:lnTo>
                <a:lnTo>
                  <a:pt x="223" y="72"/>
                </a:lnTo>
                <a:lnTo>
                  <a:pt x="223" y="14"/>
                </a:lnTo>
                <a:lnTo>
                  <a:pt x="83" y="14"/>
                </a:lnTo>
                <a:close/>
                <a:moveTo>
                  <a:pt x="72" y="0"/>
                </a:moveTo>
                <a:lnTo>
                  <a:pt x="237" y="0"/>
                </a:lnTo>
                <a:lnTo>
                  <a:pt x="295" y="58"/>
                </a:lnTo>
                <a:lnTo>
                  <a:pt x="295" y="284"/>
                </a:lnTo>
                <a:lnTo>
                  <a:pt x="227" y="284"/>
                </a:lnTo>
                <a:lnTo>
                  <a:pt x="227" y="349"/>
                </a:lnTo>
                <a:lnTo>
                  <a:pt x="0" y="349"/>
                </a:lnTo>
                <a:lnTo>
                  <a:pt x="0" y="61"/>
                </a:lnTo>
                <a:lnTo>
                  <a:pt x="72" y="61"/>
                </a:lnTo>
                <a:lnTo>
                  <a:pt x="72" y="0"/>
                </a:lnTo>
                <a:close/>
              </a:path>
            </a:pathLst>
          </a:custGeom>
          <a:solidFill>
            <a:srgbClr val="64BEC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539552" y="4443958"/>
            <a:ext cx="310588" cy="288032"/>
            <a:chOff x="-4573016" y="555526"/>
            <a:chExt cx="568325" cy="527051"/>
          </a:xfrm>
          <a:solidFill>
            <a:srgbClr val="6DC0FF"/>
          </a:solidFill>
        </p:grpSpPr>
        <p:sp>
          <p:nvSpPr>
            <p:cNvPr id="14" name="Freeform 288"/>
            <p:cNvSpPr>
              <a:spLocks/>
            </p:cNvSpPr>
            <p:nvPr/>
          </p:nvSpPr>
          <p:spPr bwMode="auto">
            <a:xfrm>
              <a:off x="-4384103" y="836514"/>
              <a:ext cx="188913" cy="246063"/>
            </a:xfrm>
            <a:custGeom>
              <a:avLst/>
              <a:gdLst>
                <a:gd name="T0" fmla="*/ 61 w 119"/>
                <a:gd name="T1" fmla="*/ 0 h 155"/>
                <a:gd name="T2" fmla="*/ 64 w 119"/>
                <a:gd name="T3" fmla="*/ 2 h 155"/>
                <a:gd name="T4" fmla="*/ 65 w 119"/>
                <a:gd name="T5" fmla="*/ 3 h 155"/>
                <a:gd name="T6" fmla="*/ 65 w 119"/>
                <a:gd name="T7" fmla="*/ 7 h 155"/>
                <a:gd name="T8" fmla="*/ 65 w 119"/>
                <a:gd name="T9" fmla="*/ 136 h 155"/>
                <a:gd name="T10" fmla="*/ 110 w 119"/>
                <a:gd name="T11" fmla="*/ 92 h 155"/>
                <a:gd name="T12" fmla="*/ 113 w 119"/>
                <a:gd name="T13" fmla="*/ 90 h 155"/>
                <a:gd name="T14" fmla="*/ 116 w 119"/>
                <a:gd name="T15" fmla="*/ 90 h 155"/>
                <a:gd name="T16" fmla="*/ 118 w 119"/>
                <a:gd name="T17" fmla="*/ 92 h 155"/>
                <a:gd name="T18" fmla="*/ 119 w 119"/>
                <a:gd name="T19" fmla="*/ 95 h 155"/>
                <a:gd name="T20" fmla="*/ 119 w 119"/>
                <a:gd name="T21" fmla="*/ 98 h 155"/>
                <a:gd name="T22" fmla="*/ 118 w 119"/>
                <a:gd name="T23" fmla="*/ 100 h 155"/>
                <a:gd name="T24" fmla="*/ 64 w 119"/>
                <a:gd name="T25" fmla="*/ 154 h 155"/>
                <a:gd name="T26" fmla="*/ 62 w 119"/>
                <a:gd name="T27" fmla="*/ 155 h 155"/>
                <a:gd name="T28" fmla="*/ 61 w 119"/>
                <a:gd name="T29" fmla="*/ 155 h 155"/>
                <a:gd name="T30" fmla="*/ 57 w 119"/>
                <a:gd name="T31" fmla="*/ 155 h 155"/>
                <a:gd name="T32" fmla="*/ 56 w 119"/>
                <a:gd name="T33" fmla="*/ 154 h 155"/>
                <a:gd name="T34" fmla="*/ 2 w 119"/>
                <a:gd name="T35" fmla="*/ 100 h 155"/>
                <a:gd name="T36" fmla="*/ 0 w 119"/>
                <a:gd name="T37" fmla="*/ 98 h 155"/>
                <a:gd name="T38" fmla="*/ 0 w 119"/>
                <a:gd name="T39" fmla="*/ 95 h 155"/>
                <a:gd name="T40" fmla="*/ 2 w 119"/>
                <a:gd name="T41" fmla="*/ 92 h 155"/>
                <a:gd name="T42" fmla="*/ 5 w 119"/>
                <a:gd name="T43" fmla="*/ 90 h 155"/>
                <a:gd name="T44" fmla="*/ 8 w 119"/>
                <a:gd name="T45" fmla="*/ 90 h 155"/>
                <a:gd name="T46" fmla="*/ 10 w 119"/>
                <a:gd name="T47" fmla="*/ 92 h 155"/>
                <a:gd name="T48" fmla="*/ 54 w 119"/>
                <a:gd name="T49" fmla="*/ 136 h 155"/>
                <a:gd name="T50" fmla="*/ 54 w 119"/>
                <a:gd name="T51" fmla="*/ 7 h 155"/>
                <a:gd name="T52" fmla="*/ 56 w 119"/>
                <a:gd name="T53" fmla="*/ 3 h 155"/>
                <a:gd name="T54" fmla="*/ 57 w 119"/>
                <a:gd name="T55" fmla="*/ 2 h 155"/>
                <a:gd name="T56" fmla="*/ 61 w 119"/>
                <a:gd name="T5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9" h="155">
                  <a:moveTo>
                    <a:pt x="61" y="0"/>
                  </a:moveTo>
                  <a:lnTo>
                    <a:pt x="64" y="2"/>
                  </a:lnTo>
                  <a:lnTo>
                    <a:pt x="65" y="3"/>
                  </a:lnTo>
                  <a:lnTo>
                    <a:pt x="65" y="7"/>
                  </a:lnTo>
                  <a:lnTo>
                    <a:pt x="65" y="136"/>
                  </a:lnTo>
                  <a:lnTo>
                    <a:pt x="110" y="92"/>
                  </a:lnTo>
                  <a:lnTo>
                    <a:pt x="113" y="90"/>
                  </a:lnTo>
                  <a:lnTo>
                    <a:pt x="116" y="90"/>
                  </a:lnTo>
                  <a:lnTo>
                    <a:pt x="118" y="92"/>
                  </a:lnTo>
                  <a:lnTo>
                    <a:pt x="119" y="95"/>
                  </a:lnTo>
                  <a:lnTo>
                    <a:pt x="119" y="98"/>
                  </a:lnTo>
                  <a:lnTo>
                    <a:pt x="118" y="100"/>
                  </a:lnTo>
                  <a:lnTo>
                    <a:pt x="64" y="154"/>
                  </a:lnTo>
                  <a:lnTo>
                    <a:pt x="62" y="155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6" y="154"/>
                  </a:lnTo>
                  <a:lnTo>
                    <a:pt x="2" y="100"/>
                  </a:lnTo>
                  <a:lnTo>
                    <a:pt x="0" y="98"/>
                  </a:lnTo>
                  <a:lnTo>
                    <a:pt x="0" y="95"/>
                  </a:lnTo>
                  <a:lnTo>
                    <a:pt x="2" y="92"/>
                  </a:lnTo>
                  <a:lnTo>
                    <a:pt x="5" y="90"/>
                  </a:lnTo>
                  <a:lnTo>
                    <a:pt x="8" y="90"/>
                  </a:lnTo>
                  <a:lnTo>
                    <a:pt x="10" y="92"/>
                  </a:lnTo>
                  <a:lnTo>
                    <a:pt x="54" y="136"/>
                  </a:lnTo>
                  <a:lnTo>
                    <a:pt x="54" y="7"/>
                  </a:lnTo>
                  <a:lnTo>
                    <a:pt x="56" y="3"/>
                  </a:lnTo>
                  <a:lnTo>
                    <a:pt x="57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289"/>
            <p:cNvSpPr>
              <a:spLocks/>
            </p:cNvSpPr>
            <p:nvPr/>
          </p:nvSpPr>
          <p:spPr bwMode="auto">
            <a:xfrm>
              <a:off x="-4573016" y="555526"/>
              <a:ext cx="568325" cy="395288"/>
            </a:xfrm>
            <a:custGeom>
              <a:avLst/>
              <a:gdLst>
                <a:gd name="T0" fmla="*/ 234 w 358"/>
                <a:gd name="T1" fmla="*/ 5 h 249"/>
                <a:gd name="T2" fmla="*/ 274 w 358"/>
                <a:gd name="T3" fmla="*/ 33 h 249"/>
                <a:gd name="T4" fmla="*/ 294 w 358"/>
                <a:gd name="T5" fmla="*/ 80 h 249"/>
                <a:gd name="T6" fmla="*/ 333 w 358"/>
                <a:gd name="T7" fmla="*/ 102 h 249"/>
                <a:gd name="T8" fmla="*/ 355 w 358"/>
                <a:gd name="T9" fmla="*/ 141 h 249"/>
                <a:gd name="T10" fmla="*/ 355 w 358"/>
                <a:gd name="T11" fmla="*/ 187 h 249"/>
                <a:gd name="T12" fmla="*/ 330 w 358"/>
                <a:gd name="T13" fmla="*/ 228 h 249"/>
                <a:gd name="T14" fmla="*/ 288 w 358"/>
                <a:gd name="T15" fmla="*/ 249 h 249"/>
                <a:gd name="T16" fmla="*/ 283 w 358"/>
                <a:gd name="T17" fmla="*/ 249 h 249"/>
                <a:gd name="T18" fmla="*/ 212 w 358"/>
                <a:gd name="T19" fmla="*/ 247 h 249"/>
                <a:gd name="T20" fmla="*/ 209 w 358"/>
                <a:gd name="T21" fmla="*/ 242 h 249"/>
                <a:gd name="T22" fmla="*/ 212 w 358"/>
                <a:gd name="T23" fmla="*/ 238 h 249"/>
                <a:gd name="T24" fmla="*/ 279 w 358"/>
                <a:gd name="T25" fmla="*/ 238 h 249"/>
                <a:gd name="T26" fmla="*/ 302 w 358"/>
                <a:gd name="T27" fmla="*/ 231 h 249"/>
                <a:gd name="T28" fmla="*/ 335 w 358"/>
                <a:gd name="T29" fmla="*/ 205 h 249"/>
                <a:gd name="T30" fmla="*/ 346 w 358"/>
                <a:gd name="T31" fmla="*/ 164 h 249"/>
                <a:gd name="T32" fmla="*/ 330 w 358"/>
                <a:gd name="T33" fmla="*/ 116 h 249"/>
                <a:gd name="T34" fmla="*/ 288 w 358"/>
                <a:gd name="T35" fmla="*/ 90 h 249"/>
                <a:gd name="T36" fmla="*/ 283 w 358"/>
                <a:gd name="T37" fmla="*/ 85 h 249"/>
                <a:gd name="T38" fmla="*/ 268 w 358"/>
                <a:gd name="T39" fmla="*/ 43 h 249"/>
                <a:gd name="T40" fmla="*/ 232 w 358"/>
                <a:gd name="T41" fmla="*/ 17 h 249"/>
                <a:gd name="T42" fmla="*/ 184 w 358"/>
                <a:gd name="T43" fmla="*/ 17 h 249"/>
                <a:gd name="T44" fmla="*/ 148 w 358"/>
                <a:gd name="T45" fmla="*/ 44 h 249"/>
                <a:gd name="T46" fmla="*/ 135 w 358"/>
                <a:gd name="T47" fmla="*/ 72 h 249"/>
                <a:gd name="T48" fmla="*/ 121 w 358"/>
                <a:gd name="T49" fmla="*/ 67 h 249"/>
                <a:gd name="T50" fmla="*/ 93 w 358"/>
                <a:gd name="T51" fmla="*/ 71 h 249"/>
                <a:gd name="T52" fmla="*/ 68 w 358"/>
                <a:gd name="T53" fmla="*/ 95 h 249"/>
                <a:gd name="T54" fmla="*/ 65 w 358"/>
                <a:gd name="T55" fmla="*/ 120 h 249"/>
                <a:gd name="T56" fmla="*/ 40 w 358"/>
                <a:gd name="T57" fmla="*/ 128 h 249"/>
                <a:gd name="T58" fmla="*/ 14 w 358"/>
                <a:gd name="T59" fmla="*/ 157 h 249"/>
                <a:gd name="T60" fmla="*/ 16 w 358"/>
                <a:gd name="T61" fmla="*/ 202 h 249"/>
                <a:gd name="T62" fmla="*/ 47 w 358"/>
                <a:gd name="T63" fmla="*/ 233 h 249"/>
                <a:gd name="T64" fmla="*/ 144 w 358"/>
                <a:gd name="T65" fmla="*/ 238 h 249"/>
                <a:gd name="T66" fmla="*/ 148 w 358"/>
                <a:gd name="T67" fmla="*/ 239 h 249"/>
                <a:gd name="T68" fmla="*/ 148 w 358"/>
                <a:gd name="T69" fmla="*/ 246 h 249"/>
                <a:gd name="T70" fmla="*/ 144 w 358"/>
                <a:gd name="T71" fmla="*/ 249 h 249"/>
                <a:gd name="T72" fmla="*/ 47 w 358"/>
                <a:gd name="T73" fmla="*/ 246 h 249"/>
                <a:gd name="T74" fmla="*/ 13 w 358"/>
                <a:gd name="T75" fmla="*/ 220 h 249"/>
                <a:gd name="T76" fmla="*/ 0 w 358"/>
                <a:gd name="T77" fmla="*/ 179 h 249"/>
                <a:gd name="T78" fmla="*/ 14 w 358"/>
                <a:gd name="T79" fmla="*/ 134 h 249"/>
                <a:gd name="T80" fmla="*/ 52 w 358"/>
                <a:gd name="T81" fmla="*/ 110 h 249"/>
                <a:gd name="T82" fmla="*/ 70 w 358"/>
                <a:gd name="T83" fmla="*/ 71 h 249"/>
                <a:gd name="T84" fmla="*/ 111 w 358"/>
                <a:gd name="T85" fmla="*/ 54 h 249"/>
                <a:gd name="T86" fmla="*/ 129 w 358"/>
                <a:gd name="T87" fmla="*/ 56 h 249"/>
                <a:gd name="T88" fmla="*/ 160 w 358"/>
                <a:gd name="T89" fmla="*/ 17 h 249"/>
                <a:gd name="T90" fmla="*/ 209 w 358"/>
                <a:gd name="T9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8" h="249">
                  <a:moveTo>
                    <a:pt x="209" y="0"/>
                  </a:moveTo>
                  <a:lnTo>
                    <a:pt x="234" y="5"/>
                  </a:lnTo>
                  <a:lnTo>
                    <a:pt x="256" y="17"/>
                  </a:lnTo>
                  <a:lnTo>
                    <a:pt x="274" y="33"/>
                  </a:lnTo>
                  <a:lnTo>
                    <a:pt x="288" y="56"/>
                  </a:lnTo>
                  <a:lnTo>
                    <a:pt x="294" y="80"/>
                  </a:lnTo>
                  <a:lnTo>
                    <a:pt x="315" y="89"/>
                  </a:lnTo>
                  <a:lnTo>
                    <a:pt x="333" y="102"/>
                  </a:lnTo>
                  <a:lnTo>
                    <a:pt x="346" y="120"/>
                  </a:lnTo>
                  <a:lnTo>
                    <a:pt x="355" y="141"/>
                  </a:lnTo>
                  <a:lnTo>
                    <a:pt x="358" y="164"/>
                  </a:lnTo>
                  <a:lnTo>
                    <a:pt x="355" y="187"/>
                  </a:lnTo>
                  <a:lnTo>
                    <a:pt x="345" y="210"/>
                  </a:lnTo>
                  <a:lnTo>
                    <a:pt x="330" y="228"/>
                  </a:lnTo>
                  <a:lnTo>
                    <a:pt x="310" y="241"/>
                  </a:lnTo>
                  <a:lnTo>
                    <a:pt x="288" y="249"/>
                  </a:lnTo>
                  <a:lnTo>
                    <a:pt x="288" y="249"/>
                  </a:lnTo>
                  <a:lnTo>
                    <a:pt x="283" y="249"/>
                  </a:lnTo>
                  <a:lnTo>
                    <a:pt x="216" y="249"/>
                  </a:lnTo>
                  <a:lnTo>
                    <a:pt x="212" y="247"/>
                  </a:lnTo>
                  <a:lnTo>
                    <a:pt x="211" y="246"/>
                  </a:lnTo>
                  <a:lnTo>
                    <a:pt x="209" y="242"/>
                  </a:lnTo>
                  <a:lnTo>
                    <a:pt x="211" y="239"/>
                  </a:lnTo>
                  <a:lnTo>
                    <a:pt x="212" y="238"/>
                  </a:lnTo>
                  <a:lnTo>
                    <a:pt x="216" y="238"/>
                  </a:lnTo>
                  <a:lnTo>
                    <a:pt x="279" y="238"/>
                  </a:lnTo>
                  <a:lnTo>
                    <a:pt x="281" y="238"/>
                  </a:lnTo>
                  <a:lnTo>
                    <a:pt x="302" y="231"/>
                  </a:lnTo>
                  <a:lnTo>
                    <a:pt x="320" y="220"/>
                  </a:lnTo>
                  <a:lnTo>
                    <a:pt x="335" y="205"/>
                  </a:lnTo>
                  <a:lnTo>
                    <a:pt x="343" y="185"/>
                  </a:lnTo>
                  <a:lnTo>
                    <a:pt x="346" y="164"/>
                  </a:lnTo>
                  <a:lnTo>
                    <a:pt x="343" y="138"/>
                  </a:lnTo>
                  <a:lnTo>
                    <a:pt x="330" y="116"/>
                  </a:lnTo>
                  <a:lnTo>
                    <a:pt x="310" y="100"/>
                  </a:lnTo>
                  <a:lnTo>
                    <a:pt x="288" y="90"/>
                  </a:lnTo>
                  <a:lnTo>
                    <a:pt x="283" y="90"/>
                  </a:lnTo>
                  <a:lnTo>
                    <a:pt x="283" y="85"/>
                  </a:lnTo>
                  <a:lnTo>
                    <a:pt x="278" y="62"/>
                  </a:lnTo>
                  <a:lnTo>
                    <a:pt x="268" y="43"/>
                  </a:lnTo>
                  <a:lnTo>
                    <a:pt x="252" y="26"/>
                  </a:lnTo>
                  <a:lnTo>
                    <a:pt x="232" y="17"/>
                  </a:lnTo>
                  <a:lnTo>
                    <a:pt x="209" y="13"/>
                  </a:lnTo>
                  <a:lnTo>
                    <a:pt x="184" y="17"/>
                  </a:lnTo>
                  <a:lnTo>
                    <a:pt x="165" y="28"/>
                  </a:lnTo>
                  <a:lnTo>
                    <a:pt x="148" y="44"/>
                  </a:lnTo>
                  <a:lnTo>
                    <a:pt x="139" y="66"/>
                  </a:lnTo>
                  <a:lnTo>
                    <a:pt x="135" y="72"/>
                  </a:lnTo>
                  <a:lnTo>
                    <a:pt x="130" y="71"/>
                  </a:lnTo>
                  <a:lnTo>
                    <a:pt x="121" y="67"/>
                  </a:lnTo>
                  <a:lnTo>
                    <a:pt x="111" y="66"/>
                  </a:lnTo>
                  <a:lnTo>
                    <a:pt x="93" y="71"/>
                  </a:lnTo>
                  <a:lnTo>
                    <a:pt x="78" y="80"/>
                  </a:lnTo>
                  <a:lnTo>
                    <a:pt x="68" y="95"/>
                  </a:lnTo>
                  <a:lnTo>
                    <a:pt x="63" y="113"/>
                  </a:lnTo>
                  <a:lnTo>
                    <a:pt x="65" y="120"/>
                  </a:lnTo>
                  <a:lnTo>
                    <a:pt x="58" y="120"/>
                  </a:lnTo>
                  <a:lnTo>
                    <a:pt x="40" y="128"/>
                  </a:lnTo>
                  <a:lnTo>
                    <a:pt x="24" y="141"/>
                  </a:lnTo>
                  <a:lnTo>
                    <a:pt x="14" y="157"/>
                  </a:lnTo>
                  <a:lnTo>
                    <a:pt x="11" y="179"/>
                  </a:lnTo>
                  <a:lnTo>
                    <a:pt x="16" y="202"/>
                  </a:lnTo>
                  <a:lnTo>
                    <a:pt x="29" y="220"/>
                  </a:lnTo>
                  <a:lnTo>
                    <a:pt x="47" y="233"/>
                  </a:lnTo>
                  <a:lnTo>
                    <a:pt x="70" y="238"/>
                  </a:lnTo>
                  <a:lnTo>
                    <a:pt x="144" y="238"/>
                  </a:lnTo>
                  <a:lnTo>
                    <a:pt x="147" y="238"/>
                  </a:lnTo>
                  <a:lnTo>
                    <a:pt x="148" y="239"/>
                  </a:lnTo>
                  <a:lnTo>
                    <a:pt x="148" y="242"/>
                  </a:lnTo>
                  <a:lnTo>
                    <a:pt x="148" y="246"/>
                  </a:lnTo>
                  <a:lnTo>
                    <a:pt x="147" y="247"/>
                  </a:lnTo>
                  <a:lnTo>
                    <a:pt x="144" y="249"/>
                  </a:lnTo>
                  <a:lnTo>
                    <a:pt x="70" y="249"/>
                  </a:lnTo>
                  <a:lnTo>
                    <a:pt x="47" y="246"/>
                  </a:lnTo>
                  <a:lnTo>
                    <a:pt x="27" y="236"/>
                  </a:lnTo>
                  <a:lnTo>
                    <a:pt x="13" y="220"/>
                  </a:lnTo>
                  <a:lnTo>
                    <a:pt x="3" y="200"/>
                  </a:lnTo>
                  <a:lnTo>
                    <a:pt x="0" y="179"/>
                  </a:lnTo>
                  <a:lnTo>
                    <a:pt x="3" y="154"/>
                  </a:lnTo>
                  <a:lnTo>
                    <a:pt x="14" y="134"/>
                  </a:lnTo>
                  <a:lnTo>
                    <a:pt x="31" y="120"/>
                  </a:lnTo>
                  <a:lnTo>
                    <a:pt x="52" y="110"/>
                  </a:lnTo>
                  <a:lnTo>
                    <a:pt x="58" y="89"/>
                  </a:lnTo>
                  <a:lnTo>
                    <a:pt x="70" y="71"/>
                  </a:lnTo>
                  <a:lnTo>
                    <a:pt x="90" y="59"/>
                  </a:lnTo>
                  <a:lnTo>
                    <a:pt x="111" y="54"/>
                  </a:lnTo>
                  <a:lnTo>
                    <a:pt x="121" y="54"/>
                  </a:lnTo>
                  <a:lnTo>
                    <a:pt x="129" y="56"/>
                  </a:lnTo>
                  <a:lnTo>
                    <a:pt x="140" y="35"/>
                  </a:lnTo>
                  <a:lnTo>
                    <a:pt x="160" y="17"/>
                  </a:lnTo>
                  <a:lnTo>
                    <a:pt x="183" y="5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Freeform 333"/>
          <p:cNvSpPr>
            <a:spLocks/>
          </p:cNvSpPr>
          <p:nvPr/>
        </p:nvSpPr>
        <p:spPr bwMode="auto">
          <a:xfrm>
            <a:off x="1331640" y="4371950"/>
            <a:ext cx="360040" cy="360040"/>
          </a:xfrm>
          <a:custGeom>
            <a:avLst/>
            <a:gdLst>
              <a:gd name="T0" fmla="*/ 175 w 288"/>
              <a:gd name="T1" fmla="*/ 3 h 288"/>
              <a:gd name="T2" fmla="*/ 231 w 288"/>
              <a:gd name="T3" fmla="*/ 27 h 288"/>
              <a:gd name="T4" fmla="*/ 270 w 288"/>
              <a:gd name="T5" fmla="*/ 73 h 288"/>
              <a:gd name="T6" fmla="*/ 272 w 288"/>
              <a:gd name="T7" fmla="*/ 14 h 288"/>
              <a:gd name="T8" fmla="*/ 277 w 288"/>
              <a:gd name="T9" fmla="*/ 11 h 288"/>
              <a:gd name="T10" fmla="*/ 281 w 288"/>
              <a:gd name="T11" fmla="*/ 14 h 288"/>
              <a:gd name="T12" fmla="*/ 281 w 288"/>
              <a:gd name="T13" fmla="*/ 94 h 288"/>
              <a:gd name="T14" fmla="*/ 201 w 288"/>
              <a:gd name="T15" fmla="*/ 94 h 288"/>
              <a:gd name="T16" fmla="*/ 198 w 288"/>
              <a:gd name="T17" fmla="*/ 90 h 288"/>
              <a:gd name="T18" fmla="*/ 201 w 288"/>
              <a:gd name="T19" fmla="*/ 83 h 288"/>
              <a:gd name="T20" fmla="*/ 262 w 288"/>
              <a:gd name="T21" fmla="*/ 83 h 288"/>
              <a:gd name="T22" fmla="*/ 224 w 288"/>
              <a:gd name="T23" fmla="*/ 39 h 288"/>
              <a:gd name="T24" fmla="*/ 173 w 288"/>
              <a:gd name="T25" fmla="*/ 14 h 288"/>
              <a:gd name="T26" fmla="*/ 110 w 288"/>
              <a:gd name="T27" fmla="*/ 16 h 288"/>
              <a:gd name="T28" fmla="*/ 51 w 288"/>
              <a:gd name="T29" fmla="*/ 50 h 288"/>
              <a:gd name="T30" fmla="*/ 16 w 288"/>
              <a:gd name="T31" fmla="*/ 108 h 288"/>
              <a:gd name="T32" fmla="*/ 16 w 288"/>
              <a:gd name="T33" fmla="*/ 178 h 288"/>
              <a:gd name="T34" fmla="*/ 51 w 288"/>
              <a:gd name="T35" fmla="*/ 237 h 288"/>
              <a:gd name="T36" fmla="*/ 110 w 288"/>
              <a:gd name="T37" fmla="*/ 270 h 288"/>
              <a:gd name="T38" fmla="*/ 178 w 288"/>
              <a:gd name="T39" fmla="*/ 270 h 288"/>
              <a:gd name="T40" fmla="*/ 237 w 288"/>
              <a:gd name="T41" fmla="*/ 237 h 288"/>
              <a:gd name="T42" fmla="*/ 272 w 288"/>
              <a:gd name="T43" fmla="*/ 178 h 288"/>
              <a:gd name="T44" fmla="*/ 277 w 288"/>
              <a:gd name="T45" fmla="*/ 140 h 288"/>
              <a:gd name="T46" fmla="*/ 281 w 288"/>
              <a:gd name="T47" fmla="*/ 137 h 288"/>
              <a:gd name="T48" fmla="*/ 286 w 288"/>
              <a:gd name="T49" fmla="*/ 140 h 288"/>
              <a:gd name="T50" fmla="*/ 285 w 288"/>
              <a:gd name="T51" fmla="*/ 176 h 288"/>
              <a:gd name="T52" fmla="*/ 257 w 288"/>
              <a:gd name="T53" fmla="*/ 234 h 288"/>
              <a:gd name="T54" fmla="*/ 208 w 288"/>
              <a:gd name="T55" fmla="*/ 273 h 288"/>
              <a:gd name="T56" fmla="*/ 144 w 288"/>
              <a:gd name="T57" fmla="*/ 288 h 288"/>
              <a:gd name="T58" fmla="*/ 80 w 288"/>
              <a:gd name="T59" fmla="*/ 273 h 288"/>
              <a:gd name="T60" fmla="*/ 31 w 288"/>
              <a:gd name="T61" fmla="*/ 234 h 288"/>
              <a:gd name="T62" fmla="*/ 3 w 288"/>
              <a:gd name="T63" fmla="*/ 176 h 288"/>
              <a:gd name="T64" fmla="*/ 3 w 288"/>
              <a:gd name="T65" fmla="*/ 111 h 288"/>
              <a:gd name="T66" fmla="*/ 31 w 288"/>
              <a:gd name="T67" fmla="*/ 54 h 288"/>
              <a:gd name="T68" fmla="*/ 80 w 288"/>
              <a:gd name="T69" fmla="*/ 14 h 288"/>
              <a:gd name="T70" fmla="*/ 144 w 288"/>
              <a:gd name="T71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88" h="288">
                <a:moveTo>
                  <a:pt x="144" y="0"/>
                </a:moveTo>
                <a:lnTo>
                  <a:pt x="175" y="3"/>
                </a:lnTo>
                <a:lnTo>
                  <a:pt x="205" y="13"/>
                </a:lnTo>
                <a:lnTo>
                  <a:pt x="231" y="27"/>
                </a:lnTo>
                <a:lnTo>
                  <a:pt x="252" y="49"/>
                </a:lnTo>
                <a:lnTo>
                  <a:pt x="270" y="73"/>
                </a:lnTo>
                <a:lnTo>
                  <a:pt x="270" y="18"/>
                </a:lnTo>
                <a:lnTo>
                  <a:pt x="272" y="14"/>
                </a:lnTo>
                <a:lnTo>
                  <a:pt x="273" y="11"/>
                </a:lnTo>
                <a:lnTo>
                  <a:pt x="277" y="11"/>
                </a:lnTo>
                <a:lnTo>
                  <a:pt x="280" y="13"/>
                </a:lnTo>
                <a:lnTo>
                  <a:pt x="281" y="14"/>
                </a:lnTo>
                <a:lnTo>
                  <a:pt x="281" y="18"/>
                </a:lnTo>
                <a:lnTo>
                  <a:pt x="281" y="94"/>
                </a:lnTo>
                <a:lnTo>
                  <a:pt x="205" y="94"/>
                </a:lnTo>
                <a:lnTo>
                  <a:pt x="201" y="94"/>
                </a:lnTo>
                <a:lnTo>
                  <a:pt x="200" y="93"/>
                </a:lnTo>
                <a:lnTo>
                  <a:pt x="198" y="90"/>
                </a:lnTo>
                <a:lnTo>
                  <a:pt x="200" y="86"/>
                </a:lnTo>
                <a:lnTo>
                  <a:pt x="201" y="83"/>
                </a:lnTo>
                <a:lnTo>
                  <a:pt x="205" y="83"/>
                </a:lnTo>
                <a:lnTo>
                  <a:pt x="262" y="83"/>
                </a:lnTo>
                <a:lnTo>
                  <a:pt x="245" y="58"/>
                </a:lnTo>
                <a:lnTo>
                  <a:pt x="224" y="39"/>
                </a:lnTo>
                <a:lnTo>
                  <a:pt x="201" y="24"/>
                </a:lnTo>
                <a:lnTo>
                  <a:pt x="173" y="14"/>
                </a:lnTo>
                <a:lnTo>
                  <a:pt x="144" y="11"/>
                </a:lnTo>
                <a:lnTo>
                  <a:pt x="110" y="16"/>
                </a:lnTo>
                <a:lnTo>
                  <a:pt x="77" y="29"/>
                </a:lnTo>
                <a:lnTo>
                  <a:pt x="51" y="50"/>
                </a:lnTo>
                <a:lnTo>
                  <a:pt x="29" y="76"/>
                </a:lnTo>
                <a:lnTo>
                  <a:pt x="16" y="108"/>
                </a:lnTo>
                <a:lnTo>
                  <a:pt x="11" y="144"/>
                </a:lnTo>
                <a:lnTo>
                  <a:pt x="16" y="178"/>
                </a:lnTo>
                <a:lnTo>
                  <a:pt x="29" y="209"/>
                </a:lnTo>
                <a:lnTo>
                  <a:pt x="51" y="237"/>
                </a:lnTo>
                <a:lnTo>
                  <a:pt x="77" y="256"/>
                </a:lnTo>
                <a:lnTo>
                  <a:pt x="110" y="270"/>
                </a:lnTo>
                <a:lnTo>
                  <a:pt x="144" y="274"/>
                </a:lnTo>
                <a:lnTo>
                  <a:pt x="178" y="270"/>
                </a:lnTo>
                <a:lnTo>
                  <a:pt x="211" y="256"/>
                </a:lnTo>
                <a:lnTo>
                  <a:pt x="237" y="237"/>
                </a:lnTo>
                <a:lnTo>
                  <a:pt x="259" y="209"/>
                </a:lnTo>
                <a:lnTo>
                  <a:pt x="272" y="178"/>
                </a:lnTo>
                <a:lnTo>
                  <a:pt x="277" y="144"/>
                </a:lnTo>
                <a:lnTo>
                  <a:pt x="277" y="140"/>
                </a:lnTo>
                <a:lnTo>
                  <a:pt x="278" y="137"/>
                </a:lnTo>
                <a:lnTo>
                  <a:pt x="281" y="137"/>
                </a:lnTo>
                <a:lnTo>
                  <a:pt x="285" y="139"/>
                </a:lnTo>
                <a:lnTo>
                  <a:pt x="286" y="140"/>
                </a:lnTo>
                <a:lnTo>
                  <a:pt x="288" y="144"/>
                </a:lnTo>
                <a:lnTo>
                  <a:pt x="285" y="176"/>
                </a:lnTo>
                <a:lnTo>
                  <a:pt x="273" y="206"/>
                </a:lnTo>
                <a:lnTo>
                  <a:pt x="257" y="234"/>
                </a:lnTo>
                <a:lnTo>
                  <a:pt x="234" y="255"/>
                </a:lnTo>
                <a:lnTo>
                  <a:pt x="208" y="273"/>
                </a:lnTo>
                <a:lnTo>
                  <a:pt x="177" y="283"/>
                </a:lnTo>
                <a:lnTo>
                  <a:pt x="144" y="288"/>
                </a:lnTo>
                <a:lnTo>
                  <a:pt x="111" y="283"/>
                </a:lnTo>
                <a:lnTo>
                  <a:pt x="80" y="273"/>
                </a:lnTo>
                <a:lnTo>
                  <a:pt x="54" y="255"/>
                </a:lnTo>
                <a:lnTo>
                  <a:pt x="31" y="234"/>
                </a:lnTo>
                <a:lnTo>
                  <a:pt x="15" y="206"/>
                </a:lnTo>
                <a:lnTo>
                  <a:pt x="3" y="176"/>
                </a:lnTo>
                <a:lnTo>
                  <a:pt x="0" y="144"/>
                </a:lnTo>
                <a:lnTo>
                  <a:pt x="3" y="111"/>
                </a:lnTo>
                <a:lnTo>
                  <a:pt x="15" y="80"/>
                </a:lnTo>
                <a:lnTo>
                  <a:pt x="31" y="54"/>
                </a:lnTo>
                <a:lnTo>
                  <a:pt x="54" y="31"/>
                </a:lnTo>
                <a:lnTo>
                  <a:pt x="80" y="14"/>
                </a:lnTo>
                <a:lnTo>
                  <a:pt x="111" y="3"/>
                </a:lnTo>
                <a:lnTo>
                  <a:pt x="144" y="0"/>
                </a:lnTo>
                <a:close/>
              </a:path>
            </a:pathLst>
          </a:custGeom>
          <a:solidFill>
            <a:srgbClr val="D2327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Freeform 366"/>
          <p:cNvSpPr>
            <a:spLocks noEditPoints="1"/>
          </p:cNvSpPr>
          <p:nvPr/>
        </p:nvSpPr>
        <p:spPr bwMode="auto">
          <a:xfrm>
            <a:off x="971600" y="4443958"/>
            <a:ext cx="303784" cy="216024"/>
          </a:xfrm>
          <a:custGeom>
            <a:avLst/>
            <a:gdLst>
              <a:gd name="T0" fmla="*/ 233 w 360"/>
              <a:gd name="T1" fmla="*/ 137 h 256"/>
              <a:gd name="T2" fmla="*/ 220 w 360"/>
              <a:gd name="T3" fmla="*/ 148 h 256"/>
              <a:gd name="T4" fmla="*/ 143 w 360"/>
              <a:gd name="T5" fmla="*/ 148 h 256"/>
              <a:gd name="T6" fmla="*/ 130 w 360"/>
              <a:gd name="T7" fmla="*/ 137 h 256"/>
              <a:gd name="T8" fmla="*/ 23 w 360"/>
              <a:gd name="T9" fmla="*/ 243 h 256"/>
              <a:gd name="T10" fmla="*/ 27 w 360"/>
              <a:gd name="T11" fmla="*/ 245 h 256"/>
              <a:gd name="T12" fmla="*/ 32 w 360"/>
              <a:gd name="T13" fmla="*/ 245 h 256"/>
              <a:gd name="T14" fmla="*/ 331 w 360"/>
              <a:gd name="T15" fmla="*/ 245 h 256"/>
              <a:gd name="T16" fmla="*/ 338 w 360"/>
              <a:gd name="T17" fmla="*/ 243 h 256"/>
              <a:gd name="T18" fmla="*/ 342 w 360"/>
              <a:gd name="T19" fmla="*/ 240 h 256"/>
              <a:gd name="T20" fmla="*/ 233 w 360"/>
              <a:gd name="T21" fmla="*/ 137 h 256"/>
              <a:gd name="T22" fmla="*/ 347 w 360"/>
              <a:gd name="T23" fmla="*/ 21 h 256"/>
              <a:gd name="T24" fmla="*/ 241 w 360"/>
              <a:gd name="T25" fmla="*/ 127 h 256"/>
              <a:gd name="T26" fmla="*/ 349 w 360"/>
              <a:gd name="T27" fmla="*/ 230 h 256"/>
              <a:gd name="T28" fmla="*/ 349 w 360"/>
              <a:gd name="T29" fmla="*/ 227 h 256"/>
              <a:gd name="T30" fmla="*/ 349 w 360"/>
              <a:gd name="T31" fmla="*/ 29 h 256"/>
              <a:gd name="T32" fmla="*/ 349 w 360"/>
              <a:gd name="T33" fmla="*/ 26 h 256"/>
              <a:gd name="T34" fmla="*/ 347 w 360"/>
              <a:gd name="T35" fmla="*/ 21 h 256"/>
              <a:gd name="T36" fmla="*/ 15 w 360"/>
              <a:gd name="T37" fmla="*/ 21 h 256"/>
              <a:gd name="T38" fmla="*/ 14 w 360"/>
              <a:gd name="T39" fmla="*/ 26 h 256"/>
              <a:gd name="T40" fmla="*/ 14 w 360"/>
              <a:gd name="T41" fmla="*/ 29 h 256"/>
              <a:gd name="T42" fmla="*/ 14 w 360"/>
              <a:gd name="T43" fmla="*/ 227 h 256"/>
              <a:gd name="T44" fmla="*/ 14 w 360"/>
              <a:gd name="T45" fmla="*/ 230 h 256"/>
              <a:gd name="T46" fmla="*/ 15 w 360"/>
              <a:gd name="T47" fmla="*/ 235 h 256"/>
              <a:gd name="T48" fmla="*/ 122 w 360"/>
              <a:gd name="T49" fmla="*/ 127 h 256"/>
              <a:gd name="T50" fmla="*/ 15 w 360"/>
              <a:gd name="T51" fmla="*/ 21 h 256"/>
              <a:gd name="T52" fmla="*/ 32 w 360"/>
              <a:gd name="T53" fmla="*/ 11 h 256"/>
              <a:gd name="T54" fmla="*/ 27 w 360"/>
              <a:gd name="T55" fmla="*/ 11 h 256"/>
              <a:gd name="T56" fmla="*/ 23 w 360"/>
              <a:gd name="T57" fmla="*/ 13 h 256"/>
              <a:gd name="T58" fmla="*/ 148 w 360"/>
              <a:gd name="T59" fmla="*/ 137 h 256"/>
              <a:gd name="T60" fmla="*/ 215 w 360"/>
              <a:gd name="T61" fmla="*/ 137 h 256"/>
              <a:gd name="T62" fmla="*/ 339 w 360"/>
              <a:gd name="T63" fmla="*/ 13 h 256"/>
              <a:gd name="T64" fmla="*/ 334 w 360"/>
              <a:gd name="T65" fmla="*/ 11 h 256"/>
              <a:gd name="T66" fmla="*/ 331 w 360"/>
              <a:gd name="T67" fmla="*/ 11 h 256"/>
              <a:gd name="T68" fmla="*/ 32 w 360"/>
              <a:gd name="T69" fmla="*/ 11 h 256"/>
              <a:gd name="T70" fmla="*/ 32 w 360"/>
              <a:gd name="T71" fmla="*/ 0 h 256"/>
              <a:gd name="T72" fmla="*/ 331 w 360"/>
              <a:gd name="T73" fmla="*/ 0 h 256"/>
              <a:gd name="T74" fmla="*/ 346 w 360"/>
              <a:gd name="T75" fmla="*/ 3 h 256"/>
              <a:gd name="T76" fmla="*/ 357 w 360"/>
              <a:gd name="T77" fmla="*/ 14 h 256"/>
              <a:gd name="T78" fmla="*/ 360 w 360"/>
              <a:gd name="T79" fmla="*/ 29 h 256"/>
              <a:gd name="T80" fmla="*/ 360 w 360"/>
              <a:gd name="T81" fmla="*/ 227 h 256"/>
              <a:gd name="T82" fmla="*/ 357 w 360"/>
              <a:gd name="T83" fmla="*/ 242 h 256"/>
              <a:gd name="T84" fmla="*/ 346 w 360"/>
              <a:gd name="T85" fmla="*/ 253 h 256"/>
              <a:gd name="T86" fmla="*/ 331 w 360"/>
              <a:gd name="T87" fmla="*/ 256 h 256"/>
              <a:gd name="T88" fmla="*/ 32 w 360"/>
              <a:gd name="T89" fmla="*/ 256 h 256"/>
              <a:gd name="T90" fmla="*/ 25 w 360"/>
              <a:gd name="T91" fmla="*/ 256 h 256"/>
              <a:gd name="T92" fmla="*/ 18 w 360"/>
              <a:gd name="T93" fmla="*/ 255 h 256"/>
              <a:gd name="T94" fmla="*/ 14 w 360"/>
              <a:gd name="T95" fmla="*/ 252 h 256"/>
              <a:gd name="T96" fmla="*/ 14 w 360"/>
              <a:gd name="T97" fmla="*/ 252 h 256"/>
              <a:gd name="T98" fmla="*/ 10 w 360"/>
              <a:gd name="T99" fmla="*/ 250 h 256"/>
              <a:gd name="T100" fmla="*/ 9 w 360"/>
              <a:gd name="T101" fmla="*/ 250 h 256"/>
              <a:gd name="T102" fmla="*/ 7 w 360"/>
              <a:gd name="T103" fmla="*/ 247 h 256"/>
              <a:gd name="T104" fmla="*/ 7 w 360"/>
              <a:gd name="T105" fmla="*/ 245 h 256"/>
              <a:gd name="T106" fmla="*/ 4 w 360"/>
              <a:gd name="T107" fmla="*/ 240 h 256"/>
              <a:gd name="T108" fmla="*/ 2 w 360"/>
              <a:gd name="T109" fmla="*/ 234 h 256"/>
              <a:gd name="T110" fmla="*/ 0 w 360"/>
              <a:gd name="T111" fmla="*/ 227 h 256"/>
              <a:gd name="T112" fmla="*/ 0 w 360"/>
              <a:gd name="T113" fmla="*/ 29 h 256"/>
              <a:gd name="T114" fmla="*/ 5 w 360"/>
              <a:gd name="T115" fmla="*/ 14 h 256"/>
              <a:gd name="T116" fmla="*/ 15 w 360"/>
              <a:gd name="T117" fmla="*/ 3 h 256"/>
              <a:gd name="T118" fmla="*/ 32 w 360"/>
              <a:gd name="T119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60" h="256">
                <a:moveTo>
                  <a:pt x="233" y="137"/>
                </a:moveTo>
                <a:lnTo>
                  <a:pt x="220" y="148"/>
                </a:lnTo>
                <a:lnTo>
                  <a:pt x="143" y="148"/>
                </a:lnTo>
                <a:lnTo>
                  <a:pt x="130" y="137"/>
                </a:lnTo>
                <a:lnTo>
                  <a:pt x="23" y="243"/>
                </a:lnTo>
                <a:lnTo>
                  <a:pt x="27" y="245"/>
                </a:lnTo>
                <a:lnTo>
                  <a:pt x="32" y="245"/>
                </a:lnTo>
                <a:lnTo>
                  <a:pt x="331" y="245"/>
                </a:lnTo>
                <a:lnTo>
                  <a:pt x="338" y="243"/>
                </a:lnTo>
                <a:lnTo>
                  <a:pt x="342" y="240"/>
                </a:lnTo>
                <a:lnTo>
                  <a:pt x="233" y="137"/>
                </a:lnTo>
                <a:close/>
                <a:moveTo>
                  <a:pt x="347" y="21"/>
                </a:moveTo>
                <a:lnTo>
                  <a:pt x="241" y="127"/>
                </a:lnTo>
                <a:lnTo>
                  <a:pt x="349" y="230"/>
                </a:lnTo>
                <a:lnTo>
                  <a:pt x="349" y="227"/>
                </a:lnTo>
                <a:lnTo>
                  <a:pt x="349" y="29"/>
                </a:lnTo>
                <a:lnTo>
                  <a:pt x="349" y="26"/>
                </a:lnTo>
                <a:lnTo>
                  <a:pt x="347" y="21"/>
                </a:lnTo>
                <a:close/>
                <a:moveTo>
                  <a:pt x="15" y="21"/>
                </a:moveTo>
                <a:lnTo>
                  <a:pt x="14" y="26"/>
                </a:lnTo>
                <a:lnTo>
                  <a:pt x="14" y="29"/>
                </a:lnTo>
                <a:lnTo>
                  <a:pt x="14" y="227"/>
                </a:lnTo>
                <a:lnTo>
                  <a:pt x="14" y="230"/>
                </a:lnTo>
                <a:lnTo>
                  <a:pt x="15" y="235"/>
                </a:lnTo>
                <a:lnTo>
                  <a:pt x="122" y="127"/>
                </a:lnTo>
                <a:lnTo>
                  <a:pt x="15" y="21"/>
                </a:lnTo>
                <a:close/>
                <a:moveTo>
                  <a:pt x="32" y="11"/>
                </a:moveTo>
                <a:lnTo>
                  <a:pt x="27" y="11"/>
                </a:lnTo>
                <a:lnTo>
                  <a:pt x="23" y="13"/>
                </a:lnTo>
                <a:lnTo>
                  <a:pt x="148" y="137"/>
                </a:lnTo>
                <a:lnTo>
                  <a:pt x="215" y="137"/>
                </a:lnTo>
                <a:lnTo>
                  <a:pt x="339" y="13"/>
                </a:lnTo>
                <a:lnTo>
                  <a:pt x="334" y="11"/>
                </a:lnTo>
                <a:lnTo>
                  <a:pt x="331" y="11"/>
                </a:lnTo>
                <a:lnTo>
                  <a:pt x="32" y="11"/>
                </a:lnTo>
                <a:close/>
                <a:moveTo>
                  <a:pt x="32" y="0"/>
                </a:moveTo>
                <a:lnTo>
                  <a:pt x="331" y="0"/>
                </a:lnTo>
                <a:lnTo>
                  <a:pt x="346" y="3"/>
                </a:lnTo>
                <a:lnTo>
                  <a:pt x="357" y="14"/>
                </a:lnTo>
                <a:lnTo>
                  <a:pt x="360" y="29"/>
                </a:lnTo>
                <a:lnTo>
                  <a:pt x="360" y="227"/>
                </a:lnTo>
                <a:lnTo>
                  <a:pt x="357" y="242"/>
                </a:lnTo>
                <a:lnTo>
                  <a:pt x="346" y="253"/>
                </a:lnTo>
                <a:lnTo>
                  <a:pt x="331" y="256"/>
                </a:lnTo>
                <a:lnTo>
                  <a:pt x="32" y="256"/>
                </a:lnTo>
                <a:lnTo>
                  <a:pt x="25" y="256"/>
                </a:lnTo>
                <a:lnTo>
                  <a:pt x="18" y="255"/>
                </a:lnTo>
                <a:lnTo>
                  <a:pt x="14" y="252"/>
                </a:lnTo>
                <a:lnTo>
                  <a:pt x="14" y="252"/>
                </a:lnTo>
                <a:lnTo>
                  <a:pt x="10" y="250"/>
                </a:lnTo>
                <a:lnTo>
                  <a:pt x="9" y="250"/>
                </a:lnTo>
                <a:lnTo>
                  <a:pt x="7" y="247"/>
                </a:lnTo>
                <a:lnTo>
                  <a:pt x="7" y="245"/>
                </a:lnTo>
                <a:lnTo>
                  <a:pt x="4" y="240"/>
                </a:lnTo>
                <a:lnTo>
                  <a:pt x="2" y="234"/>
                </a:lnTo>
                <a:lnTo>
                  <a:pt x="0" y="227"/>
                </a:lnTo>
                <a:lnTo>
                  <a:pt x="0" y="29"/>
                </a:lnTo>
                <a:lnTo>
                  <a:pt x="5" y="14"/>
                </a:lnTo>
                <a:lnTo>
                  <a:pt x="15" y="3"/>
                </a:lnTo>
                <a:lnTo>
                  <a:pt x="32" y="0"/>
                </a:lnTo>
                <a:close/>
              </a:path>
            </a:pathLst>
          </a:custGeom>
          <a:solidFill>
            <a:srgbClr val="FFC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3995936" y="1772233"/>
            <a:ext cx="1341111" cy="1224136"/>
          </a:xfrm>
          <a:prstGeom prst="hexagon">
            <a:avLst/>
          </a:prstGeom>
          <a:solidFill>
            <a:srgbClr val="B7CB55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4573399" y="2240287"/>
            <a:ext cx="1224137" cy="288032"/>
          </a:xfrm>
          <a:prstGeom prst="triangle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092327" y="1999290"/>
            <a:ext cx="11654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ОБРАБОТКА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2532662" y="1772233"/>
            <a:ext cx="1341111" cy="1224138"/>
            <a:chOff x="2339752" y="1707654"/>
            <a:chExt cx="1341111" cy="1224138"/>
          </a:xfrm>
        </p:grpSpPr>
        <p:sp>
          <p:nvSpPr>
            <p:cNvPr id="33" name="Шестиугольник 32"/>
            <p:cNvSpPr/>
            <p:nvPr/>
          </p:nvSpPr>
          <p:spPr>
            <a:xfrm>
              <a:off x="2339752" y="1707654"/>
              <a:ext cx="1341111" cy="1224136"/>
            </a:xfrm>
            <a:prstGeom prst="hexagon">
              <a:avLst/>
            </a:prstGeom>
            <a:solidFill>
              <a:srgbClr val="E175A3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Равнобедренный треугольник 33"/>
            <p:cNvSpPr/>
            <p:nvPr/>
          </p:nvSpPr>
          <p:spPr>
            <a:xfrm rot="5400000">
              <a:off x="2917215" y="2175708"/>
              <a:ext cx="1224137" cy="288032"/>
            </a:xfrm>
            <a:prstGeom prst="triangle">
              <a:avLst/>
            </a:prstGeom>
            <a:solidFill>
              <a:srgbClr val="2FBDFD">
                <a:alpha val="2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2661404" y="1934711"/>
              <a:ext cx="98780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СБОР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812918" y="2230244"/>
              <a:ext cx="360040" cy="478624"/>
              <a:chOff x="-8524875" y="5113338"/>
              <a:chExt cx="400050" cy="531812"/>
            </a:xfrm>
            <a:solidFill>
              <a:schemeClr val="bg1"/>
            </a:solidFill>
          </p:grpSpPr>
          <p:sp>
            <p:nvSpPr>
              <p:cNvPr id="37" name="Freeform 294"/>
              <p:cNvSpPr>
                <a:spLocks/>
              </p:cNvSpPr>
              <p:nvPr/>
            </p:nvSpPr>
            <p:spPr bwMode="auto">
              <a:xfrm>
                <a:off x="-8421688" y="5113338"/>
                <a:ext cx="193675" cy="342900"/>
              </a:xfrm>
              <a:custGeom>
                <a:avLst/>
                <a:gdLst>
                  <a:gd name="T0" fmla="*/ 61 w 122"/>
                  <a:gd name="T1" fmla="*/ 0 h 216"/>
                  <a:gd name="T2" fmla="*/ 64 w 122"/>
                  <a:gd name="T3" fmla="*/ 2 h 216"/>
                  <a:gd name="T4" fmla="*/ 66 w 122"/>
                  <a:gd name="T5" fmla="*/ 3 h 216"/>
                  <a:gd name="T6" fmla="*/ 68 w 122"/>
                  <a:gd name="T7" fmla="*/ 7 h 216"/>
                  <a:gd name="T8" fmla="*/ 68 w 122"/>
                  <a:gd name="T9" fmla="*/ 195 h 216"/>
                  <a:gd name="T10" fmla="*/ 110 w 122"/>
                  <a:gd name="T11" fmla="*/ 152 h 216"/>
                  <a:gd name="T12" fmla="*/ 113 w 122"/>
                  <a:gd name="T13" fmla="*/ 151 h 216"/>
                  <a:gd name="T14" fmla="*/ 117 w 122"/>
                  <a:gd name="T15" fmla="*/ 151 h 216"/>
                  <a:gd name="T16" fmla="*/ 120 w 122"/>
                  <a:gd name="T17" fmla="*/ 152 h 216"/>
                  <a:gd name="T18" fmla="*/ 122 w 122"/>
                  <a:gd name="T19" fmla="*/ 154 h 216"/>
                  <a:gd name="T20" fmla="*/ 122 w 122"/>
                  <a:gd name="T21" fmla="*/ 157 h 216"/>
                  <a:gd name="T22" fmla="*/ 120 w 122"/>
                  <a:gd name="T23" fmla="*/ 160 h 216"/>
                  <a:gd name="T24" fmla="*/ 66 w 122"/>
                  <a:gd name="T25" fmla="*/ 214 h 216"/>
                  <a:gd name="T26" fmla="*/ 63 w 122"/>
                  <a:gd name="T27" fmla="*/ 216 h 216"/>
                  <a:gd name="T28" fmla="*/ 61 w 122"/>
                  <a:gd name="T29" fmla="*/ 216 h 216"/>
                  <a:gd name="T30" fmla="*/ 59 w 122"/>
                  <a:gd name="T31" fmla="*/ 216 h 216"/>
                  <a:gd name="T32" fmla="*/ 56 w 122"/>
                  <a:gd name="T33" fmla="*/ 214 h 216"/>
                  <a:gd name="T34" fmla="*/ 2 w 122"/>
                  <a:gd name="T35" fmla="*/ 160 h 216"/>
                  <a:gd name="T36" fmla="*/ 0 w 122"/>
                  <a:gd name="T37" fmla="*/ 157 h 216"/>
                  <a:gd name="T38" fmla="*/ 0 w 122"/>
                  <a:gd name="T39" fmla="*/ 154 h 216"/>
                  <a:gd name="T40" fmla="*/ 2 w 122"/>
                  <a:gd name="T41" fmla="*/ 152 h 216"/>
                  <a:gd name="T42" fmla="*/ 5 w 122"/>
                  <a:gd name="T43" fmla="*/ 151 h 216"/>
                  <a:gd name="T44" fmla="*/ 9 w 122"/>
                  <a:gd name="T45" fmla="*/ 151 h 216"/>
                  <a:gd name="T46" fmla="*/ 12 w 122"/>
                  <a:gd name="T47" fmla="*/ 152 h 216"/>
                  <a:gd name="T48" fmla="*/ 54 w 122"/>
                  <a:gd name="T49" fmla="*/ 195 h 216"/>
                  <a:gd name="T50" fmla="*/ 54 w 122"/>
                  <a:gd name="T51" fmla="*/ 7 h 216"/>
                  <a:gd name="T52" fmla="*/ 56 w 122"/>
                  <a:gd name="T53" fmla="*/ 3 h 216"/>
                  <a:gd name="T54" fmla="*/ 58 w 122"/>
                  <a:gd name="T55" fmla="*/ 0 h 216"/>
                  <a:gd name="T56" fmla="*/ 61 w 122"/>
                  <a:gd name="T57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2" h="216">
                    <a:moveTo>
                      <a:pt x="61" y="0"/>
                    </a:moveTo>
                    <a:lnTo>
                      <a:pt x="64" y="2"/>
                    </a:lnTo>
                    <a:lnTo>
                      <a:pt x="66" y="3"/>
                    </a:lnTo>
                    <a:lnTo>
                      <a:pt x="68" y="7"/>
                    </a:lnTo>
                    <a:lnTo>
                      <a:pt x="68" y="195"/>
                    </a:lnTo>
                    <a:lnTo>
                      <a:pt x="110" y="152"/>
                    </a:lnTo>
                    <a:lnTo>
                      <a:pt x="113" y="151"/>
                    </a:lnTo>
                    <a:lnTo>
                      <a:pt x="117" y="151"/>
                    </a:lnTo>
                    <a:lnTo>
                      <a:pt x="120" y="152"/>
                    </a:lnTo>
                    <a:lnTo>
                      <a:pt x="122" y="154"/>
                    </a:lnTo>
                    <a:lnTo>
                      <a:pt x="122" y="157"/>
                    </a:lnTo>
                    <a:lnTo>
                      <a:pt x="120" y="160"/>
                    </a:lnTo>
                    <a:lnTo>
                      <a:pt x="66" y="214"/>
                    </a:lnTo>
                    <a:lnTo>
                      <a:pt x="63" y="216"/>
                    </a:lnTo>
                    <a:lnTo>
                      <a:pt x="61" y="216"/>
                    </a:lnTo>
                    <a:lnTo>
                      <a:pt x="59" y="216"/>
                    </a:lnTo>
                    <a:lnTo>
                      <a:pt x="56" y="214"/>
                    </a:lnTo>
                    <a:lnTo>
                      <a:pt x="2" y="160"/>
                    </a:lnTo>
                    <a:lnTo>
                      <a:pt x="0" y="157"/>
                    </a:lnTo>
                    <a:lnTo>
                      <a:pt x="0" y="154"/>
                    </a:lnTo>
                    <a:lnTo>
                      <a:pt x="2" y="152"/>
                    </a:lnTo>
                    <a:lnTo>
                      <a:pt x="5" y="151"/>
                    </a:lnTo>
                    <a:lnTo>
                      <a:pt x="9" y="151"/>
                    </a:lnTo>
                    <a:lnTo>
                      <a:pt x="12" y="152"/>
                    </a:lnTo>
                    <a:lnTo>
                      <a:pt x="54" y="195"/>
                    </a:lnTo>
                    <a:lnTo>
                      <a:pt x="54" y="7"/>
                    </a:lnTo>
                    <a:lnTo>
                      <a:pt x="56" y="3"/>
                    </a:lnTo>
                    <a:lnTo>
                      <a:pt x="58" y="0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Freeform 295"/>
              <p:cNvSpPr>
                <a:spLocks/>
              </p:cNvSpPr>
              <p:nvPr/>
            </p:nvSpPr>
            <p:spPr bwMode="auto">
              <a:xfrm>
                <a:off x="-8524875" y="5267325"/>
                <a:ext cx="400050" cy="377825"/>
              </a:xfrm>
              <a:custGeom>
                <a:avLst/>
                <a:gdLst>
                  <a:gd name="T0" fmla="*/ 0 w 252"/>
                  <a:gd name="T1" fmla="*/ 0 h 238"/>
                  <a:gd name="T2" fmla="*/ 79 w 252"/>
                  <a:gd name="T3" fmla="*/ 0 h 238"/>
                  <a:gd name="T4" fmla="*/ 82 w 252"/>
                  <a:gd name="T5" fmla="*/ 0 h 238"/>
                  <a:gd name="T6" fmla="*/ 83 w 252"/>
                  <a:gd name="T7" fmla="*/ 1 h 238"/>
                  <a:gd name="T8" fmla="*/ 83 w 252"/>
                  <a:gd name="T9" fmla="*/ 4 h 238"/>
                  <a:gd name="T10" fmla="*/ 83 w 252"/>
                  <a:gd name="T11" fmla="*/ 8 h 238"/>
                  <a:gd name="T12" fmla="*/ 82 w 252"/>
                  <a:gd name="T13" fmla="*/ 9 h 238"/>
                  <a:gd name="T14" fmla="*/ 79 w 252"/>
                  <a:gd name="T15" fmla="*/ 11 h 238"/>
                  <a:gd name="T16" fmla="*/ 11 w 252"/>
                  <a:gd name="T17" fmla="*/ 11 h 238"/>
                  <a:gd name="T18" fmla="*/ 11 w 252"/>
                  <a:gd name="T19" fmla="*/ 227 h 238"/>
                  <a:gd name="T20" fmla="*/ 241 w 252"/>
                  <a:gd name="T21" fmla="*/ 227 h 238"/>
                  <a:gd name="T22" fmla="*/ 241 w 252"/>
                  <a:gd name="T23" fmla="*/ 11 h 238"/>
                  <a:gd name="T24" fmla="*/ 173 w 252"/>
                  <a:gd name="T25" fmla="*/ 11 h 238"/>
                  <a:gd name="T26" fmla="*/ 170 w 252"/>
                  <a:gd name="T27" fmla="*/ 9 h 238"/>
                  <a:gd name="T28" fmla="*/ 169 w 252"/>
                  <a:gd name="T29" fmla="*/ 8 h 238"/>
                  <a:gd name="T30" fmla="*/ 169 w 252"/>
                  <a:gd name="T31" fmla="*/ 4 h 238"/>
                  <a:gd name="T32" fmla="*/ 169 w 252"/>
                  <a:gd name="T33" fmla="*/ 1 h 238"/>
                  <a:gd name="T34" fmla="*/ 170 w 252"/>
                  <a:gd name="T35" fmla="*/ 0 h 238"/>
                  <a:gd name="T36" fmla="*/ 173 w 252"/>
                  <a:gd name="T37" fmla="*/ 0 h 238"/>
                  <a:gd name="T38" fmla="*/ 252 w 252"/>
                  <a:gd name="T39" fmla="*/ 0 h 238"/>
                  <a:gd name="T40" fmla="*/ 252 w 252"/>
                  <a:gd name="T41" fmla="*/ 238 h 238"/>
                  <a:gd name="T42" fmla="*/ 0 w 252"/>
                  <a:gd name="T43" fmla="*/ 238 h 238"/>
                  <a:gd name="T44" fmla="*/ 0 w 252"/>
                  <a:gd name="T45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2" h="238">
                    <a:moveTo>
                      <a:pt x="0" y="0"/>
                    </a:moveTo>
                    <a:lnTo>
                      <a:pt x="79" y="0"/>
                    </a:lnTo>
                    <a:lnTo>
                      <a:pt x="82" y="0"/>
                    </a:lnTo>
                    <a:lnTo>
                      <a:pt x="83" y="1"/>
                    </a:lnTo>
                    <a:lnTo>
                      <a:pt x="83" y="4"/>
                    </a:lnTo>
                    <a:lnTo>
                      <a:pt x="83" y="8"/>
                    </a:lnTo>
                    <a:lnTo>
                      <a:pt x="82" y="9"/>
                    </a:lnTo>
                    <a:lnTo>
                      <a:pt x="79" y="11"/>
                    </a:lnTo>
                    <a:lnTo>
                      <a:pt x="11" y="11"/>
                    </a:lnTo>
                    <a:lnTo>
                      <a:pt x="11" y="227"/>
                    </a:lnTo>
                    <a:lnTo>
                      <a:pt x="241" y="227"/>
                    </a:lnTo>
                    <a:lnTo>
                      <a:pt x="241" y="11"/>
                    </a:lnTo>
                    <a:lnTo>
                      <a:pt x="173" y="11"/>
                    </a:lnTo>
                    <a:lnTo>
                      <a:pt x="170" y="9"/>
                    </a:lnTo>
                    <a:lnTo>
                      <a:pt x="169" y="8"/>
                    </a:lnTo>
                    <a:lnTo>
                      <a:pt x="169" y="4"/>
                    </a:lnTo>
                    <a:lnTo>
                      <a:pt x="169" y="1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252" y="0"/>
                    </a:lnTo>
                    <a:lnTo>
                      <a:pt x="252" y="238"/>
                    </a:lnTo>
                    <a:lnTo>
                      <a:pt x="0" y="23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1" name="Шестиугольник 40"/>
          <p:cNvSpPr/>
          <p:nvPr/>
        </p:nvSpPr>
        <p:spPr>
          <a:xfrm>
            <a:off x="5508104" y="1707654"/>
            <a:ext cx="1341111" cy="1224136"/>
          </a:xfrm>
          <a:prstGeom prst="hexagon">
            <a:avLst/>
          </a:prstGeom>
          <a:solidFill>
            <a:srgbClr val="469040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5400000">
            <a:off x="6080234" y="2175707"/>
            <a:ext cx="1224137" cy="288032"/>
          </a:xfrm>
          <a:prstGeom prst="triangle">
            <a:avLst/>
          </a:prstGeom>
          <a:solidFill>
            <a:srgbClr val="2FBDFD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660504" y="2006719"/>
            <a:ext cx="12374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ПЕРЕДАЧА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5909262" y="2302252"/>
            <a:ext cx="360040" cy="478624"/>
            <a:chOff x="-8524875" y="5113338"/>
            <a:chExt cx="400050" cy="531812"/>
          </a:xfrm>
          <a:solidFill>
            <a:schemeClr val="bg1"/>
          </a:solidFill>
        </p:grpSpPr>
        <p:sp>
          <p:nvSpPr>
            <p:cNvPr id="45" name="Freeform 294"/>
            <p:cNvSpPr>
              <a:spLocks/>
            </p:cNvSpPr>
            <p:nvPr/>
          </p:nvSpPr>
          <p:spPr bwMode="auto">
            <a:xfrm>
              <a:off x="-8421688" y="5113338"/>
              <a:ext cx="193675" cy="342900"/>
            </a:xfrm>
            <a:custGeom>
              <a:avLst/>
              <a:gdLst>
                <a:gd name="T0" fmla="*/ 61 w 122"/>
                <a:gd name="T1" fmla="*/ 0 h 216"/>
                <a:gd name="T2" fmla="*/ 64 w 122"/>
                <a:gd name="T3" fmla="*/ 2 h 216"/>
                <a:gd name="T4" fmla="*/ 66 w 122"/>
                <a:gd name="T5" fmla="*/ 3 h 216"/>
                <a:gd name="T6" fmla="*/ 68 w 122"/>
                <a:gd name="T7" fmla="*/ 7 h 216"/>
                <a:gd name="T8" fmla="*/ 68 w 122"/>
                <a:gd name="T9" fmla="*/ 195 h 216"/>
                <a:gd name="T10" fmla="*/ 110 w 122"/>
                <a:gd name="T11" fmla="*/ 152 h 216"/>
                <a:gd name="T12" fmla="*/ 113 w 122"/>
                <a:gd name="T13" fmla="*/ 151 h 216"/>
                <a:gd name="T14" fmla="*/ 117 w 122"/>
                <a:gd name="T15" fmla="*/ 151 h 216"/>
                <a:gd name="T16" fmla="*/ 120 w 122"/>
                <a:gd name="T17" fmla="*/ 152 h 216"/>
                <a:gd name="T18" fmla="*/ 122 w 122"/>
                <a:gd name="T19" fmla="*/ 154 h 216"/>
                <a:gd name="T20" fmla="*/ 122 w 122"/>
                <a:gd name="T21" fmla="*/ 157 h 216"/>
                <a:gd name="T22" fmla="*/ 120 w 122"/>
                <a:gd name="T23" fmla="*/ 160 h 216"/>
                <a:gd name="T24" fmla="*/ 66 w 122"/>
                <a:gd name="T25" fmla="*/ 214 h 216"/>
                <a:gd name="T26" fmla="*/ 63 w 122"/>
                <a:gd name="T27" fmla="*/ 216 h 216"/>
                <a:gd name="T28" fmla="*/ 61 w 122"/>
                <a:gd name="T29" fmla="*/ 216 h 216"/>
                <a:gd name="T30" fmla="*/ 59 w 122"/>
                <a:gd name="T31" fmla="*/ 216 h 216"/>
                <a:gd name="T32" fmla="*/ 56 w 122"/>
                <a:gd name="T33" fmla="*/ 214 h 216"/>
                <a:gd name="T34" fmla="*/ 2 w 122"/>
                <a:gd name="T35" fmla="*/ 160 h 216"/>
                <a:gd name="T36" fmla="*/ 0 w 122"/>
                <a:gd name="T37" fmla="*/ 157 h 216"/>
                <a:gd name="T38" fmla="*/ 0 w 122"/>
                <a:gd name="T39" fmla="*/ 154 h 216"/>
                <a:gd name="T40" fmla="*/ 2 w 122"/>
                <a:gd name="T41" fmla="*/ 152 h 216"/>
                <a:gd name="T42" fmla="*/ 5 w 122"/>
                <a:gd name="T43" fmla="*/ 151 h 216"/>
                <a:gd name="T44" fmla="*/ 9 w 122"/>
                <a:gd name="T45" fmla="*/ 151 h 216"/>
                <a:gd name="T46" fmla="*/ 12 w 122"/>
                <a:gd name="T47" fmla="*/ 152 h 216"/>
                <a:gd name="T48" fmla="*/ 54 w 122"/>
                <a:gd name="T49" fmla="*/ 195 h 216"/>
                <a:gd name="T50" fmla="*/ 54 w 122"/>
                <a:gd name="T51" fmla="*/ 7 h 216"/>
                <a:gd name="T52" fmla="*/ 56 w 122"/>
                <a:gd name="T53" fmla="*/ 3 h 216"/>
                <a:gd name="T54" fmla="*/ 58 w 122"/>
                <a:gd name="T55" fmla="*/ 0 h 216"/>
                <a:gd name="T56" fmla="*/ 61 w 122"/>
                <a:gd name="T5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2" h="216">
                  <a:moveTo>
                    <a:pt x="61" y="0"/>
                  </a:moveTo>
                  <a:lnTo>
                    <a:pt x="64" y="2"/>
                  </a:lnTo>
                  <a:lnTo>
                    <a:pt x="66" y="3"/>
                  </a:lnTo>
                  <a:lnTo>
                    <a:pt x="68" y="7"/>
                  </a:lnTo>
                  <a:lnTo>
                    <a:pt x="68" y="195"/>
                  </a:lnTo>
                  <a:lnTo>
                    <a:pt x="110" y="152"/>
                  </a:lnTo>
                  <a:lnTo>
                    <a:pt x="113" y="151"/>
                  </a:lnTo>
                  <a:lnTo>
                    <a:pt x="117" y="151"/>
                  </a:lnTo>
                  <a:lnTo>
                    <a:pt x="120" y="152"/>
                  </a:lnTo>
                  <a:lnTo>
                    <a:pt x="122" y="154"/>
                  </a:lnTo>
                  <a:lnTo>
                    <a:pt x="122" y="157"/>
                  </a:lnTo>
                  <a:lnTo>
                    <a:pt x="120" y="160"/>
                  </a:lnTo>
                  <a:lnTo>
                    <a:pt x="66" y="214"/>
                  </a:lnTo>
                  <a:lnTo>
                    <a:pt x="63" y="216"/>
                  </a:lnTo>
                  <a:lnTo>
                    <a:pt x="61" y="216"/>
                  </a:lnTo>
                  <a:lnTo>
                    <a:pt x="59" y="216"/>
                  </a:lnTo>
                  <a:lnTo>
                    <a:pt x="56" y="214"/>
                  </a:lnTo>
                  <a:lnTo>
                    <a:pt x="2" y="160"/>
                  </a:lnTo>
                  <a:lnTo>
                    <a:pt x="0" y="157"/>
                  </a:lnTo>
                  <a:lnTo>
                    <a:pt x="0" y="154"/>
                  </a:lnTo>
                  <a:lnTo>
                    <a:pt x="2" y="152"/>
                  </a:lnTo>
                  <a:lnTo>
                    <a:pt x="5" y="151"/>
                  </a:lnTo>
                  <a:lnTo>
                    <a:pt x="9" y="151"/>
                  </a:lnTo>
                  <a:lnTo>
                    <a:pt x="12" y="152"/>
                  </a:lnTo>
                  <a:lnTo>
                    <a:pt x="54" y="195"/>
                  </a:lnTo>
                  <a:lnTo>
                    <a:pt x="54" y="7"/>
                  </a:lnTo>
                  <a:lnTo>
                    <a:pt x="56" y="3"/>
                  </a:lnTo>
                  <a:lnTo>
                    <a:pt x="58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295"/>
            <p:cNvSpPr>
              <a:spLocks/>
            </p:cNvSpPr>
            <p:nvPr/>
          </p:nvSpPr>
          <p:spPr bwMode="auto">
            <a:xfrm>
              <a:off x="-8524875" y="5267325"/>
              <a:ext cx="400050" cy="377825"/>
            </a:xfrm>
            <a:custGeom>
              <a:avLst/>
              <a:gdLst>
                <a:gd name="T0" fmla="*/ 0 w 252"/>
                <a:gd name="T1" fmla="*/ 0 h 238"/>
                <a:gd name="T2" fmla="*/ 79 w 252"/>
                <a:gd name="T3" fmla="*/ 0 h 238"/>
                <a:gd name="T4" fmla="*/ 82 w 252"/>
                <a:gd name="T5" fmla="*/ 0 h 238"/>
                <a:gd name="T6" fmla="*/ 83 w 252"/>
                <a:gd name="T7" fmla="*/ 1 h 238"/>
                <a:gd name="T8" fmla="*/ 83 w 252"/>
                <a:gd name="T9" fmla="*/ 4 h 238"/>
                <a:gd name="T10" fmla="*/ 83 w 252"/>
                <a:gd name="T11" fmla="*/ 8 h 238"/>
                <a:gd name="T12" fmla="*/ 82 w 252"/>
                <a:gd name="T13" fmla="*/ 9 h 238"/>
                <a:gd name="T14" fmla="*/ 79 w 252"/>
                <a:gd name="T15" fmla="*/ 11 h 238"/>
                <a:gd name="T16" fmla="*/ 11 w 252"/>
                <a:gd name="T17" fmla="*/ 11 h 238"/>
                <a:gd name="T18" fmla="*/ 11 w 252"/>
                <a:gd name="T19" fmla="*/ 227 h 238"/>
                <a:gd name="T20" fmla="*/ 241 w 252"/>
                <a:gd name="T21" fmla="*/ 227 h 238"/>
                <a:gd name="T22" fmla="*/ 241 w 252"/>
                <a:gd name="T23" fmla="*/ 11 h 238"/>
                <a:gd name="T24" fmla="*/ 173 w 252"/>
                <a:gd name="T25" fmla="*/ 11 h 238"/>
                <a:gd name="T26" fmla="*/ 170 w 252"/>
                <a:gd name="T27" fmla="*/ 9 h 238"/>
                <a:gd name="T28" fmla="*/ 169 w 252"/>
                <a:gd name="T29" fmla="*/ 8 h 238"/>
                <a:gd name="T30" fmla="*/ 169 w 252"/>
                <a:gd name="T31" fmla="*/ 4 h 238"/>
                <a:gd name="T32" fmla="*/ 169 w 252"/>
                <a:gd name="T33" fmla="*/ 1 h 238"/>
                <a:gd name="T34" fmla="*/ 170 w 252"/>
                <a:gd name="T35" fmla="*/ 0 h 238"/>
                <a:gd name="T36" fmla="*/ 173 w 252"/>
                <a:gd name="T37" fmla="*/ 0 h 238"/>
                <a:gd name="T38" fmla="*/ 252 w 252"/>
                <a:gd name="T39" fmla="*/ 0 h 238"/>
                <a:gd name="T40" fmla="*/ 252 w 252"/>
                <a:gd name="T41" fmla="*/ 238 h 238"/>
                <a:gd name="T42" fmla="*/ 0 w 252"/>
                <a:gd name="T43" fmla="*/ 238 h 238"/>
                <a:gd name="T44" fmla="*/ 0 w 252"/>
                <a:gd name="T45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2" h="238">
                  <a:moveTo>
                    <a:pt x="0" y="0"/>
                  </a:moveTo>
                  <a:lnTo>
                    <a:pt x="79" y="0"/>
                  </a:lnTo>
                  <a:lnTo>
                    <a:pt x="82" y="0"/>
                  </a:lnTo>
                  <a:lnTo>
                    <a:pt x="83" y="1"/>
                  </a:lnTo>
                  <a:lnTo>
                    <a:pt x="83" y="4"/>
                  </a:lnTo>
                  <a:lnTo>
                    <a:pt x="83" y="8"/>
                  </a:lnTo>
                  <a:lnTo>
                    <a:pt x="82" y="9"/>
                  </a:lnTo>
                  <a:lnTo>
                    <a:pt x="79" y="11"/>
                  </a:lnTo>
                  <a:lnTo>
                    <a:pt x="11" y="11"/>
                  </a:lnTo>
                  <a:lnTo>
                    <a:pt x="11" y="227"/>
                  </a:lnTo>
                  <a:lnTo>
                    <a:pt x="241" y="227"/>
                  </a:lnTo>
                  <a:lnTo>
                    <a:pt x="241" y="11"/>
                  </a:lnTo>
                  <a:lnTo>
                    <a:pt x="173" y="11"/>
                  </a:lnTo>
                  <a:lnTo>
                    <a:pt x="170" y="9"/>
                  </a:lnTo>
                  <a:lnTo>
                    <a:pt x="169" y="8"/>
                  </a:lnTo>
                  <a:lnTo>
                    <a:pt x="169" y="4"/>
                  </a:lnTo>
                  <a:lnTo>
                    <a:pt x="169" y="1"/>
                  </a:lnTo>
                  <a:lnTo>
                    <a:pt x="170" y="0"/>
                  </a:lnTo>
                  <a:lnTo>
                    <a:pt x="173" y="0"/>
                  </a:lnTo>
                  <a:lnTo>
                    <a:pt x="252" y="0"/>
                  </a:lnTo>
                  <a:lnTo>
                    <a:pt x="252" y="238"/>
                  </a:lnTo>
                  <a:lnTo>
                    <a:pt x="0" y="23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Прямоугольник 47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115616" y="195486"/>
            <a:ext cx="23198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ИНТЕГРАЦИЯ ДАННЫХ</a:t>
            </a:r>
          </a:p>
        </p:txBody>
      </p:sp>
      <p:sp>
        <p:nvSpPr>
          <p:cNvPr id="51" name="Пятиугольник 50"/>
          <p:cNvSpPr/>
          <p:nvPr/>
        </p:nvSpPr>
        <p:spPr>
          <a:xfrm>
            <a:off x="1728246" y="1074212"/>
            <a:ext cx="648072" cy="2664296"/>
          </a:xfrm>
          <a:prstGeom prst="homePlate">
            <a:avLst/>
          </a:prstGeom>
          <a:solidFill>
            <a:srgbClr val="D23277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Шестиугольник 51"/>
          <p:cNvSpPr/>
          <p:nvPr/>
        </p:nvSpPr>
        <p:spPr>
          <a:xfrm>
            <a:off x="1296198" y="3123812"/>
            <a:ext cx="720080" cy="657273"/>
          </a:xfrm>
          <a:prstGeom prst="hexagon">
            <a:avLst/>
          </a:prstGeom>
          <a:solidFill>
            <a:srgbClr val="7F2157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Шестиугольник 52"/>
          <p:cNvSpPr/>
          <p:nvPr/>
        </p:nvSpPr>
        <p:spPr>
          <a:xfrm>
            <a:off x="1296198" y="2427734"/>
            <a:ext cx="720080" cy="657273"/>
          </a:xfrm>
          <a:prstGeom prst="hexagon">
            <a:avLst/>
          </a:prstGeom>
          <a:solidFill>
            <a:srgbClr val="A33B79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Шестиугольник 53"/>
          <p:cNvSpPr/>
          <p:nvPr/>
        </p:nvSpPr>
        <p:spPr>
          <a:xfrm>
            <a:off x="1296198" y="1731657"/>
            <a:ext cx="720080" cy="657273"/>
          </a:xfrm>
          <a:prstGeom prst="hexagon">
            <a:avLst/>
          </a:prstGeom>
          <a:solidFill>
            <a:srgbClr val="B9398E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/>
          <p:cNvSpPr/>
          <p:nvPr/>
        </p:nvSpPr>
        <p:spPr>
          <a:xfrm>
            <a:off x="1296198" y="1035580"/>
            <a:ext cx="720080" cy="657273"/>
          </a:xfrm>
          <a:prstGeom prst="hexagon">
            <a:avLst/>
          </a:prstGeom>
          <a:solidFill>
            <a:srgbClr val="D23277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Шестиугольник 55"/>
          <p:cNvSpPr/>
          <p:nvPr/>
        </p:nvSpPr>
        <p:spPr>
          <a:xfrm>
            <a:off x="705276" y="2772916"/>
            <a:ext cx="720080" cy="657273"/>
          </a:xfrm>
          <a:prstGeom prst="hexagon">
            <a:avLst/>
          </a:prstGeom>
          <a:solidFill>
            <a:srgbClr val="D23277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Шестиугольник 56"/>
          <p:cNvSpPr/>
          <p:nvPr/>
        </p:nvSpPr>
        <p:spPr>
          <a:xfrm>
            <a:off x="705276" y="2076838"/>
            <a:ext cx="720080" cy="657273"/>
          </a:xfrm>
          <a:prstGeom prst="hexagon">
            <a:avLst/>
          </a:prstGeom>
          <a:solidFill>
            <a:srgbClr val="B9398E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Шестиугольник 57"/>
          <p:cNvSpPr/>
          <p:nvPr/>
        </p:nvSpPr>
        <p:spPr>
          <a:xfrm>
            <a:off x="705276" y="1380761"/>
            <a:ext cx="720080" cy="657273"/>
          </a:xfrm>
          <a:prstGeom prst="hexagon">
            <a:avLst/>
          </a:prstGeom>
          <a:solidFill>
            <a:srgbClr val="7F2157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Шестиугольник 58"/>
          <p:cNvSpPr/>
          <p:nvPr/>
        </p:nvSpPr>
        <p:spPr>
          <a:xfrm>
            <a:off x="110162" y="2412876"/>
            <a:ext cx="720080" cy="657273"/>
          </a:xfrm>
          <a:prstGeom prst="hexagon">
            <a:avLst/>
          </a:prstGeom>
          <a:solidFill>
            <a:srgbClr val="7F2157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Шестиугольник 59"/>
          <p:cNvSpPr/>
          <p:nvPr/>
        </p:nvSpPr>
        <p:spPr>
          <a:xfrm>
            <a:off x="110162" y="1716798"/>
            <a:ext cx="720080" cy="657273"/>
          </a:xfrm>
          <a:prstGeom prst="hexagon">
            <a:avLst/>
          </a:prstGeom>
          <a:solidFill>
            <a:srgbClr val="A33B79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3" name="Группа 62"/>
          <p:cNvGrpSpPr/>
          <p:nvPr/>
        </p:nvGrpSpPr>
        <p:grpSpPr>
          <a:xfrm>
            <a:off x="4452367" y="2408684"/>
            <a:ext cx="360040" cy="360040"/>
            <a:chOff x="-5507038" y="5153025"/>
            <a:chExt cx="457201" cy="457201"/>
          </a:xfrm>
        </p:grpSpPr>
        <p:sp>
          <p:nvSpPr>
            <p:cNvPr id="61" name="Freeform 335"/>
            <p:cNvSpPr>
              <a:spLocks/>
            </p:cNvSpPr>
            <p:nvPr/>
          </p:nvSpPr>
          <p:spPr bwMode="auto">
            <a:xfrm>
              <a:off x="-5507038" y="5153025"/>
              <a:ext cx="450850" cy="234950"/>
            </a:xfrm>
            <a:custGeom>
              <a:avLst/>
              <a:gdLst>
                <a:gd name="T0" fmla="*/ 144 w 284"/>
                <a:gd name="T1" fmla="*/ 0 h 148"/>
                <a:gd name="T2" fmla="*/ 176 w 284"/>
                <a:gd name="T3" fmla="*/ 3 h 148"/>
                <a:gd name="T4" fmla="*/ 205 w 284"/>
                <a:gd name="T5" fmla="*/ 13 h 148"/>
                <a:gd name="T6" fmla="*/ 231 w 284"/>
                <a:gd name="T7" fmla="*/ 27 h 148"/>
                <a:gd name="T8" fmla="*/ 254 w 284"/>
                <a:gd name="T9" fmla="*/ 49 h 148"/>
                <a:gd name="T10" fmla="*/ 270 w 284"/>
                <a:gd name="T11" fmla="*/ 73 h 148"/>
                <a:gd name="T12" fmla="*/ 270 w 284"/>
                <a:gd name="T13" fmla="*/ 18 h 148"/>
                <a:gd name="T14" fmla="*/ 272 w 284"/>
                <a:gd name="T15" fmla="*/ 14 h 148"/>
                <a:gd name="T16" fmla="*/ 274 w 284"/>
                <a:gd name="T17" fmla="*/ 11 h 148"/>
                <a:gd name="T18" fmla="*/ 277 w 284"/>
                <a:gd name="T19" fmla="*/ 11 h 148"/>
                <a:gd name="T20" fmla="*/ 280 w 284"/>
                <a:gd name="T21" fmla="*/ 13 h 148"/>
                <a:gd name="T22" fmla="*/ 282 w 284"/>
                <a:gd name="T23" fmla="*/ 14 h 148"/>
                <a:gd name="T24" fmla="*/ 284 w 284"/>
                <a:gd name="T25" fmla="*/ 18 h 148"/>
                <a:gd name="T26" fmla="*/ 284 w 284"/>
                <a:gd name="T27" fmla="*/ 94 h 148"/>
                <a:gd name="T28" fmla="*/ 205 w 284"/>
                <a:gd name="T29" fmla="*/ 94 h 148"/>
                <a:gd name="T30" fmla="*/ 202 w 284"/>
                <a:gd name="T31" fmla="*/ 94 h 148"/>
                <a:gd name="T32" fmla="*/ 200 w 284"/>
                <a:gd name="T33" fmla="*/ 93 h 148"/>
                <a:gd name="T34" fmla="*/ 198 w 284"/>
                <a:gd name="T35" fmla="*/ 90 h 148"/>
                <a:gd name="T36" fmla="*/ 200 w 284"/>
                <a:gd name="T37" fmla="*/ 86 h 148"/>
                <a:gd name="T38" fmla="*/ 202 w 284"/>
                <a:gd name="T39" fmla="*/ 83 h 148"/>
                <a:gd name="T40" fmla="*/ 205 w 284"/>
                <a:gd name="T41" fmla="*/ 83 h 148"/>
                <a:gd name="T42" fmla="*/ 262 w 284"/>
                <a:gd name="T43" fmla="*/ 83 h 148"/>
                <a:gd name="T44" fmla="*/ 246 w 284"/>
                <a:gd name="T45" fmla="*/ 58 h 148"/>
                <a:gd name="T46" fmla="*/ 226 w 284"/>
                <a:gd name="T47" fmla="*/ 39 h 148"/>
                <a:gd name="T48" fmla="*/ 202 w 284"/>
                <a:gd name="T49" fmla="*/ 24 h 148"/>
                <a:gd name="T50" fmla="*/ 174 w 284"/>
                <a:gd name="T51" fmla="*/ 14 h 148"/>
                <a:gd name="T52" fmla="*/ 144 w 284"/>
                <a:gd name="T53" fmla="*/ 11 h 148"/>
                <a:gd name="T54" fmla="*/ 110 w 284"/>
                <a:gd name="T55" fmla="*/ 16 h 148"/>
                <a:gd name="T56" fmla="*/ 79 w 284"/>
                <a:gd name="T57" fmla="*/ 29 h 148"/>
                <a:gd name="T58" fmla="*/ 51 w 284"/>
                <a:gd name="T59" fmla="*/ 50 h 148"/>
                <a:gd name="T60" fmla="*/ 32 w 284"/>
                <a:gd name="T61" fmla="*/ 76 h 148"/>
                <a:gd name="T62" fmla="*/ 18 w 284"/>
                <a:gd name="T63" fmla="*/ 108 h 148"/>
                <a:gd name="T64" fmla="*/ 14 w 284"/>
                <a:gd name="T65" fmla="*/ 144 h 148"/>
                <a:gd name="T66" fmla="*/ 12 w 284"/>
                <a:gd name="T67" fmla="*/ 147 h 148"/>
                <a:gd name="T68" fmla="*/ 10 w 284"/>
                <a:gd name="T69" fmla="*/ 148 h 148"/>
                <a:gd name="T70" fmla="*/ 7 w 284"/>
                <a:gd name="T71" fmla="*/ 148 h 148"/>
                <a:gd name="T72" fmla="*/ 4 w 284"/>
                <a:gd name="T73" fmla="*/ 148 h 148"/>
                <a:gd name="T74" fmla="*/ 2 w 284"/>
                <a:gd name="T75" fmla="*/ 147 h 148"/>
                <a:gd name="T76" fmla="*/ 0 w 284"/>
                <a:gd name="T77" fmla="*/ 144 h 148"/>
                <a:gd name="T78" fmla="*/ 5 w 284"/>
                <a:gd name="T79" fmla="*/ 111 h 148"/>
                <a:gd name="T80" fmla="*/ 15 w 284"/>
                <a:gd name="T81" fmla="*/ 80 h 148"/>
                <a:gd name="T82" fmla="*/ 33 w 284"/>
                <a:gd name="T83" fmla="*/ 54 h 148"/>
                <a:gd name="T84" fmla="*/ 54 w 284"/>
                <a:gd name="T85" fmla="*/ 31 h 148"/>
                <a:gd name="T86" fmla="*/ 82 w 284"/>
                <a:gd name="T87" fmla="*/ 14 h 148"/>
                <a:gd name="T88" fmla="*/ 112 w 284"/>
                <a:gd name="T89" fmla="*/ 3 h 148"/>
                <a:gd name="T90" fmla="*/ 144 w 284"/>
                <a:gd name="T9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4" h="148">
                  <a:moveTo>
                    <a:pt x="144" y="0"/>
                  </a:moveTo>
                  <a:lnTo>
                    <a:pt x="176" y="3"/>
                  </a:lnTo>
                  <a:lnTo>
                    <a:pt x="205" y="13"/>
                  </a:lnTo>
                  <a:lnTo>
                    <a:pt x="231" y="27"/>
                  </a:lnTo>
                  <a:lnTo>
                    <a:pt x="254" y="49"/>
                  </a:lnTo>
                  <a:lnTo>
                    <a:pt x="270" y="73"/>
                  </a:lnTo>
                  <a:lnTo>
                    <a:pt x="270" y="18"/>
                  </a:lnTo>
                  <a:lnTo>
                    <a:pt x="272" y="14"/>
                  </a:lnTo>
                  <a:lnTo>
                    <a:pt x="274" y="11"/>
                  </a:lnTo>
                  <a:lnTo>
                    <a:pt x="277" y="11"/>
                  </a:lnTo>
                  <a:lnTo>
                    <a:pt x="280" y="13"/>
                  </a:lnTo>
                  <a:lnTo>
                    <a:pt x="282" y="14"/>
                  </a:lnTo>
                  <a:lnTo>
                    <a:pt x="284" y="18"/>
                  </a:lnTo>
                  <a:lnTo>
                    <a:pt x="284" y="94"/>
                  </a:lnTo>
                  <a:lnTo>
                    <a:pt x="205" y="94"/>
                  </a:lnTo>
                  <a:lnTo>
                    <a:pt x="202" y="94"/>
                  </a:lnTo>
                  <a:lnTo>
                    <a:pt x="200" y="93"/>
                  </a:lnTo>
                  <a:lnTo>
                    <a:pt x="198" y="90"/>
                  </a:lnTo>
                  <a:lnTo>
                    <a:pt x="200" y="86"/>
                  </a:lnTo>
                  <a:lnTo>
                    <a:pt x="202" y="83"/>
                  </a:lnTo>
                  <a:lnTo>
                    <a:pt x="205" y="83"/>
                  </a:lnTo>
                  <a:lnTo>
                    <a:pt x="262" y="83"/>
                  </a:lnTo>
                  <a:lnTo>
                    <a:pt x="246" y="58"/>
                  </a:lnTo>
                  <a:lnTo>
                    <a:pt x="226" y="39"/>
                  </a:lnTo>
                  <a:lnTo>
                    <a:pt x="202" y="24"/>
                  </a:lnTo>
                  <a:lnTo>
                    <a:pt x="174" y="14"/>
                  </a:lnTo>
                  <a:lnTo>
                    <a:pt x="144" y="11"/>
                  </a:lnTo>
                  <a:lnTo>
                    <a:pt x="110" y="16"/>
                  </a:lnTo>
                  <a:lnTo>
                    <a:pt x="79" y="29"/>
                  </a:lnTo>
                  <a:lnTo>
                    <a:pt x="51" y="50"/>
                  </a:lnTo>
                  <a:lnTo>
                    <a:pt x="32" y="76"/>
                  </a:lnTo>
                  <a:lnTo>
                    <a:pt x="18" y="108"/>
                  </a:lnTo>
                  <a:lnTo>
                    <a:pt x="14" y="144"/>
                  </a:lnTo>
                  <a:lnTo>
                    <a:pt x="12" y="147"/>
                  </a:lnTo>
                  <a:lnTo>
                    <a:pt x="10" y="148"/>
                  </a:lnTo>
                  <a:lnTo>
                    <a:pt x="7" y="148"/>
                  </a:lnTo>
                  <a:lnTo>
                    <a:pt x="4" y="148"/>
                  </a:lnTo>
                  <a:lnTo>
                    <a:pt x="2" y="147"/>
                  </a:lnTo>
                  <a:lnTo>
                    <a:pt x="0" y="144"/>
                  </a:lnTo>
                  <a:lnTo>
                    <a:pt x="5" y="111"/>
                  </a:lnTo>
                  <a:lnTo>
                    <a:pt x="15" y="80"/>
                  </a:lnTo>
                  <a:lnTo>
                    <a:pt x="33" y="54"/>
                  </a:lnTo>
                  <a:lnTo>
                    <a:pt x="54" y="31"/>
                  </a:lnTo>
                  <a:lnTo>
                    <a:pt x="82" y="14"/>
                  </a:lnTo>
                  <a:lnTo>
                    <a:pt x="112" y="3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Freeform 336"/>
            <p:cNvSpPr>
              <a:spLocks/>
            </p:cNvSpPr>
            <p:nvPr/>
          </p:nvSpPr>
          <p:spPr bwMode="auto">
            <a:xfrm>
              <a:off x="-5495925" y="5370513"/>
              <a:ext cx="446088" cy="239713"/>
            </a:xfrm>
            <a:custGeom>
              <a:avLst/>
              <a:gdLst>
                <a:gd name="T0" fmla="*/ 277 w 281"/>
                <a:gd name="T1" fmla="*/ 0 h 151"/>
                <a:gd name="T2" fmla="*/ 280 w 281"/>
                <a:gd name="T3" fmla="*/ 2 h 151"/>
                <a:gd name="T4" fmla="*/ 281 w 281"/>
                <a:gd name="T5" fmla="*/ 3 h 151"/>
                <a:gd name="T6" fmla="*/ 281 w 281"/>
                <a:gd name="T7" fmla="*/ 7 h 151"/>
                <a:gd name="T8" fmla="*/ 278 w 281"/>
                <a:gd name="T9" fmla="*/ 39 h 151"/>
                <a:gd name="T10" fmla="*/ 267 w 281"/>
                <a:gd name="T11" fmla="*/ 69 h 151"/>
                <a:gd name="T12" fmla="*/ 250 w 281"/>
                <a:gd name="T13" fmla="*/ 97 h 151"/>
                <a:gd name="T14" fmla="*/ 227 w 281"/>
                <a:gd name="T15" fmla="*/ 118 h 151"/>
                <a:gd name="T16" fmla="*/ 201 w 281"/>
                <a:gd name="T17" fmla="*/ 136 h 151"/>
                <a:gd name="T18" fmla="*/ 170 w 281"/>
                <a:gd name="T19" fmla="*/ 146 h 151"/>
                <a:gd name="T20" fmla="*/ 137 w 281"/>
                <a:gd name="T21" fmla="*/ 151 h 151"/>
                <a:gd name="T22" fmla="*/ 106 w 281"/>
                <a:gd name="T23" fmla="*/ 147 h 151"/>
                <a:gd name="T24" fmla="*/ 79 w 281"/>
                <a:gd name="T25" fmla="*/ 137 h 151"/>
                <a:gd name="T26" fmla="*/ 52 w 281"/>
                <a:gd name="T27" fmla="*/ 121 h 151"/>
                <a:gd name="T28" fmla="*/ 29 w 281"/>
                <a:gd name="T29" fmla="*/ 101 h 151"/>
                <a:gd name="T30" fmla="*/ 11 w 281"/>
                <a:gd name="T31" fmla="*/ 75 h 151"/>
                <a:gd name="T32" fmla="*/ 11 w 281"/>
                <a:gd name="T33" fmla="*/ 133 h 151"/>
                <a:gd name="T34" fmla="*/ 11 w 281"/>
                <a:gd name="T35" fmla="*/ 136 h 151"/>
                <a:gd name="T36" fmla="*/ 10 w 281"/>
                <a:gd name="T37" fmla="*/ 137 h 151"/>
                <a:gd name="T38" fmla="*/ 7 w 281"/>
                <a:gd name="T39" fmla="*/ 137 h 151"/>
                <a:gd name="T40" fmla="*/ 3 w 281"/>
                <a:gd name="T41" fmla="*/ 137 h 151"/>
                <a:gd name="T42" fmla="*/ 2 w 281"/>
                <a:gd name="T43" fmla="*/ 136 h 151"/>
                <a:gd name="T44" fmla="*/ 0 w 281"/>
                <a:gd name="T45" fmla="*/ 133 h 151"/>
                <a:gd name="T46" fmla="*/ 0 w 281"/>
                <a:gd name="T47" fmla="*/ 54 h 151"/>
                <a:gd name="T48" fmla="*/ 79 w 281"/>
                <a:gd name="T49" fmla="*/ 54 h 151"/>
                <a:gd name="T50" fmla="*/ 82 w 281"/>
                <a:gd name="T51" fmla="*/ 56 h 151"/>
                <a:gd name="T52" fmla="*/ 83 w 281"/>
                <a:gd name="T53" fmla="*/ 57 h 151"/>
                <a:gd name="T54" fmla="*/ 83 w 281"/>
                <a:gd name="T55" fmla="*/ 61 h 151"/>
                <a:gd name="T56" fmla="*/ 83 w 281"/>
                <a:gd name="T57" fmla="*/ 64 h 151"/>
                <a:gd name="T58" fmla="*/ 82 w 281"/>
                <a:gd name="T59" fmla="*/ 65 h 151"/>
                <a:gd name="T60" fmla="*/ 79 w 281"/>
                <a:gd name="T61" fmla="*/ 65 h 151"/>
                <a:gd name="T62" fmla="*/ 20 w 281"/>
                <a:gd name="T63" fmla="*/ 65 h 151"/>
                <a:gd name="T64" fmla="*/ 36 w 281"/>
                <a:gd name="T65" fmla="*/ 90 h 151"/>
                <a:gd name="T66" fmla="*/ 57 w 281"/>
                <a:gd name="T67" fmla="*/ 110 h 151"/>
                <a:gd name="T68" fmla="*/ 82 w 281"/>
                <a:gd name="T69" fmla="*/ 126 h 151"/>
                <a:gd name="T70" fmla="*/ 108 w 281"/>
                <a:gd name="T71" fmla="*/ 134 h 151"/>
                <a:gd name="T72" fmla="*/ 137 w 281"/>
                <a:gd name="T73" fmla="*/ 137 h 151"/>
                <a:gd name="T74" fmla="*/ 173 w 281"/>
                <a:gd name="T75" fmla="*/ 133 h 151"/>
                <a:gd name="T76" fmla="*/ 205 w 281"/>
                <a:gd name="T77" fmla="*/ 119 h 151"/>
                <a:gd name="T78" fmla="*/ 231 w 281"/>
                <a:gd name="T79" fmla="*/ 100 h 151"/>
                <a:gd name="T80" fmla="*/ 252 w 281"/>
                <a:gd name="T81" fmla="*/ 72 h 151"/>
                <a:gd name="T82" fmla="*/ 265 w 281"/>
                <a:gd name="T83" fmla="*/ 41 h 151"/>
                <a:gd name="T84" fmla="*/ 270 w 281"/>
                <a:gd name="T85" fmla="*/ 7 h 151"/>
                <a:gd name="T86" fmla="*/ 272 w 281"/>
                <a:gd name="T87" fmla="*/ 3 h 151"/>
                <a:gd name="T88" fmla="*/ 273 w 281"/>
                <a:gd name="T89" fmla="*/ 0 h 151"/>
                <a:gd name="T90" fmla="*/ 277 w 281"/>
                <a:gd name="T9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1" h="151">
                  <a:moveTo>
                    <a:pt x="277" y="0"/>
                  </a:moveTo>
                  <a:lnTo>
                    <a:pt x="280" y="2"/>
                  </a:lnTo>
                  <a:lnTo>
                    <a:pt x="281" y="3"/>
                  </a:lnTo>
                  <a:lnTo>
                    <a:pt x="281" y="7"/>
                  </a:lnTo>
                  <a:lnTo>
                    <a:pt x="278" y="39"/>
                  </a:lnTo>
                  <a:lnTo>
                    <a:pt x="267" y="69"/>
                  </a:lnTo>
                  <a:lnTo>
                    <a:pt x="250" y="97"/>
                  </a:lnTo>
                  <a:lnTo>
                    <a:pt x="227" y="118"/>
                  </a:lnTo>
                  <a:lnTo>
                    <a:pt x="201" y="136"/>
                  </a:lnTo>
                  <a:lnTo>
                    <a:pt x="170" y="146"/>
                  </a:lnTo>
                  <a:lnTo>
                    <a:pt x="137" y="151"/>
                  </a:lnTo>
                  <a:lnTo>
                    <a:pt x="106" y="147"/>
                  </a:lnTo>
                  <a:lnTo>
                    <a:pt x="79" y="137"/>
                  </a:lnTo>
                  <a:lnTo>
                    <a:pt x="52" y="121"/>
                  </a:lnTo>
                  <a:lnTo>
                    <a:pt x="29" y="101"/>
                  </a:lnTo>
                  <a:lnTo>
                    <a:pt x="11" y="75"/>
                  </a:lnTo>
                  <a:lnTo>
                    <a:pt x="11" y="133"/>
                  </a:lnTo>
                  <a:lnTo>
                    <a:pt x="11" y="136"/>
                  </a:lnTo>
                  <a:lnTo>
                    <a:pt x="10" y="137"/>
                  </a:lnTo>
                  <a:lnTo>
                    <a:pt x="7" y="137"/>
                  </a:lnTo>
                  <a:lnTo>
                    <a:pt x="3" y="137"/>
                  </a:lnTo>
                  <a:lnTo>
                    <a:pt x="2" y="136"/>
                  </a:lnTo>
                  <a:lnTo>
                    <a:pt x="0" y="133"/>
                  </a:lnTo>
                  <a:lnTo>
                    <a:pt x="0" y="54"/>
                  </a:lnTo>
                  <a:lnTo>
                    <a:pt x="79" y="54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3" y="61"/>
                  </a:lnTo>
                  <a:lnTo>
                    <a:pt x="83" y="64"/>
                  </a:lnTo>
                  <a:lnTo>
                    <a:pt x="82" y="65"/>
                  </a:lnTo>
                  <a:lnTo>
                    <a:pt x="79" y="65"/>
                  </a:lnTo>
                  <a:lnTo>
                    <a:pt x="20" y="65"/>
                  </a:lnTo>
                  <a:lnTo>
                    <a:pt x="36" y="90"/>
                  </a:lnTo>
                  <a:lnTo>
                    <a:pt x="57" y="110"/>
                  </a:lnTo>
                  <a:lnTo>
                    <a:pt x="82" y="126"/>
                  </a:lnTo>
                  <a:lnTo>
                    <a:pt x="108" y="134"/>
                  </a:lnTo>
                  <a:lnTo>
                    <a:pt x="137" y="137"/>
                  </a:lnTo>
                  <a:lnTo>
                    <a:pt x="173" y="133"/>
                  </a:lnTo>
                  <a:lnTo>
                    <a:pt x="205" y="119"/>
                  </a:lnTo>
                  <a:lnTo>
                    <a:pt x="231" y="100"/>
                  </a:lnTo>
                  <a:lnTo>
                    <a:pt x="252" y="72"/>
                  </a:lnTo>
                  <a:lnTo>
                    <a:pt x="265" y="41"/>
                  </a:lnTo>
                  <a:lnTo>
                    <a:pt x="270" y="7"/>
                  </a:lnTo>
                  <a:lnTo>
                    <a:pt x="272" y="3"/>
                  </a:lnTo>
                  <a:lnTo>
                    <a:pt x="273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65" name="Прямая со стрелкой 64"/>
          <p:cNvCxnSpPr/>
          <p:nvPr/>
        </p:nvCxnSpPr>
        <p:spPr>
          <a:xfrm>
            <a:off x="4687441" y="3003798"/>
            <a:ext cx="0" cy="36004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V="1">
            <a:off x="6732240" y="1563638"/>
            <a:ext cx="0" cy="43204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1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 rot="5400000">
            <a:off x="5720729" y="-1369641"/>
            <a:ext cx="1368152" cy="5506518"/>
          </a:xfrm>
          <a:prstGeom prst="rect">
            <a:avLst/>
          </a:prstGeom>
          <a:gradFill flip="none" rotWithShape="1">
            <a:gsLst>
              <a:gs pos="22100">
                <a:srgbClr val="B04289">
                  <a:alpha val="46000"/>
                </a:srgbClr>
              </a:gs>
              <a:gs pos="77900">
                <a:srgbClr val="76C4A4">
                  <a:alpha val="41000"/>
                </a:srgbClr>
              </a:gs>
              <a:gs pos="0">
                <a:srgbClr val="7F2157">
                  <a:alpha val="49000"/>
                </a:srgbClr>
              </a:gs>
              <a:gs pos="50000">
                <a:srgbClr val="6DC0FF">
                  <a:alpha val="48000"/>
                </a:srgbClr>
              </a:gs>
              <a:gs pos="100000">
                <a:schemeClr val="tx2">
                  <a:lumMod val="40000"/>
                  <a:lumOff val="60000"/>
                  <a:alpha val="7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nigmatullina\Desktop\БАРС.Бизнес-Аналитика (лифлет) 2014_крив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9" t="61070" r="-1" b="812"/>
          <a:stretch/>
        </p:blipFill>
        <p:spPr bwMode="auto">
          <a:xfrm>
            <a:off x="0" y="717450"/>
            <a:ext cx="3683436" cy="44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flipV="1">
            <a:off x="0" y="627533"/>
            <a:ext cx="1547664" cy="720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627534"/>
            <a:ext cx="8026797" cy="72008"/>
          </a:xfrm>
          <a:prstGeom prst="rect">
            <a:avLst/>
          </a:prstGeom>
          <a:gradFill flip="none" rotWithShape="1">
            <a:gsLst>
              <a:gs pos="0">
                <a:srgbClr val="B51B8D">
                  <a:shade val="30000"/>
                  <a:satMod val="115000"/>
                </a:srgbClr>
              </a:gs>
              <a:gs pos="50000">
                <a:srgbClr val="B51B8D">
                  <a:shade val="67500"/>
                  <a:satMod val="115000"/>
                </a:srgbClr>
              </a:gs>
              <a:gs pos="100000">
                <a:srgbClr val="B51B8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95486"/>
            <a:ext cx="13468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B51B8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АНАЛИТИКА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4540912" y="2024099"/>
            <a:ext cx="3672408" cy="3177769"/>
            <a:chOff x="2555776" y="1131590"/>
            <a:chExt cx="3834023" cy="3317616"/>
          </a:xfrm>
        </p:grpSpPr>
        <p:pic>
          <p:nvPicPr>
            <p:cNvPr id="8" name="Picture 2" descr="C:\Users\kutlenkov\Desktop\Situation-center11-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52" t="13935" r="10067" b="13108"/>
            <a:stretch/>
          </p:blipFill>
          <p:spPr bwMode="auto">
            <a:xfrm>
              <a:off x="2752750" y="1304181"/>
              <a:ext cx="3429104" cy="2140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E:\Tanya\WORK WORK\КОНФЕРЕНЦИИ\К партнерской 2013\Шаблон презентации 2013\монитор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5776" y="1131590"/>
              <a:ext cx="3834023" cy="3317616"/>
            </a:xfrm>
            <a:prstGeom prst="rect">
              <a:avLst/>
            </a:prstGeom>
            <a:noFill/>
          </p:spPr>
        </p:pic>
      </p:grpSp>
      <p:sp>
        <p:nvSpPr>
          <p:cNvPr id="12" name="Прямоугольник 4"/>
          <p:cNvSpPr>
            <a:spLocks noChangeArrowheads="1"/>
          </p:cNvSpPr>
          <p:nvPr/>
        </p:nvSpPr>
        <p:spPr bwMode="auto">
          <a:xfrm>
            <a:off x="107504" y="1488035"/>
            <a:ext cx="20882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Выявление пороговых значений</a:t>
            </a:r>
            <a:endParaRPr lang="ru-RU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0" y="814983"/>
            <a:ext cx="21957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Формирование ключевых индикаторов</a:t>
            </a:r>
            <a:endParaRPr lang="ru-RU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6"/>
          <p:cNvSpPr>
            <a:spLocks noChangeArrowheads="1"/>
          </p:cNvSpPr>
          <p:nvPr/>
        </p:nvSpPr>
        <p:spPr bwMode="auto">
          <a:xfrm>
            <a:off x="107504" y="3668775"/>
            <a:ext cx="2088232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Анализ ключевых показателей в различных разрезах</a:t>
            </a:r>
            <a:endParaRPr lang="ru-RU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>
            <a:off x="0" y="4503410"/>
            <a:ext cx="21957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Составление рейтингов эффективности</a:t>
            </a:r>
            <a:endParaRPr lang="ru-RU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4"/>
          <p:cNvSpPr>
            <a:spLocks noChangeArrowheads="1"/>
          </p:cNvSpPr>
          <p:nvPr/>
        </p:nvSpPr>
        <p:spPr bwMode="auto">
          <a:xfrm>
            <a:off x="0" y="2161087"/>
            <a:ext cx="21957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Выработка </a:t>
            </a:r>
          </a:p>
          <a:p>
            <a:pPr marL="285750" indent="-285750" algn="r"/>
            <a:r>
              <a:rPr lang="ru-RU" sz="11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игналов несоответствия и предупреждение рисков</a:t>
            </a:r>
            <a:endParaRPr lang="ru-RU" sz="11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4"/>
          <p:cNvSpPr>
            <a:spLocks noChangeArrowheads="1"/>
          </p:cNvSpPr>
          <p:nvPr/>
        </p:nvSpPr>
        <p:spPr bwMode="auto">
          <a:xfrm>
            <a:off x="-108520" y="3157305"/>
            <a:ext cx="23042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algn="r"/>
            <a:r>
              <a:rPr lang="ru-RU" sz="11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Поддержка выработки плана действий</a:t>
            </a:r>
          </a:p>
        </p:txBody>
      </p:sp>
      <p:sp>
        <p:nvSpPr>
          <p:cNvPr id="29" name="Овал 28"/>
          <p:cNvSpPr/>
          <p:nvPr/>
        </p:nvSpPr>
        <p:spPr>
          <a:xfrm>
            <a:off x="4211960" y="738783"/>
            <a:ext cx="936104" cy="93610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innerShdw blurRad="38100" dist="254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22379" y="1078575"/>
            <a:ext cx="199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ПОЛЬЗОВАТЕЛИ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МОДУЛЯ: 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337101" y="1722512"/>
            <a:ext cx="31314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Руководители направлений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51920" y="1707654"/>
            <a:ext cx="1676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kern="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Аналитики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790850" y="886991"/>
            <a:ext cx="432048" cy="432048"/>
            <a:chOff x="-7850188" y="1273175"/>
            <a:chExt cx="571500" cy="571500"/>
          </a:xfrm>
          <a:solidFill>
            <a:schemeClr val="bg1"/>
          </a:solidFill>
        </p:grpSpPr>
        <p:sp>
          <p:nvSpPr>
            <p:cNvPr id="37" name="Freeform 359"/>
            <p:cNvSpPr>
              <a:spLocks noEditPoints="1"/>
            </p:cNvSpPr>
            <p:nvPr/>
          </p:nvSpPr>
          <p:spPr bwMode="auto">
            <a:xfrm>
              <a:off x="-7850188" y="1273175"/>
              <a:ext cx="571500" cy="571500"/>
            </a:xfrm>
            <a:custGeom>
              <a:avLst/>
              <a:gdLst>
                <a:gd name="T0" fmla="*/ 180 w 360"/>
                <a:gd name="T1" fmla="*/ 14 h 360"/>
                <a:gd name="T2" fmla="*/ 143 w 360"/>
                <a:gd name="T3" fmla="*/ 17 h 360"/>
                <a:gd name="T4" fmla="*/ 107 w 360"/>
                <a:gd name="T5" fmla="*/ 30 h 360"/>
                <a:gd name="T6" fmla="*/ 76 w 360"/>
                <a:gd name="T7" fmla="*/ 50 h 360"/>
                <a:gd name="T8" fmla="*/ 50 w 360"/>
                <a:gd name="T9" fmla="*/ 76 h 360"/>
                <a:gd name="T10" fmla="*/ 30 w 360"/>
                <a:gd name="T11" fmla="*/ 107 h 360"/>
                <a:gd name="T12" fmla="*/ 17 w 360"/>
                <a:gd name="T13" fmla="*/ 143 h 360"/>
                <a:gd name="T14" fmla="*/ 14 w 360"/>
                <a:gd name="T15" fmla="*/ 180 h 360"/>
                <a:gd name="T16" fmla="*/ 17 w 360"/>
                <a:gd name="T17" fmla="*/ 220 h 360"/>
                <a:gd name="T18" fmla="*/ 30 w 360"/>
                <a:gd name="T19" fmla="*/ 254 h 360"/>
                <a:gd name="T20" fmla="*/ 50 w 360"/>
                <a:gd name="T21" fmla="*/ 287 h 360"/>
                <a:gd name="T22" fmla="*/ 76 w 360"/>
                <a:gd name="T23" fmla="*/ 311 h 360"/>
                <a:gd name="T24" fmla="*/ 107 w 360"/>
                <a:gd name="T25" fmla="*/ 333 h 360"/>
                <a:gd name="T26" fmla="*/ 143 w 360"/>
                <a:gd name="T27" fmla="*/ 344 h 360"/>
                <a:gd name="T28" fmla="*/ 180 w 360"/>
                <a:gd name="T29" fmla="*/ 349 h 360"/>
                <a:gd name="T30" fmla="*/ 220 w 360"/>
                <a:gd name="T31" fmla="*/ 344 h 360"/>
                <a:gd name="T32" fmla="*/ 254 w 360"/>
                <a:gd name="T33" fmla="*/ 333 h 360"/>
                <a:gd name="T34" fmla="*/ 287 w 360"/>
                <a:gd name="T35" fmla="*/ 311 h 360"/>
                <a:gd name="T36" fmla="*/ 311 w 360"/>
                <a:gd name="T37" fmla="*/ 287 h 360"/>
                <a:gd name="T38" fmla="*/ 333 w 360"/>
                <a:gd name="T39" fmla="*/ 254 h 360"/>
                <a:gd name="T40" fmla="*/ 344 w 360"/>
                <a:gd name="T41" fmla="*/ 220 h 360"/>
                <a:gd name="T42" fmla="*/ 349 w 360"/>
                <a:gd name="T43" fmla="*/ 180 h 360"/>
                <a:gd name="T44" fmla="*/ 344 w 360"/>
                <a:gd name="T45" fmla="*/ 143 h 360"/>
                <a:gd name="T46" fmla="*/ 333 w 360"/>
                <a:gd name="T47" fmla="*/ 107 h 360"/>
                <a:gd name="T48" fmla="*/ 311 w 360"/>
                <a:gd name="T49" fmla="*/ 76 h 360"/>
                <a:gd name="T50" fmla="*/ 287 w 360"/>
                <a:gd name="T51" fmla="*/ 50 h 360"/>
                <a:gd name="T52" fmla="*/ 254 w 360"/>
                <a:gd name="T53" fmla="*/ 30 h 360"/>
                <a:gd name="T54" fmla="*/ 220 w 360"/>
                <a:gd name="T55" fmla="*/ 17 h 360"/>
                <a:gd name="T56" fmla="*/ 180 w 360"/>
                <a:gd name="T57" fmla="*/ 14 h 360"/>
                <a:gd name="T58" fmla="*/ 180 w 360"/>
                <a:gd name="T59" fmla="*/ 0 h 360"/>
                <a:gd name="T60" fmla="*/ 223 w 360"/>
                <a:gd name="T61" fmla="*/ 5 h 360"/>
                <a:gd name="T62" fmla="*/ 261 w 360"/>
                <a:gd name="T63" fmla="*/ 20 h 360"/>
                <a:gd name="T64" fmla="*/ 293 w 360"/>
                <a:gd name="T65" fmla="*/ 41 h 360"/>
                <a:gd name="T66" fmla="*/ 321 w 360"/>
                <a:gd name="T67" fmla="*/ 69 h 360"/>
                <a:gd name="T68" fmla="*/ 342 w 360"/>
                <a:gd name="T69" fmla="*/ 102 h 360"/>
                <a:gd name="T70" fmla="*/ 356 w 360"/>
                <a:gd name="T71" fmla="*/ 140 h 360"/>
                <a:gd name="T72" fmla="*/ 360 w 360"/>
                <a:gd name="T73" fmla="*/ 180 h 360"/>
                <a:gd name="T74" fmla="*/ 356 w 360"/>
                <a:gd name="T75" fmla="*/ 223 h 360"/>
                <a:gd name="T76" fmla="*/ 342 w 360"/>
                <a:gd name="T77" fmla="*/ 261 h 360"/>
                <a:gd name="T78" fmla="*/ 321 w 360"/>
                <a:gd name="T79" fmla="*/ 293 h 360"/>
                <a:gd name="T80" fmla="*/ 293 w 360"/>
                <a:gd name="T81" fmla="*/ 321 h 360"/>
                <a:gd name="T82" fmla="*/ 261 w 360"/>
                <a:gd name="T83" fmla="*/ 342 h 360"/>
                <a:gd name="T84" fmla="*/ 223 w 360"/>
                <a:gd name="T85" fmla="*/ 356 h 360"/>
                <a:gd name="T86" fmla="*/ 180 w 360"/>
                <a:gd name="T87" fmla="*/ 360 h 360"/>
                <a:gd name="T88" fmla="*/ 140 w 360"/>
                <a:gd name="T89" fmla="*/ 356 h 360"/>
                <a:gd name="T90" fmla="*/ 102 w 360"/>
                <a:gd name="T91" fmla="*/ 342 h 360"/>
                <a:gd name="T92" fmla="*/ 69 w 360"/>
                <a:gd name="T93" fmla="*/ 321 h 360"/>
                <a:gd name="T94" fmla="*/ 41 w 360"/>
                <a:gd name="T95" fmla="*/ 293 h 360"/>
                <a:gd name="T96" fmla="*/ 20 w 360"/>
                <a:gd name="T97" fmla="*/ 261 h 360"/>
                <a:gd name="T98" fmla="*/ 5 w 360"/>
                <a:gd name="T99" fmla="*/ 223 h 360"/>
                <a:gd name="T100" fmla="*/ 0 w 360"/>
                <a:gd name="T101" fmla="*/ 180 h 360"/>
                <a:gd name="T102" fmla="*/ 5 w 360"/>
                <a:gd name="T103" fmla="*/ 140 h 360"/>
                <a:gd name="T104" fmla="*/ 20 w 360"/>
                <a:gd name="T105" fmla="*/ 102 h 360"/>
                <a:gd name="T106" fmla="*/ 41 w 360"/>
                <a:gd name="T107" fmla="*/ 69 h 360"/>
                <a:gd name="T108" fmla="*/ 69 w 360"/>
                <a:gd name="T109" fmla="*/ 41 h 360"/>
                <a:gd name="T110" fmla="*/ 102 w 360"/>
                <a:gd name="T111" fmla="*/ 20 h 360"/>
                <a:gd name="T112" fmla="*/ 140 w 360"/>
                <a:gd name="T113" fmla="*/ 5 h 360"/>
                <a:gd name="T114" fmla="*/ 180 w 360"/>
                <a:gd name="T11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0" h="360">
                  <a:moveTo>
                    <a:pt x="180" y="14"/>
                  </a:moveTo>
                  <a:lnTo>
                    <a:pt x="143" y="17"/>
                  </a:lnTo>
                  <a:lnTo>
                    <a:pt x="107" y="30"/>
                  </a:lnTo>
                  <a:lnTo>
                    <a:pt x="76" y="50"/>
                  </a:lnTo>
                  <a:lnTo>
                    <a:pt x="50" y="76"/>
                  </a:lnTo>
                  <a:lnTo>
                    <a:pt x="30" y="107"/>
                  </a:lnTo>
                  <a:lnTo>
                    <a:pt x="17" y="143"/>
                  </a:lnTo>
                  <a:lnTo>
                    <a:pt x="14" y="180"/>
                  </a:lnTo>
                  <a:lnTo>
                    <a:pt x="17" y="220"/>
                  </a:lnTo>
                  <a:lnTo>
                    <a:pt x="30" y="254"/>
                  </a:lnTo>
                  <a:lnTo>
                    <a:pt x="50" y="287"/>
                  </a:lnTo>
                  <a:lnTo>
                    <a:pt x="76" y="311"/>
                  </a:lnTo>
                  <a:lnTo>
                    <a:pt x="107" y="333"/>
                  </a:lnTo>
                  <a:lnTo>
                    <a:pt x="143" y="344"/>
                  </a:lnTo>
                  <a:lnTo>
                    <a:pt x="180" y="349"/>
                  </a:lnTo>
                  <a:lnTo>
                    <a:pt x="220" y="344"/>
                  </a:lnTo>
                  <a:lnTo>
                    <a:pt x="254" y="333"/>
                  </a:lnTo>
                  <a:lnTo>
                    <a:pt x="287" y="311"/>
                  </a:lnTo>
                  <a:lnTo>
                    <a:pt x="311" y="287"/>
                  </a:lnTo>
                  <a:lnTo>
                    <a:pt x="333" y="254"/>
                  </a:lnTo>
                  <a:lnTo>
                    <a:pt x="344" y="220"/>
                  </a:lnTo>
                  <a:lnTo>
                    <a:pt x="349" y="180"/>
                  </a:lnTo>
                  <a:lnTo>
                    <a:pt x="344" y="143"/>
                  </a:lnTo>
                  <a:lnTo>
                    <a:pt x="333" y="107"/>
                  </a:lnTo>
                  <a:lnTo>
                    <a:pt x="311" y="76"/>
                  </a:lnTo>
                  <a:lnTo>
                    <a:pt x="287" y="50"/>
                  </a:lnTo>
                  <a:lnTo>
                    <a:pt x="254" y="30"/>
                  </a:lnTo>
                  <a:lnTo>
                    <a:pt x="220" y="17"/>
                  </a:lnTo>
                  <a:lnTo>
                    <a:pt x="180" y="14"/>
                  </a:lnTo>
                  <a:close/>
                  <a:moveTo>
                    <a:pt x="180" y="0"/>
                  </a:moveTo>
                  <a:lnTo>
                    <a:pt x="223" y="5"/>
                  </a:lnTo>
                  <a:lnTo>
                    <a:pt x="261" y="20"/>
                  </a:lnTo>
                  <a:lnTo>
                    <a:pt x="293" y="41"/>
                  </a:lnTo>
                  <a:lnTo>
                    <a:pt x="321" y="69"/>
                  </a:lnTo>
                  <a:lnTo>
                    <a:pt x="342" y="102"/>
                  </a:lnTo>
                  <a:lnTo>
                    <a:pt x="356" y="140"/>
                  </a:lnTo>
                  <a:lnTo>
                    <a:pt x="360" y="180"/>
                  </a:lnTo>
                  <a:lnTo>
                    <a:pt x="356" y="223"/>
                  </a:lnTo>
                  <a:lnTo>
                    <a:pt x="342" y="261"/>
                  </a:lnTo>
                  <a:lnTo>
                    <a:pt x="321" y="293"/>
                  </a:lnTo>
                  <a:lnTo>
                    <a:pt x="293" y="321"/>
                  </a:lnTo>
                  <a:lnTo>
                    <a:pt x="261" y="342"/>
                  </a:lnTo>
                  <a:lnTo>
                    <a:pt x="223" y="356"/>
                  </a:lnTo>
                  <a:lnTo>
                    <a:pt x="180" y="360"/>
                  </a:lnTo>
                  <a:lnTo>
                    <a:pt x="140" y="356"/>
                  </a:lnTo>
                  <a:lnTo>
                    <a:pt x="102" y="342"/>
                  </a:lnTo>
                  <a:lnTo>
                    <a:pt x="69" y="321"/>
                  </a:lnTo>
                  <a:lnTo>
                    <a:pt x="41" y="293"/>
                  </a:lnTo>
                  <a:lnTo>
                    <a:pt x="20" y="261"/>
                  </a:lnTo>
                  <a:lnTo>
                    <a:pt x="5" y="223"/>
                  </a:lnTo>
                  <a:lnTo>
                    <a:pt x="0" y="180"/>
                  </a:lnTo>
                  <a:lnTo>
                    <a:pt x="5" y="140"/>
                  </a:lnTo>
                  <a:lnTo>
                    <a:pt x="20" y="102"/>
                  </a:lnTo>
                  <a:lnTo>
                    <a:pt x="41" y="69"/>
                  </a:lnTo>
                  <a:lnTo>
                    <a:pt x="69" y="41"/>
                  </a:lnTo>
                  <a:lnTo>
                    <a:pt x="102" y="20"/>
                  </a:lnTo>
                  <a:lnTo>
                    <a:pt x="140" y="5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60"/>
            <p:cNvSpPr>
              <a:spLocks noEditPoints="1"/>
            </p:cNvSpPr>
            <p:nvPr/>
          </p:nvSpPr>
          <p:spPr bwMode="auto">
            <a:xfrm>
              <a:off x="-7707313" y="1398588"/>
              <a:ext cx="222250" cy="314325"/>
            </a:xfrm>
            <a:custGeom>
              <a:avLst/>
              <a:gdLst>
                <a:gd name="T0" fmla="*/ 74 w 140"/>
                <a:gd name="T1" fmla="*/ 11 h 198"/>
                <a:gd name="T2" fmla="*/ 40 w 140"/>
                <a:gd name="T3" fmla="*/ 115 h 198"/>
                <a:gd name="T4" fmla="*/ 112 w 140"/>
                <a:gd name="T5" fmla="*/ 115 h 198"/>
                <a:gd name="T6" fmla="*/ 76 w 140"/>
                <a:gd name="T7" fmla="*/ 11 h 198"/>
                <a:gd name="T8" fmla="*/ 74 w 140"/>
                <a:gd name="T9" fmla="*/ 11 h 198"/>
                <a:gd name="T10" fmla="*/ 64 w 140"/>
                <a:gd name="T11" fmla="*/ 0 h 198"/>
                <a:gd name="T12" fmla="*/ 86 w 140"/>
                <a:gd name="T13" fmla="*/ 0 h 198"/>
                <a:gd name="T14" fmla="*/ 138 w 140"/>
                <a:gd name="T15" fmla="*/ 154 h 198"/>
                <a:gd name="T16" fmla="*/ 140 w 140"/>
                <a:gd name="T17" fmla="*/ 157 h 198"/>
                <a:gd name="T18" fmla="*/ 138 w 140"/>
                <a:gd name="T19" fmla="*/ 160 h 198"/>
                <a:gd name="T20" fmla="*/ 135 w 140"/>
                <a:gd name="T21" fmla="*/ 162 h 198"/>
                <a:gd name="T22" fmla="*/ 131 w 140"/>
                <a:gd name="T23" fmla="*/ 162 h 198"/>
                <a:gd name="T24" fmla="*/ 130 w 140"/>
                <a:gd name="T25" fmla="*/ 160 h 198"/>
                <a:gd name="T26" fmla="*/ 128 w 140"/>
                <a:gd name="T27" fmla="*/ 159 h 198"/>
                <a:gd name="T28" fmla="*/ 117 w 140"/>
                <a:gd name="T29" fmla="*/ 126 h 198"/>
                <a:gd name="T30" fmla="*/ 115 w 140"/>
                <a:gd name="T31" fmla="*/ 126 h 198"/>
                <a:gd name="T32" fmla="*/ 36 w 140"/>
                <a:gd name="T33" fmla="*/ 126 h 198"/>
                <a:gd name="T34" fmla="*/ 35 w 140"/>
                <a:gd name="T35" fmla="*/ 126 h 198"/>
                <a:gd name="T36" fmla="*/ 12 w 140"/>
                <a:gd name="T37" fmla="*/ 193 h 198"/>
                <a:gd name="T38" fmla="*/ 12 w 140"/>
                <a:gd name="T39" fmla="*/ 196 h 198"/>
                <a:gd name="T40" fmla="*/ 9 w 140"/>
                <a:gd name="T41" fmla="*/ 198 h 198"/>
                <a:gd name="T42" fmla="*/ 7 w 140"/>
                <a:gd name="T43" fmla="*/ 198 h 198"/>
                <a:gd name="T44" fmla="*/ 5 w 140"/>
                <a:gd name="T45" fmla="*/ 198 h 198"/>
                <a:gd name="T46" fmla="*/ 2 w 140"/>
                <a:gd name="T47" fmla="*/ 196 h 198"/>
                <a:gd name="T48" fmla="*/ 0 w 140"/>
                <a:gd name="T49" fmla="*/ 193 h 198"/>
                <a:gd name="T50" fmla="*/ 2 w 140"/>
                <a:gd name="T51" fmla="*/ 190 h 198"/>
                <a:gd name="T52" fmla="*/ 64 w 140"/>
                <a:gd name="T5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98">
                  <a:moveTo>
                    <a:pt x="74" y="11"/>
                  </a:moveTo>
                  <a:lnTo>
                    <a:pt x="40" y="115"/>
                  </a:lnTo>
                  <a:lnTo>
                    <a:pt x="112" y="115"/>
                  </a:lnTo>
                  <a:lnTo>
                    <a:pt x="76" y="11"/>
                  </a:lnTo>
                  <a:lnTo>
                    <a:pt x="74" y="11"/>
                  </a:lnTo>
                  <a:close/>
                  <a:moveTo>
                    <a:pt x="64" y="0"/>
                  </a:moveTo>
                  <a:lnTo>
                    <a:pt x="86" y="0"/>
                  </a:lnTo>
                  <a:lnTo>
                    <a:pt x="138" y="154"/>
                  </a:lnTo>
                  <a:lnTo>
                    <a:pt x="140" y="157"/>
                  </a:lnTo>
                  <a:lnTo>
                    <a:pt x="138" y="160"/>
                  </a:lnTo>
                  <a:lnTo>
                    <a:pt x="135" y="162"/>
                  </a:lnTo>
                  <a:lnTo>
                    <a:pt x="131" y="162"/>
                  </a:lnTo>
                  <a:lnTo>
                    <a:pt x="130" y="160"/>
                  </a:lnTo>
                  <a:lnTo>
                    <a:pt x="128" y="159"/>
                  </a:lnTo>
                  <a:lnTo>
                    <a:pt x="117" y="126"/>
                  </a:lnTo>
                  <a:lnTo>
                    <a:pt x="115" y="126"/>
                  </a:lnTo>
                  <a:lnTo>
                    <a:pt x="36" y="126"/>
                  </a:lnTo>
                  <a:lnTo>
                    <a:pt x="35" y="126"/>
                  </a:lnTo>
                  <a:lnTo>
                    <a:pt x="12" y="193"/>
                  </a:lnTo>
                  <a:lnTo>
                    <a:pt x="12" y="196"/>
                  </a:lnTo>
                  <a:lnTo>
                    <a:pt x="9" y="198"/>
                  </a:lnTo>
                  <a:lnTo>
                    <a:pt x="7" y="198"/>
                  </a:lnTo>
                  <a:lnTo>
                    <a:pt x="5" y="198"/>
                  </a:lnTo>
                  <a:lnTo>
                    <a:pt x="2" y="196"/>
                  </a:lnTo>
                  <a:lnTo>
                    <a:pt x="0" y="193"/>
                  </a:lnTo>
                  <a:lnTo>
                    <a:pt x="2" y="19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1"/>
            <p:cNvSpPr>
              <a:spLocks/>
            </p:cNvSpPr>
            <p:nvPr/>
          </p:nvSpPr>
          <p:spPr bwMode="auto">
            <a:xfrm>
              <a:off x="-7570788" y="1673225"/>
              <a:ext cx="34925" cy="39688"/>
            </a:xfrm>
            <a:custGeom>
              <a:avLst/>
              <a:gdLst>
                <a:gd name="T0" fmla="*/ 11 w 22"/>
                <a:gd name="T1" fmla="*/ 0 h 25"/>
                <a:gd name="T2" fmla="*/ 16 w 22"/>
                <a:gd name="T3" fmla="*/ 2 h 25"/>
                <a:gd name="T4" fmla="*/ 19 w 22"/>
                <a:gd name="T5" fmla="*/ 4 h 25"/>
                <a:gd name="T6" fmla="*/ 22 w 22"/>
                <a:gd name="T7" fmla="*/ 9 h 25"/>
                <a:gd name="T8" fmla="*/ 22 w 22"/>
                <a:gd name="T9" fmla="*/ 14 h 25"/>
                <a:gd name="T10" fmla="*/ 22 w 22"/>
                <a:gd name="T11" fmla="*/ 18 h 25"/>
                <a:gd name="T12" fmla="*/ 19 w 22"/>
                <a:gd name="T13" fmla="*/ 22 h 25"/>
                <a:gd name="T14" fmla="*/ 16 w 22"/>
                <a:gd name="T15" fmla="*/ 23 h 25"/>
                <a:gd name="T16" fmla="*/ 11 w 22"/>
                <a:gd name="T17" fmla="*/ 25 h 25"/>
                <a:gd name="T18" fmla="*/ 6 w 22"/>
                <a:gd name="T19" fmla="*/ 23 h 25"/>
                <a:gd name="T20" fmla="*/ 3 w 22"/>
                <a:gd name="T21" fmla="*/ 22 h 25"/>
                <a:gd name="T22" fmla="*/ 0 w 22"/>
                <a:gd name="T23" fmla="*/ 18 h 25"/>
                <a:gd name="T24" fmla="*/ 0 w 22"/>
                <a:gd name="T25" fmla="*/ 14 h 25"/>
                <a:gd name="T26" fmla="*/ 0 w 22"/>
                <a:gd name="T27" fmla="*/ 9 h 25"/>
                <a:gd name="T28" fmla="*/ 3 w 22"/>
                <a:gd name="T29" fmla="*/ 4 h 25"/>
                <a:gd name="T30" fmla="*/ 6 w 22"/>
                <a:gd name="T31" fmla="*/ 2 h 25"/>
                <a:gd name="T32" fmla="*/ 11 w 22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5">
                  <a:moveTo>
                    <a:pt x="11" y="0"/>
                  </a:moveTo>
                  <a:lnTo>
                    <a:pt x="16" y="2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19" y="22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6" y="23"/>
                  </a:lnTo>
                  <a:lnTo>
                    <a:pt x="3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6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62"/>
            <p:cNvSpPr>
              <a:spLocks/>
            </p:cNvSpPr>
            <p:nvPr/>
          </p:nvSpPr>
          <p:spPr bwMode="auto">
            <a:xfrm>
              <a:off x="-7507288" y="1673225"/>
              <a:ext cx="39688" cy="39688"/>
            </a:xfrm>
            <a:custGeom>
              <a:avLst/>
              <a:gdLst>
                <a:gd name="T0" fmla="*/ 14 w 25"/>
                <a:gd name="T1" fmla="*/ 0 h 25"/>
                <a:gd name="T2" fmla="*/ 18 w 25"/>
                <a:gd name="T3" fmla="*/ 2 h 25"/>
                <a:gd name="T4" fmla="*/ 22 w 25"/>
                <a:gd name="T5" fmla="*/ 4 h 25"/>
                <a:gd name="T6" fmla="*/ 23 w 25"/>
                <a:gd name="T7" fmla="*/ 9 h 25"/>
                <a:gd name="T8" fmla="*/ 25 w 25"/>
                <a:gd name="T9" fmla="*/ 14 h 25"/>
                <a:gd name="T10" fmla="*/ 23 w 25"/>
                <a:gd name="T11" fmla="*/ 18 h 25"/>
                <a:gd name="T12" fmla="*/ 22 w 25"/>
                <a:gd name="T13" fmla="*/ 22 h 25"/>
                <a:gd name="T14" fmla="*/ 18 w 25"/>
                <a:gd name="T15" fmla="*/ 23 h 25"/>
                <a:gd name="T16" fmla="*/ 14 w 25"/>
                <a:gd name="T17" fmla="*/ 25 h 25"/>
                <a:gd name="T18" fmla="*/ 9 w 25"/>
                <a:gd name="T19" fmla="*/ 23 h 25"/>
                <a:gd name="T20" fmla="*/ 4 w 25"/>
                <a:gd name="T21" fmla="*/ 22 h 25"/>
                <a:gd name="T22" fmla="*/ 2 w 25"/>
                <a:gd name="T23" fmla="*/ 18 h 25"/>
                <a:gd name="T24" fmla="*/ 0 w 25"/>
                <a:gd name="T25" fmla="*/ 14 h 25"/>
                <a:gd name="T26" fmla="*/ 2 w 25"/>
                <a:gd name="T27" fmla="*/ 9 h 25"/>
                <a:gd name="T28" fmla="*/ 4 w 25"/>
                <a:gd name="T29" fmla="*/ 4 h 25"/>
                <a:gd name="T30" fmla="*/ 9 w 25"/>
                <a:gd name="T31" fmla="*/ 2 h 25"/>
                <a:gd name="T32" fmla="*/ 14 w 25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5">
                  <a:moveTo>
                    <a:pt x="14" y="0"/>
                  </a:moveTo>
                  <a:lnTo>
                    <a:pt x="18" y="2"/>
                  </a:lnTo>
                  <a:lnTo>
                    <a:pt x="22" y="4"/>
                  </a:lnTo>
                  <a:lnTo>
                    <a:pt x="23" y="9"/>
                  </a:lnTo>
                  <a:lnTo>
                    <a:pt x="25" y="14"/>
                  </a:lnTo>
                  <a:lnTo>
                    <a:pt x="23" y="18"/>
                  </a:lnTo>
                  <a:lnTo>
                    <a:pt x="22" y="22"/>
                  </a:lnTo>
                  <a:lnTo>
                    <a:pt x="18" y="23"/>
                  </a:lnTo>
                  <a:lnTo>
                    <a:pt x="14" y="25"/>
                  </a:lnTo>
                  <a:lnTo>
                    <a:pt x="9" y="23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lnTo>
                    <a:pt x="9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363"/>
            <p:cNvSpPr>
              <a:spLocks/>
            </p:cNvSpPr>
            <p:nvPr/>
          </p:nvSpPr>
          <p:spPr bwMode="auto">
            <a:xfrm>
              <a:off x="-7439025" y="1673225"/>
              <a:ext cx="39688" cy="39688"/>
            </a:xfrm>
            <a:custGeom>
              <a:avLst/>
              <a:gdLst>
                <a:gd name="T0" fmla="*/ 11 w 25"/>
                <a:gd name="T1" fmla="*/ 0 h 25"/>
                <a:gd name="T2" fmla="*/ 16 w 25"/>
                <a:gd name="T3" fmla="*/ 2 h 25"/>
                <a:gd name="T4" fmla="*/ 21 w 25"/>
                <a:gd name="T5" fmla="*/ 4 h 25"/>
                <a:gd name="T6" fmla="*/ 23 w 25"/>
                <a:gd name="T7" fmla="*/ 9 h 25"/>
                <a:gd name="T8" fmla="*/ 25 w 25"/>
                <a:gd name="T9" fmla="*/ 14 h 25"/>
                <a:gd name="T10" fmla="*/ 23 w 25"/>
                <a:gd name="T11" fmla="*/ 18 h 25"/>
                <a:gd name="T12" fmla="*/ 21 w 25"/>
                <a:gd name="T13" fmla="*/ 22 h 25"/>
                <a:gd name="T14" fmla="*/ 16 w 25"/>
                <a:gd name="T15" fmla="*/ 23 h 25"/>
                <a:gd name="T16" fmla="*/ 11 w 25"/>
                <a:gd name="T17" fmla="*/ 25 h 25"/>
                <a:gd name="T18" fmla="*/ 7 w 25"/>
                <a:gd name="T19" fmla="*/ 23 h 25"/>
                <a:gd name="T20" fmla="*/ 3 w 25"/>
                <a:gd name="T21" fmla="*/ 22 h 25"/>
                <a:gd name="T22" fmla="*/ 2 w 25"/>
                <a:gd name="T23" fmla="*/ 18 h 25"/>
                <a:gd name="T24" fmla="*/ 0 w 25"/>
                <a:gd name="T25" fmla="*/ 14 h 25"/>
                <a:gd name="T26" fmla="*/ 2 w 25"/>
                <a:gd name="T27" fmla="*/ 9 h 25"/>
                <a:gd name="T28" fmla="*/ 3 w 25"/>
                <a:gd name="T29" fmla="*/ 4 h 25"/>
                <a:gd name="T30" fmla="*/ 7 w 25"/>
                <a:gd name="T31" fmla="*/ 2 h 25"/>
                <a:gd name="T32" fmla="*/ 11 w 25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5">
                  <a:moveTo>
                    <a:pt x="11" y="0"/>
                  </a:moveTo>
                  <a:lnTo>
                    <a:pt x="16" y="2"/>
                  </a:lnTo>
                  <a:lnTo>
                    <a:pt x="21" y="4"/>
                  </a:lnTo>
                  <a:lnTo>
                    <a:pt x="23" y="9"/>
                  </a:lnTo>
                  <a:lnTo>
                    <a:pt x="25" y="14"/>
                  </a:lnTo>
                  <a:lnTo>
                    <a:pt x="23" y="18"/>
                  </a:lnTo>
                  <a:lnTo>
                    <a:pt x="21" y="22"/>
                  </a:lnTo>
                  <a:lnTo>
                    <a:pt x="16" y="23"/>
                  </a:lnTo>
                  <a:lnTo>
                    <a:pt x="11" y="25"/>
                  </a:lnTo>
                  <a:lnTo>
                    <a:pt x="7" y="23"/>
                  </a:lnTo>
                  <a:lnTo>
                    <a:pt x="3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" name="Freeform 374"/>
          <p:cNvSpPr>
            <a:spLocks noEditPoints="1"/>
          </p:cNvSpPr>
          <p:nvPr/>
        </p:nvSpPr>
        <p:spPr bwMode="auto">
          <a:xfrm>
            <a:off x="2815233" y="1563638"/>
            <a:ext cx="388615" cy="303336"/>
          </a:xfrm>
          <a:custGeom>
            <a:avLst/>
            <a:gdLst>
              <a:gd name="T0" fmla="*/ 14 w 360"/>
              <a:gd name="T1" fmla="*/ 148 h 281"/>
              <a:gd name="T2" fmla="*/ 14 w 360"/>
              <a:gd name="T3" fmla="*/ 270 h 281"/>
              <a:gd name="T4" fmla="*/ 349 w 360"/>
              <a:gd name="T5" fmla="*/ 270 h 281"/>
              <a:gd name="T6" fmla="*/ 349 w 360"/>
              <a:gd name="T7" fmla="*/ 148 h 281"/>
              <a:gd name="T8" fmla="*/ 248 w 360"/>
              <a:gd name="T9" fmla="*/ 148 h 281"/>
              <a:gd name="T10" fmla="*/ 239 w 360"/>
              <a:gd name="T11" fmla="*/ 173 h 281"/>
              <a:gd name="T12" fmla="*/ 226 w 360"/>
              <a:gd name="T13" fmla="*/ 191 h 281"/>
              <a:gd name="T14" fmla="*/ 205 w 360"/>
              <a:gd name="T15" fmla="*/ 204 h 281"/>
              <a:gd name="T16" fmla="*/ 180 w 360"/>
              <a:gd name="T17" fmla="*/ 209 h 281"/>
              <a:gd name="T18" fmla="*/ 156 w 360"/>
              <a:gd name="T19" fmla="*/ 204 h 281"/>
              <a:gd name="T20" fmla="*/ 136 w 360"/>
              <a:gd name="T21" fmla="*/ 191 h 281"/>
              <a:gd name="T22" fmla="*/ 122 w 360"/>
              <a:gd name="T23" fmla="*/ 173 h 281"/>
              <a:gd name="T24" fmla="*/ 115 w 360"/>
              <a:gd name="T25" fmla="*/ 148 h 281"/>
              <a:gd name="T26" fmla="*/ 14 w 360"/>
              <a:gd name="T27" fmla="*/ 148 h 281"/>
              <a:gd name="T28" fmla="*/ 71 w 360"/>
              <a:gd name="T29" fmla="*/ 11 h 281"/>
              <a:gd name="T30" fmla="*/ 14 w 360"/>
              <a:gd name="T31" fmla="*/ 137 h 281"/>
              <a:gd name="T32" fmla="*/ 126 w 360"/>
              <a:gd name="T33" fmla="*/ 137 h 281"/>
              <a:gd name="T34" fmla="*/ 126 w 360"/>
              <a:gd name="T35" fmla="*/ 144 h 281"/>
              <a:gd name="T36" fmla="*/ 131 w 360"/>
              <a:gd name="T37" fmla="*/ 163 h 281"/>
              <a:gd name="T38" fmla="*/ 143 w 360"/>
              <a:gd name="T39" fmla="*/ 181 h 281"/>
              <a:gd name="T40" fmla="*/ 161 w 360"/>
              <a:gd name="T41" fmla="*/ 193 h 281"/>
              <a:gd name="T42" fmla="*/ 180 w 360"/>
              <a:gd name="T43" fmla="*/ 198 h 281"/>
              <a:gd name="T44" fmla="*/ 202 w 360"/>
              <a:gd name="T45" fmla="*/ 193 h 281"/>
              <a:gd name="T46" fmla="*/ 220 w 360"/>
              <a:gd name="T47" fmla="*/ 181 h 281"/>
              <a:gd name="T48" fmla="*/ 231 w 360"/>
              <a:gd name="T49" fmla="*/ 163 h 281"/>
              <a:gd name="T50" fmla="*/ 234 w 360"/>
              <a:gd name="T51" fmla="*/ 144 h 281"/>
              <a:gd name="T52" fmla="*/ 234 w 360"/>
              <a:gd name="T53" fmla="*/ 137 h 281"/>
              <a:gd name="T54" fmla="*/ 347 w 360"/>
              <a:gd name="T55" fmla="*/ 137 h 281"/>
              <a:gd name="T56" fmla="*/ 292 w 360"/>
              <a:gd name="T57" fmla="*/ 11 h 281"/>
              <a:gd name="T58" fmla="*/ 71 w 360"/>
              <a:gd name="T59" fmla="*/ 11 h 281"/>
              <a:gd name="T60" fmla="*/ 63 w 360"/>
              <a:gd name="T61" fmla="*/ 0 h 281"/>
              <a:gd name="T62" fmla="*/ 298 w 360"/>
              <a:gd name="T63" fmla="*/ 0 h 281"/>
              <a:gd name="T64" fmla="*/ 360 w 360"/>
              <a:gd name="T65" fmla="*/ 137 h 281"/>
              <a:gd name="T66" fmla="*/ 360 w 360"/>
              <a:gd name="T67" fmla="*/ 137 h 281"/>
              <a:gd name="T68" fmla="*/ 360 w 360"/>
              <a:gd name="T69" fmla="*/ 281 h 281"/>
              <a:gd name="T70" fmla="*/ 0 w 360"/>
              <a:gd name="T71" fmla="*/ 281 h 281"/>
              <a:gd name="T72" fmla="*/ 0 w 360"/>
              <a:gd name="T73" fmla="*/ 137 h 281"/>
              <a:gd name="T74" fmla="*/ 0 w 360"/>
              <a:gd name="T75" fmla="*/ 137 h 281"/>
              <a:gd name="T76" fmla="*/ 63 w 360"/>
              <a:gd name="T77" fmla="*/ 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60" h="281">
                <a:moveTo>
                  <a:pt x="14" y="148"/>
                </a:moveTo>
                <a:lnTo>
                  <a:pt x="14" y="270"/>
                </a:lnTo>
                <a:lnTo>
                  <a:pt x="349" y="270"/>
                </a:lnTo>
                <a:lnTo>
                  <a:pt x="349" y="148"/>
                </a:lnTo>
                <a:lnTo>
                  <a:pt x="248" y="148"/>
                </a:lnTo>
                <a:lnTo>
                  <a:pt x="239" y="173"/>
                </a:lnTo>
                <a:lnTo>
                  <a:pt x="226" y="191"/>
                </a:lnTo>
                <a:lnTo>
                  <a:pt x="205" y="204"/>
                </a:lnTo>
                <a:lnTo>
                  <a:pt x="180" y="209"/>
                </a:lnTo>
                <a:lnTo>
                  <a:pt x="156" y="204"/>
                </a:lnTo>
                <a:lnTo>
                  <a:pt x="136" y="191"/>
                </a:lnTo>
                <a:lnTo>
                  <a:pt x="122" y="173"/>
                </a:lnTo>
                <a:lnTo>
                  <a:pt x="115" y="148"/>
                </a:lnTo>
                <a:lnTo>
                  <a:pt x="14" y="148"/>
                </a:lnTo>
                <a:close/>
                <a:moveTo>
                  <a:pt x="71" y="11"/>
                </a:moveTo>
                <a:lnTo>
                  <a:pt x="14" y="137"/>
                </a:lnTo>
                <a:lnTo>
                  <a:pt x="126" y="137"/>
                </a:lnTo>
                <a:lnTo>
                  <a:pt x="126" y="144"/>
                </a:lnTo>
                <a:lnTo>
                  <a:pt x="131" y="163"/>
                </a:lnTo>
                <a:lnTo>
                  <a:pt x="143" y="181"/>
                </a:lnTo>
                <a:lnTo>
                  <a:pt x="161" y="193"/>
                </a:lnTo>
                <a:lnTo>
                  <a:pt x="180" y="198"/>
                </a:lnTo>
                <a:lnTo>
                  <a:pt x="202" y="193"/>
                </a:lnTo>
                <a:lnTo>
                  <a:pt x="220" y="181"/>
                </a:lnTo>
                <a:lnTo>
                  <a:pt x="231" y="163"/>
                </a:lnTo>
                <a:lnTo>
                  <a:pt x="234" y="144"/>
                </a:lnTo>
                <a:lnTo>
                  <a:pt x="234" y="137"/>
                </a:lnTo>
                <a:lnTo>
                  <a:pt x="347" y="137"/>
                </a:lnTo>
                <a:lnTo>
                  <a:pt x="292" y="11"/>
                </a:lnTo>
                <a:lnTo>
                  <a:pt x="71" y="11"/>
                </a:lnTo>
                <a:close/>
                <a:moveTo>
                  <a:pt x="63" y="0"/>
                </a:moveTo>
                <a:lnTo>
                  <a:pt x="298" y="0"/>
                </a:lnTo>
                <a:lnTo>
                  <a:pt x="360" y="137"/>
                </a:lnTo>
                <a:lnTo>
                  <a:pt x="360" y="137"/>
                </a:lnTo>
                <a:lnTo>
                  <a:pt x="360" y="281"/>
                </a:lnTo>
                <a:lnTo>
                  <a:pt x="0" y="281"/>
                </a:lnTo>
                <a:lnTo>
                  <a:pt x="0" y="137"/>
                </a:lnTo>
                <a:lnTo>
                  <a:pt x="0" y="137"/>
                </a:lnTo>
                <a:lnTo>
                  <a:pt x="6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2886100" y="3094856"/>
            <a:ext cx="360040" cy="360040"/>
            <a:chOff x="-2495550" y="4352925"/>
            <a:chExt cx="531813" cy="531813"/>
          </a:xfrm>
          <a:solidFill>
            <a:schemeClr val="bg1"/>
          </a:solidFill>
        </p:grpSpPr>
        <p:sp>
          <p:nvSpPr>
            <p:cNvPr id="45" name="Freeform 413"/>
            <p:cNvSpPr>
              <a:spLocks noEditPoints="1"/>
            </p:cNvSpPr>
            <p:nvPr/>
          </p:nvSpPr>
          <p:spPr bwMode="auto">
            <a:xfrm>
              <a:off x="-2495550" y="4352925"/>
              <a:ext cx="531813" cy="531813"/>
            </a:xfrm>
            <a:custGeom>
              <a:avLst/>
              <a:gdLst>
                <a:gd name="T0" fmla="*/ 11 w 335"/>
                <a:gd name="T1" fmla="*/ 306 h 335"/>
                <a:gd name="T2" fmla="*/ 15 w 335"/>
                <a:gd name="T3" fmla="*/ 315 h 335"/>
                <a:gd name="T4" fmla="*/ 25 w 335"/>
                <a:gd name="T5" fmla="*/ 322 h 335"/>
                <a:gd name="T6" fmla="*/ 306 w 335"/>
                <a:gd name="T7" fmla="*/ 324 h 335"/>
                <a:gd name="T8" fmla="*/ 316 w 335"/>
                <a:gd name="T9" fmla="*/ 320 h 335"/>
                <a:gd name="T10" fmla="*/ 322 w 335"/>
                <a:gd name="T11" fmla="*/ 310 h 335"/>
                <a:gd name="T12" fmla="*/ 324 w 335"/>
                <a:gd name="T13" fmla="*/ 126 h 335"/>
                <a:gd name="T14" fmla="*/ 241 w 335"/>
                <a:gd name="T15" fmla="*/ 0 h 335"/>
                <a:gd name="T16" fmla="*/ 245 w 335"/>
                <a:gd name="T17" fmla="*/ 1 h 335"/>
                <a:gd name="T18" fmla="*/ 245 w 335"/>
                <a:gd name="T19" fmla="*/ 29 h 335"/>
                <a:gd name="T20" fmla="*/ 321 w 335"/>
                <a:gd name="T21" fmla="*/ 34 h 335"/>
                <a:gd name="T22" fmla="*/ 335 w 335"/>
                <a:gd name="T23" fmla="*/ 58 h 335"/>
                <a:gd name="T24" fmla="*/ 332 w 335"/>
                <a:gd name="T25" fmla="*/ 320 h 335"/>
                <a:gd name="T26" fmla="*/ 306 w 335"/>
                <a:gd name="T27" fmla="*/ 335 h 335"/>
                <a:gd name="T28" fmla="*/ 15 w 335"/>
                <a:gd name="T29" fmla="*/ 330 h 335"/>
                <a:gd name="T30" fmla="*/ 0 w 335"/>
                <a:gd name="T31" fmla="*/ 306 h 335"/>
                <a:gd name="T32" fmla="*/ 5 w 335"/>
                <a:gd name="T33" fmla="*/ 44 h 335"/>
                <a:gd name="T34" fmla="*/ 29 w 335"/>
                <a:gd name="T35" fmla="*/ 29 h 335"/>
                <a:gd name="T36" fmla="*/ 79 w 335"/>
                <a:gd name="T37" fmla="*/ 40 h 335"/>
                <a:gd name="T38" fmla="*/ 25 w 335"/>
                <a:gd name="T39" fmla="*/ 42 h 335"/>
                <a:gd name="T40" fmla="*/ 15 w 335"/>
                <a:gd name="T41" fmla="*/ 49 h 335"/>
                <a:gd name="T42" fmla="*/ 11 w 335"/>
                <a:gd name="T43" fmla="*/ 58 h 335"/>
                <a:gd name="T44" fmla="*/ 324 w 335"/>
                <a:gd name="T45" fmla="*/ 112 h 335"/>
                <a:gd name="T46" fmla="*/ 322 w 335"/>
                <a:gd name="T47" fmla="*/ 54 h 335"/>
                <a:gd name="T48" fmla="*/ 316 w 335"/>
                <a:gd name="T49" fmla="*/ 44 h 335"/>
                <a:gd name="T50" fmla="*/ 306 w 335"/>
                <a:gd name="T51" fmla="*/ 40 h 335"/>
                <a:gd name="T52" fmla="*/ 245 w 335"/>
                <a:gd name="T53" fmla="*/ 58 h 335"/>
                <a:gd name="T54" fmla="*/ 244 w 335"/>
                <a:gd name="T55" fmla="*/ 63 h 335"/>
                <a:gd name="T56" fmla="*/ 237 w 335"/>
                <a:gd name="T57" fmla="*/ 63 h 335"/>
                <a:gd name="T58" fmla="*/ 234 w 335"/>
                <a:gd name="T59" fmla="*/ 58 h 335"/>
                <a:gd name="T60" fmla="*/ 236 w 335"/>
                <a:gd name="T61" fmla="*/ 1 h 335"/>
                <a:gd name="T62" fmla="*/ 241 w 335"/>
                <a:gd name="T6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5" h="335">
                  <a:moveTo>
                    <a:pt x="11" y="126"/>
                  </a:moveTo>
                  <a:lnTo>
                    <a:pt x="11" y="306"/>
                  </a:lnTo>
                  <a:lnTo>
                    <a:pt x="13" y="310"/>
                  </a:lnTo>
                  <a:lnTo>
                    <a:pt x="15" y="315"/>
                  </a:lnTo>
                  <a:lnTo>
                    <a:pt x="20" y="320"/>
                  </a:lnTo>
                  <a:lnTo>
                    <a:pt x="25" y="322"/>
                  </a:lnTo>
                  <a:lnTo>
                    <a:pt x="29" y="324"/>
                  </a:lnTo>
                  <a:lnTo>
                    <a:pt x="306" y="324"/>
                  </a:lnTo>
                  <a:lnTo>
                    <a:pt x="311" y="322"/>
                  </a:lnTo>
                  <a:lnTo>
                    <a:pt x="316" y="320"/>
                  </a:lnTo>
                  <a:lnTo>
                    <a:pt x="321" y="315"/>
                  </a:lnTo>
                  <a:lnTo>
                    <a:pt x="322" y="310"/>
                  </a:lnTo>
                  <a:lnTo>
                    <a:pt x="324" y="306"/>
                  </a:lnTo>
                  <a:lnTo>
                    <a:pt x="324" y="126"/>
                  </a:lnTo>
                  <a:lnTo>
                    <a:pt x="11" y="126"/>
                  </a:lnTo>
                  <a:close/>
                  <a:moveTo>
                    <a:pt x="241" y="0"/>
                  </a:moveTo>
                  <a:lnTo>
                    <a:pt x="244" y="0"/>
                  </a:lnTo>
                  <a:lnTo>
                    <a:pt x="245" y="1"/>
                  </a:lnTo>
                  <a:lnTo>
                    <a:pt x="245" y="4"/>
                  </a:lnTo>
                  <a:lnTo>
                    <a:pt x="245" y="29"/>
                  </a:lnTo>
                  <a:lnTo>
                    <a:pt x="306" y="29"/>
                  </a:lnTo>
                  <a:lnTo>
                    <a:pt x="321" y="34"/>
                  </a:lnTo>
                  <a:lnTo>
                    <a:pt x="332" y="44"/>
                  </a:lnTo>
                  <a:lnTo>
                    <a:pt x="335" y="58"/>
                  </a:lnTo>
                  <a:lnTo>
                    <a:pt x="335" y="306"/>
                  </a:lnTo>
                  <a:lnTo>
                    <a:pt x="332" y="320"/>
                  </a:lnTo>
                  <a:lnTo>
                    <a:pt x="321" y="330"/>
                  </a:lnTo>
                  <a:lnTo>
                    <a:pt x="306" y="335"/>
                  </a:lnTo>
                  <a:lnTo>
                    <a:pt x="29" y="335"/>
                  </a:lnTo>
                  <a:lnTo>
                    <a:pt x="15" y="330"/>
                  </a:lnTo>
                  <a:lnTo>
                    <a:pt x="5" y="320"/>
                  </a:lnTo>
                  <a:lnTo>
                    <a:pt x="0" y="306"/>
                  </a:lnTo>
                  <a:lnTo>
                    <a:pt x="0" y="58"/>
                  </a:lnTo>
                  <a:lnTo>
                    <a:pt x="5" y="44"/>
                  </a:lnTo>
                  <a:lnTo>
                    <a:pt x="15" y="34"/>
                  </a:lnTo>
                  <a:lnTo>
                    <a:pt x="29" y="29"/>
                  </a:lnTo>
                  <a:lnTo>
                    <a:pt x="79" y="29"/>
                  </a:lnTo>
                  <a:lnTo>
                    <a:pt x="79" y="40"/>
                  </a:lnTo>
                  <a:lnTo>
                    <a:pt x="29" y="40"/>
                  </a:lnTo>
                  <a:lnTo>
                    <a:pt x="25" y="42"/>
                  </a:lnTo>
                  <a:lnTo>
                    <a:pt x="20" y="44"/>
                  </a:lnTo>
                  <a:lnTo>
                    <a:pt x="15" y="49"/>
                  </a:lnTo>
                  <a:lnTo>
                    <a:pt x="13" y="54"/>
                  </a:lnTo>
                  <a:lnTo>
                    <a:pt x="11" y="58"/>
                  </a:lnTo>
                  <a:lnTo>
                    <a:pt x="11" y="112"/>
                  </a:lnTo>
                  <a:lnTo>
                    <a:pt x="324" y="112"/>
                  </a:lnTo>
                  <a:lnTo>
                    <a:pt x="324" y="58"/>
                  </a:lnTo>
                  <a:lnTo>
                    <a:pt x="322" y="54"/>
                  </a:lnTo>
                  <a:lnTo>
                    <a:pt x="321" y="49"/>
                  </a:lnTo>
                  <a:lnTo>
                    <a:pt x="316" y="44"/>
                  </a:lnTo>
                  <a:lnTo>
                    <a:pt x="311" y="42"/>
                  </a:lnTo>
                  <a:lnTo>
                    <a:pt x="306" y="40"/>
                  </a:lnTo>
                  <a:lnTo>
                    <a:pt x="245" y="40"/>
                  </a:lnTo>
                  <a:lnTo>
                    <a:pt x="245" y="58"/>
                  </a:lnTo>
                  <a:lnTo>
                    <a:pt x="245" y="62"/>
                  </a:lnTo>
                  <a:lnTo>
                    <a:pt x="244" y="63"/>
                  </a:lnTo>
                  <a:lnTo>
                    <a:pt x="241" y="65"/>
                  </a:lnTo>
                  <a:lnTo>
                    <a:pt x="237" y="63"/>
                  </a:lnTo>
                  <a:lnTo>
                    <a:pt x="236" y="62"/>
                  </a:lnTo>
                  <a:lnTo>
                    <a:pt x="234" y="58"/>
                  </a:lnTo>
                  <a:lnTo>
                    <a:pt x="234" y="4"/>
                  </a:lnTo>
                  <a:lnTo>
                    <a:pt x="236" y="1"/>
                  </a:lnTo>
                  <a:lnTo>
                    <a:pt x="237" y="0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414"/>
            <p:cNvSpPr>
              <a:spLocks/>
            </p:cNvSpPr>
            <p:nvPr/>
          </p:nvSpPr>
          <p:spPr bwMode="auto">
            <a:xfrm>
              <a:off x="-2352675" y="4352925"/>
              <a:ext cx="211138" cy="103188"/>
            </a:xfrm>
            <a:custGeom>
              <a:avLst/>
              <a:gdLst>
                <a:gd name="T0" fmla="*/ 7 w 133"/>
                <a:gd name="T1" fmla="*/ 0 h 65"/>
                <a:gd name="T2" fmla="*/ 10 w 133"/>
                <a:gd name="T3" fmla="*/ 0 h 65"/>
                <a:gd name="T4" fmla="*/ 11 w 133"/>
                <a:gd name="T5" fmla="*/ 1 h 65"/>
                <a:gd name="T6" fmla="*/ 11 w 133"/>
                <a:gd name="T7" fmla="*/ 4 h 65"/>
                <a:gd name="T8" fmla="*/ 11 w 133"/>
                <a:gd name="T9" fmla="*/ 29 h 65"/>
                <a:gd name="T10" fmla="*/ 133 w 133"/>
                <a:gd name="T11" fmla="*/ 29 h 65"/>
                <a:gd name="T12" fmla="*/ 133 w 133"/>
                <a:gd name="T13" fmla="*/ 40 h 65"/>
                <a:gd name="T14" fmla="*/ 11 w 133"/>
                <a:gd name="T15" fmla="*/ 40 h 65"/>
                <a:gd name="T16" fmla="*/ 11 w 133"/>
                <a:gd name="T17" fmla="*/ 58 h 65"/>
                <a:gd name="T18" fmla="*/ 11 w 133"/>
                <a:gd name="T19" fmla="*/ 62 h 65"/>
                <a:gd name="T20" fmla="*/ 10 w 133"/>
                <a:gd name="T21" fmla="*/ 63 h 65"/>
                <a:gd name="T22" fmla="*/ 7 w 133"/>
                <a:gd name="T23" fmla="*/ 65 h 65"/>
                <a:gd name="T24" fmla="*/ 3 w 133"/>
                <a:gd name="T25" fmla="*/ 63 h 65"/>
                <a:gd name="T26" fmla="*/ 2 w 133"/>
                <a:gd name="T27" fmla="*/ 62 h 65"/>
                <a:gd name="T28" fmla="*/ 0 w 133"/>
                <a:gd name="T29" fmla="*/ 58 h 65"/>
                <a:gd name="T30" fmla="*/ 0 w 133"/>
                <a:gd name="T31" fmla="*/ 4 h 65"/>
                <a:gd name="T32" fmla="*/ 2 w 133"/>
                <a:gd name="T33" fmla="*/ 1 h 65"/>
                <a:gd name="T34" fmla="*/ 3 w 133"/>
                <a:gd name="T35" fmla="*/ 0 h 65"/>
                <a:gd name="T36" fmla="*/ 7 w 133"/>
                <a:gd name="T3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65">
                  <a:moveTo>
                    <a:pt x="7" y="0"/>
                  </a:moveTo>
                  <a:lnTo>
                    <a:pt x="10" y="0"/>
                  </a:lnTo>
                  <a:lnTo>
                    <a:pt x="11" y="1"/>
                  </a:lnTo>
                  <a:lnTo>
                    <a:pt x="11" y="4"/>
                  </a:lnTo>
                  <a:lnTo>
                    <a:pt x="11" y="29"/>
                  </a:lnTo>
                  <a:lnTo>
                    <a:pt x="133" y="29"/>
                  </a:lnTo>
                  <a:lnTo>
                    <a:pt x="133" y="40"/>
                  </a:lnTo>
                  <a:lnTo>
                    <a:pt x="11" y="40"/>
                  </a:lnTo>
                  <a:lnTo>
                    <a:pt x="11" y="58"/>
                  </a:lnTo>
                  <a:lnTo>
                    <a:pt x="11" y="62"/>
                  </a:lnTo>
                  <a:lnTo>
                    <a:pt x="10" y="63"/>
                  </a:lnTo>
                  <a:lnTo>
                    <a:pt x="7" y="65"/>
                  </a:lnTo>
                  <a:lnTo>
                    <a:pt x="3" y="63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15"/>
            <p:cNvSpPr>
              <a:spLocks/>
            </p:cNvSpPr>
            <p:nvPr/>
          </p:nvSpPr>
          <p:spPr bwMode="auto">
            <a:xfrm>
              <a:off x="-2349500" y="4619625"/>
              <a:ext cx="53975" cy="168275"/>
            </a:xfrm>
            <a:custGeom>
              <a:avLst/>
              <a:gdLst>
                <a:gd name="T0" fmla="*/ 24 w 34"/>
                <a:gd name="T1" fmla="*/ 0 h 106"/>
                <a:gd name="T2" fmla="*/ 34 w 34"/>
                <a:gd name="T3" fmla="*/ 5 h 106"/>
                <a:gd name="T4" fmla="*/ 34 w 34"/>
                <a:gd name="T5" fmla="*/ 106 h 106"/>
                <a:gd name="T6" fmla="*/ 23 w 34"/>
                <a:gd name="T7" fmla="*/ 106 h 106"/>
                <a:gd name="T8" fmla="*/ 23 w 34"/>
                <a:gd name="T9" fmla="*/ 16 h 106"/>
                <a:gd name="T10" fmla="*/ 8 w 34"/>
                <a:gd name="T11" fmla="*/ 28 h 106"/>
                <a:gd name="T12" fmla="*/ 0 w 34"/>
                <a:gd name="T13" fmla="*/ 18 h 106"/>
                <a:gd name="T14" fmla="*/ 24 w 34"/>
                <a:gd name="T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06">
                  <a:moveTo>
                    <a:pt x="24" y="0"/>
                  </a:moveTo>
                  <a:lnTo>
                    <a:pt x="34" y="5"/>
                  </a:lnTo>
                  <a:lnTo>
                    <a:pt x="34" y="106"/>
                  </a:lnTo>
                  <a:lnTo>
                    <a:pt x="23" y="106"/>
                  </a:lnTo>
                  <a:lnTo>
                    <a:pt x="23" y="16"/>
                  </a:lnTo>
                  <a:lnTo>
                    <a:pt x="8" y="28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16"/>
            <p:cNvSpPr>
              <a:spLocks/>
            </p:cNvSpPr>
            <p:nvPr/>
          </p:nvSpPr>
          <p:spPr bwMode="auto">
            <a:xfrm>
              <a:off x="-2220913" y="4627563"/>
              <a:ext cx="100013" cy="160338"/>
            </a:xfrm>
            <a:custGeom>
              <a:avLst/>
              <a:gdLst>
                <a:gd name="T0" fmla="*/ 7 w 63"/>
                <a:gd name="T1" fmla="*/ 0 h 101"/>
                <a:gd name="T2" fmla="*/ 54 w 63"/>
                <a:gd name="T3" fmla="*/ 0 h 101"/>
                <a:gd name="T4" fmla="*/ 54 w 63"/>
                <a:gd name="T5" fmla="*/ 11 h 101"/>
                <a:gd name="T6" fmla="*/ 18 w 63"/>
                <a:gd name="T7" fmla="*/ 11 h 101"/>
                <a:gd name="T8" fmla="*/ 18 w 63"/>
                <a:gd name="T9" fmla="*/ 36 h 101"/>
                <a:gd name="T10" fmla="*/ 30 w 63"/>
                <a:gd name="T11" fmla="*/ 36 h 101"/>
                <a:gd name="T12" fmla="*/ 46 w 63"/>
                <a:gd name="T13" fmla="*/ 41 h 101"/>
                <a:gd name="T14" fmla="*/ 58 w 63"/>
                <a:gd name="T15" fmla="*/ 52 h 101"/>
                <a:gd name="T16" fmla="*/ 63 w 63"/>
                <a:gd name="T17" fmla="*/ 69 h 101"/>
                <a:gd name="T18" fmla="*/ 58 w 63"/>
                <a:gd name="T19" fmla="*/ 85 h 101"/>
                <a:gd name="T20" fmla="*/ 46 w 63"/>
                <a:gd name="T21" fmla="*/ 97 h 101"/>
                <a:gd name="T22" fmla="*/ 30 w 63"/>
                <a:gd name="T23" fmla="*/ 101 h 101"/>
                <a:gd name="T24" fmla="*/ 18 w 63"/>
                <a:gd name="T25" fmla="*/ 98 h 101"/>
                <a:gd name="T26" fmla="*/ 7 w 63"/>
                <a:gd name="T27" fmla="*/ 92 h 101"/>
                <a:gd name="T28" fmla="*/ 0 w 63"/>
                <a:gd name="T29" fmla="*/ 82 h 101"/>
                <a:gd name="T30" fmla="*/ 12 w 63"/>
                <a:gd name="T31" fmla="*/ 77 h 101"/>
                <a:gd name="T32" fmla="*/ 15 w 63"/>
                <a:gd name="T33" fmla="*/ 82 h 101"/>
                <a:gd name="T34" fmla="*/ 18 w 63"/>
                <a:gd name="T35" fmla="*/ 87 h 101"/>
                <a:gd name="T36" fmla="*/ 23 w 63"/>
                <a:gd name="T37" fmla="*/ 88 h 101"/>
                <a:gd name="T38" fmla="*/ 30 w 63"/>
                <a:gd name="T39" fmla="*/ 90 h 101"/>
                <a:gd name="T40" fmla="*/ 36 w 63"/>
                <a:gd name="T41" fmla="*/ 88 h 101"/>
                <a:gd name="T42" fmla="*/ 41 w 63"/>
                <a:gd name="T43" fmla="*/ 85 h 101"/>
                <a:gd name="T44" fmla="*/ 46 w 63"/>
                <a:gd name="T45" fmla="*/ 80 h 101"/>
                <a:gd name="T46" fmla="*/ 50 w 63"/>
                <a:gd name="T47" fmla="*/ 75 h 101"/>
                <a:gd name="T48" fmla="*/ 50 w 63"/>
                <a:gd name="T49" fmla="*/ 69 h 101"/>
                <a:gd name="T50" fmla="*/ 50 w 63"/>
                <a:gd name="T51" fmla="*/ 62 h 101"/>
                <a:gd name="T52" fmla="*/ 46 w 63"/>
                <a:gd name="T53" fmla="*/ 57 h 101"/>
                <a:gd name="T54" fmla="*/ 41 w 63"/>
                <a:gd name="T55" fmla="*/ 52 h 101"/>
                <a:gd name="T56" fmla="*/ 36 w 63"/>
                <a:gd name="T57" fmla="*/ 49 h 101"/>
                <a:gd name="T58" fmla="*/ 30 w 63"/>
                <a:gd name="T59" fmla="*/ 49 h 101"/>
                <a:gd name="T60" fmla="*/ 7 w 63"/>
                <a:gd name="T61" fmla="*/ 47 h 101"/>
                <a:gd name="T62" fmla="*/ 7 w 63"/>
                <a:gd name="T6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3" h="101">
                  <a:moveTo>
                    <a:pt x="7" y="0"/>
                  </a:moveTo>
                  <a:lnTo>
                    <a:pt x="54" y="0"/>
                  </a:lnTo>
                  <a:lnTo>
                    <a:pt x="54" y="11"/>
                  </a:lnTo>
                  <a:lnTo>
                    <a:pt x="18" y="11"/>
                  </a:lnTo>
                  <a:lnTo>
                    <a:pt x="18" y="36"/>
                  </a:lnTo>
                  <a:lnTo>
                    <a:pt x="30" y="36"/>
                  </a:lnTo>
                  <a:lnTo>
                    <a:pt x="46" y="41"/>
                  </a:lnTo>
                  <a:lnTo>
                    <a:pt x="58" y="52"/>
                  </a:lnTo>
                  <a:lnTo>
                    <a:pt x="63" y="69"/>
                  </a:lnTo>
                  <a:lnTo>
                    <a:pt x="58" y="85"/>
                  </a:lnTo>
                  <a:lnTo>
                    <a:pt x="46" y="97"/>
                  </a:lnTo>
                  <a:lnTo>
                    <a:pt x="30" y="101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0" y="82"/>
                  </a:lnTo>
                  <a:lnTo>
                    <a:pt x="12" y="77"/>
                  </a:lnTo>
                  <a:lnTo>
                    <a:pt x="15" y="82"/>
                  </a:lnTo>
                  <a:lnTo>
                    <a:pt x="18" y="87"/>
                  </a:lnTo>
                  <a:lnTo>
                    <a:pt x="23" y="88"/>
                  </a:lnTo>
                  <a:lnTo>
                    <a:pt x="30" y="90"/>
                  </a:lnTo>
                  <a:lnTo>
                    <a:pt x="36" y="88"/>
                  </a:lnTo>
                  <a:lnTo>
                    <a:pt x="41" y="85"/>
                  </a:lnTo>
                  <a:lnTo>
                    <a:pt x="46" y="80"/>
                  </a:lnTo>
                  <a:lnTo>
                    <a:pt x="50" y="75"/>
                  </a:lnTo>
                  <a:lnTo>
                    <a:pt x="50" y="69"/>
                  </a:lnTo>
                  <a:lnTo>
                    <a:pt x="50" y="62"/>
                  </a:lnTo>
                  <a:lnTo>
                    <a:pt x="46" y="57"/>
                  </a:lnTo>
                  <a:lnTo>
                    <a:pt x="41" y="52"/>
                  </a:lnTo>
                  <a:lnTo>
                    <a:pt x="36" y="49"/>
                  </a:lnTo>
                  <a:lnTo>
                    <a:pt x="30" y="49"/>
                  </a:lnTo>
                  <a:lnTo>
                    <a:pt x="7" y="4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2723035" y="2422401"/>
            <a:ext cx="293876" cy="288032"/>
            <a:chOff x="-4792663" y="-1001712"/>
            <a:chExt cx="558800" cy="547688"/>
          </a:xfrm>
          <a:solidFill>
            <a:schemeClr val="bg1"/>
          </a:solidFill>
        </p:grpSpPr>
        <p:sp>
          <p:nvSpPr>
            <p:cNvPr id="49" name="Freeform 347"/>
            <p:cNvSpPr>
              <a:spLocks noEditPoints="1"/>
            </p:cNvSpPr>
            <p:nvPr/>
          </p:nvSpPr>
          <p:spPr bwMode="auto">
            <a:xfrm>
              <a:off x="-4792663" y="-1001712"/>
              <a:ext cx="558800" cy="547688"/>
            </a:xfrm>
            <a:custGeom>
              <a:avLst/>
              <a:gdLst>
                <a:gd name="T0" fmla="*/ 45 w 352"/>
                <a:gd name="T1" fmla="*/ 16 h 345"/>
                <a:gd name="T2" fmla="*/ 18 w 352"/>
                <a:gd name="T3" fmla="*/ 47 h 345"/>
                <a:gd name="T4" fmla="*/ 15 w 352"/>
                <a:gd name="T5" fmla="*/ 61 h 345"/>
                <a:gd name="T6" fmla="*/ 14 w 352"/>
                <a:gd name="T7" fmla="*/ 82 h 345"/>
                <a:gd name="T8" fmla="*/ 25 w 352"/>
                <a:gd name="T9" fmla="*/ 154 h 345"/>
                <a:gd name="T10" fmla="*/ 94 w 352"/>
                <a:gd name="T11" fmla="*/ 255 h 345"/>
                <a:gd name="T12" fmla="*/ 190 w 352"/>
                <a:gd name="T13" fmla="*/ 321 h 345"/>
                <a:gd name="T14" fmla="*/ 256 w 352"/>
                <a:gd name="T15" fmla="*/ 334 h 345"/>
                <a:gd name="T16" fmla="*/ 290 w 352"/>
                <a:gd name="T17" fmla="*/ 329 h 345"/>
                <a:gd name="T18" fmla="*/ 298 w 352"/>
                <a:gd name="T19" fmla="*/ 327 h 345"/>
                <a:gd name="T20" fmla="*/ 326 w 352"/>
                <a:gd name="T21" fmla="*/ 308 h 345"/>
                <a:gd name="T22" fmla="*/ 339 w 352"/>
                <a:gd name="T23" fmla="*/ 291 h 345"/>
                <a:gd name="T24" fmla="*/ 336 w 352"/>
                <a:gd name="T25" fmla="*/ 283 h 345"/>
                <a:gd name="T26" fmla="*/ 251 w 352"/>
                <a:gd name="T27" fmla="*/ 224 h 345"/>
                <a:gd name="T28" fmla="*/ 239 w 352"/>
                <a:gd name="T29" fmla="*/ 229 h 345"/>
                <a:gd name="T30" fmla="*/ 218 w 352"/>
                <a:gd name="T31" fmla="*/ 263 h 345"/>
                <a:gd name="T32" fmla="*/ 210 w 352"/>
                <a:gd name="T33" fmla="*/ 267 h 345"/>
                <a:gd name="T34" fmla="*/ 187 w 352"/>
                <a:gd name="T35" fmla="*/ 267 h 345"/>
                <a:gd name="T36" fmla="*/ 131 w 352"/>
                <a:gd name="T37" fmla="*/ 229 h 345"/>
                <a:gd name="T38" fmla="*/ 84 w 352"/>
                <a:gd name="T39" fmla="*/ 165 h 345"/>
                <a:gd name="T40" fmla="*/ 82 w 352"/>
                <a:gd name="T41" fmla="*/ 133 h 345"/>
                <a:gd name="T42" fmla="*/ 117 w 352"/>
                <a:gd name="T43" fmla="*/ 110 h 345"/>
                <a:gd name="T44" fmla="*/ 120 w 352"/>
                <a:gd name="T45" fmla="*/ 98 h 345"/>
                <a:gd name="T46" fmla="*/ 59 w 352"/>
                <a:gd name="T47" fmla="*/ 15 h 345"/>
                <a:gd name="T48" fmla="*/ 54 w 352"/>
                <a:gd name="T49" fmla="*/ 11 h 345"/>
                <a:gd name="T50" fmla="*/ 61 w 352"/>
                <a:gd name="T51" fmla="*/ 2 h 345"/>
                <a:gd name="T52" fmla="*/ 133 w 352"/>
                <a:gd name="T53" fmla="*/ 98 h 345"/>
                <a:gd name="T54" fmla="*/ 95 w 352"/>
                <a:gd name="T55" fmla="*/ 139 h 345"/>
                <a:gd name="T56" fmla="*/ 100 w 352"/>
                <a:gd name="T57" fmla="*/ 175 h 345"/>
                <a:gd name="T58" fmla="*/ 159 w 352"/>
                <a:gd name="T59" fmla="*/ 239 h 345"/>
                <a:gd name="T60" fmla="*/ 200 w 352"/>
                <a:gd name="T61" fmla="*/ 255 h 345"/>
                <a:gd name="T62" fmla="*/ 210 w 352"/>
                <a:gd name="T63" fmla="*/ 250 h 345"/>
                <a:gd name="T64" fmla="*/ 238 w 352"/>
                <a:gd name="T65" fmla="*/ 214 h 345"/>
                <a:gd name="T66" fmla="*/ 256 w 352"/>
                <a:gd name="T67" fmla="*/ 213 h 345"/>
                <a:gd name="T68" fmla="*/ 346 w 352"/>
                <a:gd name="T69" fmla="*/ 275 h 345"/>
                <a:gd name="T70" fmla="*/ 352 w 352"/>
                <a:gd name="T71" fmla="*/ 293 h 345"/>
                <a:gd name="T72" fmla="*/ 336 w 352"/>
                <a:gd name="T73" fmla="*/ 316 h 345"/>
                <a:gd name="T74" fmla="*/ 302 w 352"/>
                <a:gd name="T75" fmla="*/ 339 h 345"/>
                <a:gd name="T76" fmla="*/ 274 w 352"/>
                <a:gd name="T77" fmla="*/ 345 h 345"/>
                <a:gd name="T78" fmla="*/ 215 w 352"/>
                <a:gd name="T79" fmla="*/ 340 h 345"/>
                <a:gd name="T80" fmla="*/ 122 w 352"/>
                <a:gd name="T81" fmla="*/ 295 h 345"/>
                <a:gd name="T82" fmla="*/ 33 w 352"/>
                <a:gd name="T83" fmla="*/ 198 h 345"/>
                <a:gd name="T84" fmla="*/ 0 w 352"/>
                <a:gd name="T85" fmla="*/ 103 h 345"/>
                <a:gd name="T86" fmla="*/ 4 w 352"/>
                <a:gd name="T87" fmla="*/ 59 h 345"/>
                <a:gd name="T88" fmla="*/ 15 w 352"/>
                <a:gd name="T89" fmla="*/ 29 h 345"/>
                <a:gd name="T90" fmla="*/ 50 w 352"/>
                <a:gd name="T91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2" h="345">
                  <a:moveTo>
                    <a:pt x="53" y="11"/>
                  </a:moveTo>
                  <a:lnTo>
                    <a:pt x="50" y="11"/>
                  </a:lnTo>
                  <a:lnTo>
                    <a:pt x="45" y="16"/>
                  </a:lnTo>
                  <a:lnTo>
                    <a:pt x="35" y="25"/>
                  </a:lnTo>
                  <a:lnTo>
                    <a:pt x="25" y="38"/>
                  </a:lnTo>
                  <a:lnTo>
                    <a:pt x="18" y="47"/>
                  </a:lnTo>
                  <a:lnTo>
                    <a:pt x="17" y="54"/>
                  </a:lnTo>
                  <a:lnTo>
                    <a:pt x="15" y="59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4" y="69"/>
                  </a:lnTo>
                  <a:lnTo>
                    <a:pt x="14" y="82"/>
                  </a:lnTo>
                  <a:lnTo>
                    <a:pt x="14" y="101"/>
                  </a:lnTo>
                  <a:lnTo>
                    <a:pt x="17" y="126"/>
                  </a:lnTo>
                  <a:lnTo>
                    <a:pt x="25" y="154"/>
                  </a:lnTo>
                  <a:lnTo>
                    <a:pt x="40" y="185"/>
                  </a:lnTo>
                  <a:lnTo>
                    <a:pt x="63" y="219"/>
                  </a:lnTo>
                  <a:lnTo>
                    <a:pt x="94" y="255"/>
                  </a:lnTo>
                  <a:lnTo>
                    <a:pt x="128" y="285"/>
                  </a:lnTo>
                  <a:lnTo>
                    <a:pt x="161" y="306"/>
                  </a:lnTo>
                  <a:lnTo>
                    <a:pt x="190" y="321"/>
                  </a:lnTo>
                  <a:lnTo>
                    <a:pt x="216" y="329"/>
                  </a:lnTo>
                  <a:lnTo>
                    <a:pt x="238" y="332"/>
                  </a:lnTo>
                  <a:lnTo>
                    <a:pt x="256" y="334"/>
                  </a:lnTo>
                  <a:lnTo>
                    <a:pt x="272" y="332"/>
                  </a:lnTo>
                  <a:lnTo>
                    <a:pt x="284" y="331"/>
                  </a:lnTo>
                  <a:lnTo>
                    <a:pt x="290" y="329"/>
                  </a:lnTo>
                  <a:lnTo>
                    <a:pt x="292" y="327"/>
                  </a:lnTo>
                  <a:lnTo>
                    <a:pt x="293" y="327"/>
                  </a:lnTo>
                  <a:lnTo>
                    <a:pt x="298" y="327"/>
                  </a:lnTo>
                  <a:lnTo>
                    <a:pt x="305" y="324"/>
                  </a:lnTo>
                  <a:lnTo>
                    <a:pt x="315" y="317"/>
                  </a:lnTo>
                  <a:lnTo>
                    <a:pt x="326" y="308"/>
                  </a:lnTo>
                  <a:lnTo>
                    <a:pt x="336" y="298"/>
                  </a:lnTo>
                  <a:lnTo>
                    <a:pt x="338" y="295"/>
                  </a:lnTo>
                  <a:lnTo>
                    <a:pt x="339" y="291"/>
                  </a:lnTo>
                  <a:lnTo>
                    <a:pt x="339" y="288"/>
                  </a:lnTo>
                  <a:lnTo>
                    <a:pt x="339" y="285"/>
                  </a:lnTo>
                  <a:lnTo>
                    <a:pt x="336" y="283"/>
                  </a:lnTo>
                  <a:lnTo>
                    <a:pt x="333" y="280"/>
                  </a:lnTo>
                  <a:lnTo>
                    <a:pt x="254" y="226"/>
                  </a:lnTo>
                  <a:lnTo>
                    <a:pt x="251" y="224"/>
                  </a:lnTo>
                  <a:lnTo>
                    <a:pt x="246" y="224"/>
                  </a:lnTo>
                  <a:lnTo>
                    <a:pt x="243" y="226"/>
                  </a:lnTo>
                  <a:lnTo>
                    <a:pt x="239" y="229"/>
                  </a:lnTo>
                  <a:lnTo>
                    <a:pt x="220" y="257"/>
                  </a:lnTo>
                  <a:lnTo>
                    <a:pt x="218" y="260"/>
                  </a:lnTo>
                  <a:lnTo>
                    <a:pt x="218" y="263"/>
                  </a:lnTo>
                  <a:lnTo>
                    <a:pt x="215" y="265"/>
                  </a:lnTo>
                  <a:lnTo>
                    <a:pt x="213" y="265"/>
                  </a:lnTo>
                  <a:lnTo>
                    <a:pt x="210" y="267"/>
                  </a:lnTo>
                  <a:lnTo>
                    <a:pt x="205" y="268"/>
                  </a:lnTo>
                  <a:lnTo>
                    <a:pt x="200" y="268"/>
                  </a:lnTo>
                  <a:lnTo>
                    <a:pt x="187" y="267"/>
                  </a:lnTo>
                  <a:lnTo>
                    <a:pt x="172" y="260"/>
                  </a:lnTo>
                  <a:lnTo>
                    <a:pt x="154" y="249"/>
                  </a:lnTo>
                  <a:lnTo>
                    <a:pt x="131" y="229"/>
                  </a:lnTo>
                  <a:lnTo>
                    <a:pt x="108" y="206"/>
                  </a:lnTo>
                  <a:lnTo>
                    <a:pt x="94" y="185"/>
                  </a:lnTo>
                  <a:lnTo>
                    <a:pt x="84" y="165"/>
                  </a:lnTo>
                  <a:lnTo>
                    <a:pt x="79" y="149"/>
                  </a:lnTo>
                  <a:lnTo>
                    <a:pt x="81" y="136"/>
                  </a:lnTo>
                  <a:lnTo>
                    <a:pt x="82" y="133"/>
                  </a:lnTo>
                  <a:lnTo>
                    <a:pt x="86" y="131"/>
                  </a:lnTo>
                  <a:lnTo>
                    <a:pt x="89" y="131"/>
                  </a:lnTo>
                  <a:lnTo>
                    <a:pt x="117" y="110"/>
                  </a:lnTo>
                  <a:lnTo>
                    <a:pt x="120" y="106"/>
                  </a:lnTo>
                  <a:lnTo>
                    <a:pt x="120" y="101"/>
                  </a:lnTo>
                  <a:lnTo>
                    <a:pt x="120" y="98"/>
                  </a:lnTo>
                  <a:lnTo>
                    <a:pt x="118" y="93"/>
                  </a:lnTo>
                  <a:lnTo>
                    <a:pt x="63" y="18"/>
                  </a:lnTo>
                  <a:lnTo>
                    <a:pt x="59" y="15"/>
                  </a:lnTo>
                  <a:lnTo>
                    <a:pt x="58" y="13"/>
                  </a:lnTo>
                  <a:lnTo>
                    <a:pt x="56" y="11"/>
                  </a:lnTo>
                  <a:lnTo>
                    <a:pt x="54" y="11"/>
                  </a:lnTo>
                  <a:lnTo>
                    <a:pt x="53" y="11"/>
                  </a:lnTo>
                  <a:close/>
                  <a:moveTo>
                    <a:pt x="50" y="0"/>
                  </a:moveTo>
                  <a:lnTo>
                    <a:pt x="61" y="2"/>
                  </a:lnTo>
                  <a:lnTo>
                    <a:pt x="72" y="11"/>
                  </a:lnTo>
                  <a:lnTo>
                    <a:pt x="128" y="87"/>
                  </a:lnTo>
                  <a:lnTo>
                    <a:pt x="133" y="98"/>
                  </a:lnTo>
                  <a:lnTo>
                    <a:pt x="131" y="110"/>
                  </a:lnTo>
                  <a:lnTo>
                    <a:pt x="123" y="119"/>
                  </a:lnTo>
                  <a:lnTo>
                    <a:pt x="95" y="139"/>
                  </a:lnTo>
                  <a:lnTo>
                    <a:pt x="92" y="142"/>
                  </a:lnTo>
                  <a:lnTo>
                    <a:pt x="92" y="157"/>
                  </a:lnTo>
                  <a:lnTo>
                    <a:pt x="100" y="175"/>
                  </a:lnTo>
                  <a:lnTo>
                    <a:pt x="117" y="196"/>
                  </a:lnTo>
                  <a:lnTo>
                    <a:pt x="140" y="221"/>
                  </a:lnTo>
                  <a:lnTo>
                    <a:pt x="159" y="239"/>
                  </a:lnTo>
                  <a:lnTo>
                    <a:pt x="176" y="249"/>
                  </a:lnTo>
                  <a:lnTo>
                    <a:pt x="190" y="255"/>
                  </a:lnTo>
                  <a:lnTo>
                    <a:pt x="200" y="255"/>
                  </a:lnTo>
                  <a:lnTo>
                    <a:pt x="205" y="255"/>
                  </a:lnTo>
                  <a:lnTo>
                    <a:pt x="207" y="255"/>
                  </a:lnTo>
                  <a:lnTo>
                    <a:pt x="210" y="250"/>
                  </a:lnTo>
                  <a:lnTo>
                    <a:pt x="230" y="221"/>
                  </a:lnTo>
                  <a:lnTo>
                    <a:pt x="233" y="218"/>
                  </a:lnTo>
                  <a:lnTo>
                    <a:pt x="238" y="214"/>
                  </a:lnTo>
                  <a:lnTo>
                    <a:pt x="243" y="213"/>
                  </a:lnTo>
                  <a:lnTo>
                    <a:pt x="249" y="213"/>
                  </a:lnTo>
                  <a:lnTo>
                    <a:pt x="256" y="213"/>
                  </a:lnTo>
                  <a:lnTo>
                    <a:pt x="262" y="216"/>
                  </a:lnTo>
                  <a:lnTo>
                    <a:pt x="339" y="270"/>
                  </a:lnTo>
                  <a:lnTo>
                    <a:pt x="346" y="275"/>
                  </a:lnTo>
                  <a:lnTo>
                    <a:pt x="349" y="280"/>
                  </a:lnTo>
                  <a:lnTo>
                    <a:pt x="352" y="286"/>
                  </a:lnTo>
                  <a:lnTo>
                    <a:pt x="352" y="293"/>
                  </a:lnTo>
                  <a:lnTo>
                    <a:pt x="349" y="299"/>
                  </a:lnTo>
                  <a:lnTo>
                    <a:pt x="346" y="306"/>
                  </a:lnTo>
                  <a:lnTo>
                    <a:pt x="336" y="316"/>
                  </a:lnTo>
                  <a:lnTo>
                    <a:pt x="323" y="327"/>
                  </a:lnTo>
                  <a:lnTo>
                    <a:pt x="310" y="335"/>
                  </a:lnTo>
                  <a:lnTo>
                    <a:pt x="302" y="339"/>
                  </a:lnTo>
                  <a:lnTo>
                    <a:pt x="293" y="340"/>
                  </a:lnTo>
                  <a:lnTo>
                    <a:pt x="285" y="342"/>
                  </a:lnTo>
                  <a:lnTo>
                    <a:pt x="274" y="345"/>
                  </a:lnTo>
                  <a:lnTo>
                    <a:pt x="256" y="345"/>
                  </a:lnTo>
                  <a:lnTo>
                    <a:pt x="238" y="344"/>
                  </a:lnTo>
                  <a:lnTo>
                    <a:pt x="215" y="340"/>
                  </a:lnTo>
                  <a:lnTo>
                    <a:pt x="187" y="331"/>
                  </a:lnTo>
                  <a:lnTo>
                    <a:pt x="156" y="316"/>
                  </a:lnTo>
                  <a:lnTo>
                    <a:pt x="122" y="295"/>
                  </a:lnTo>
                  <a:lnTo>
                    <a:pt x="86" y="263"/>
                  </a:lnTo>
                  <a:lnTo>
                    <a:pt x="56" y="231"/>
                  </a:lnTo>
                  <a:lnTo>
                    <a:pt x="33" y="198"/>
                  </a:lnTo>
                  <a:lnTo>
                    <a:pt x="15" y="164"/>
                  </a:lnTo>
                  <a:lnTo>
                    <a:pt x="5" y="128"/>
                  </a:lnTo>
                  <a:lnTo>
                    <a:pt x="0" y="103"/>
                  </a:lnTo>
                  <a:lnTo>
                    <a:pt x="0" y="83"/>
                  </a:lnTo>
                  <a:lnTo>
                    <a:pt x="2" y="69"/>
                  </a:lnTo>
                  <a:lnTo>
                    <a:pt x="4" y="59"/>
                  </a:lnTo>
                  <a:lnTo>
                    <a:pt x="4" y="51"/>
                  </a:lnTo>
                  <a:lnTo>
                    <a:pt x="7" y="43"/>
                  </a:lnTo>
                  <a:lnTo>
                    <a:pt x="15" y="29"/>
                  </a:lnTo>
                  <a:lnTo>
                    <a:pt x="27" y="16"/>
                  </a:lnTo>
                  <a:lnTo>
                    <a:pt x="36" y="7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348"/>
            <p:cNvSpPr>
              <a:spLocks/>
            </p:cNvSpPr>
            <p:nvPr/>
          </p:nvSpPr>
          <p:spPr bwMode="auto">
            <a:xfrm>
              <a:off x="-4532313" y="-892175"/>
              <a:ext cx="184150" cy="184150"/>
            </a:xfrm>
            <a:custGeom>
              <a:avLst/>
              <a:gdLst>
                <a:gd name="T0" fmla="*/ 3 w 116"/>
                <a:gd name="T1" fmla="*/ 0 h 116"/>
                <a:gd name="T2" fmla="*/ 7 w 116"/>
                <a:gd name="T3" fmla="*/ 0 h 116"/>
                <a:gd name="T4" fmla="*/ 36 w 116"/>
                <a:gd name="T5" fmla="*/ 13 h 116"/>
                <a:gd name="T6" fmla="*/ 64 w 116"/>
                <a:gd name="T7" fmla="*/ 31 h 116"/>
                <a:gd name="T8" fmla="*/ 85 w 116"/>
                <a:gd name="T9" fmla="*/ 52 h 116"/>
                <a:gd name="T10" fmla="*/ 103 w 116"/>
                <a:gd name="T11" fmla="*/ 78 h 116"/>
                <a:gd name="T12" fmla="*/ 116 w 116"/>
                <a:gd name="T13" fmla="*/ 108 h 116"/>
                <a:gd name="T14" fmla="*/ 116 w 116"/>
                <a:gd name="T15" fmla="*/ 111 h 116"/>
                <a:gd name="T16" fmla="*/ 115 w 116"/>
                <a:gd name="T17" fmla="*/ 114 h 116"/>
                <a:gd name="T18" fmla="*/ 113 w 116"/>
                <a:gd name="T19" fmla="*/ 116 h 116"/>
                <a:gd name="T20" fmla="*/ 110 w 116"/>
                <a:gd name="T21" fmla="*/ 116 h 116"/>
                <a:gd name="T22" fmla="*/ 108 w 116"/>
                <a:gd name="T23" fmla="*/ 116 h 116"/>
                <a:gd name="T24" fmla="*/ 106 w 116"/>
                <a:gd name="T25" fmla="*/ 114 h 116"/>
                <a:gd name="T26" fmla="*/ 105 w 116"/>
                <a:gd name="T27" fmla="*/ 113 h 116"/>
                <a:gd name="T28" fmla="*/ 90 w 116"/>
                <a:gd name="T29" fmla="*/ 78 h 116"/>
                <a:gd name="T30" fmla="*/ 67 w 116"/>
                <a:gd name="T31" fmla="*/ 49 h 116"/>
                <a:gd name="T32" fmla="*/ 38 w 116"/>
                <a:gd name="T33" fmla="*/ 26 h 116"/>
                <a:gd name="T34" fmla="*/ 3 w 116"/>
                <a:gd name="T35" fmla="*/ 11 h 116"/>
                <a:gd name="T36" fmla="*/ 2 w 116"/>
                <a:gd name="T37" fmla="*/ 10 h 116"/>
                <a:gd name="T38" fmla="*/ 0 w 116"/>
                <a:gd name="T39" fmla="*/ 8 h 116"/>
                <a:gd name="T40" fmla="*/ 0 w 116"/>
                <a:gd name="T41" fmla="*/ 5 h 116"/>
                <a:gd name="T42" fmla="*/ 2 w 116"/>
                <a:gd name="T43" fmla="*/ 1 h 116"/>
                <a:gd name="T44" fmla="*/ 3 w 116"/>
                <a:gd name="T45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6" h="116">
                  <a:moveTo>
                    <a:pt x="3" y="0"/>
                  </a:moveTo>
                  <a:lnTo>
                    <a:pt x="7" y="0"/>
                  </a:lnTo>
                  <a:lnTo>
                    <a:pt x="36" y="13"/>
                  </a:lnTo>
                  <a:lnTo>
                    <a:pt x="64" y="31"/>
                  </a:lnTo>
                  <a:lnTo>
                    <a:pt x="85" y="52"/>
                  </a:lnTo>
                  <a:lnTo>
                    <a:pt x="103" y="78"/>
                  </a:lnTo>
                  <a:lnTo>
                    <a:pt x="116" y="108"/>
                  </a:lnTo>
                  <a:lnTo>
                    <a:pt x="116" y="111"/>
                  </a:lnTo>
                  <a:lnTo>
                    <a:pt x="115" y="114"/>
                  </a:lnTo>
                  <a:lnTo>
                    <a:pt x="113" y="116"/>
                  </a:lnTo>
                  <a:lnTo>
                    <a:pt x="110" y="116"/>
                  </a:lnTo>
                  <a:lnTo>
                    <a:pt x="108" y="116"/>
                  </a:lnTo>
                  <a:lnTo>
                    <a:pt x="106" y="114"/>
                  </a:lnTo>
                  <a:lnTo>
                    <a:pt x="105" y="113"/>
                  </a:lnTo>
                  <a:lnTo>
                    <a:pt x="90" y="78"/>
                  </a:lnTo>
                  <a:lnTo>
                    <a:pt x="67" y="49"/>
                  </a:lnTo>
                  <a:lnTo>
                    <a:pt x="38" y="26"/>
                  </a:lnTo>
                  <a:lnTo>
                    <a:pt x="3" y="11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Freeform 349"/>
            <p:cNvSpPr>
              <a:spLocks/>
            </p:cNvSpPr>
            <p:nvPr/>
          </p:nvSpPr>
          <p:spPr bwMode="auto">
            <a:xfrm>
              <a:off x="-4519613" y="-965200"/>
              <a:ext cx="249238" cy="261938"/>
            </a:xfrm>
            <a:custGeom>
              <a:avLst/>
              <a:gdLst>
                <a:gd name="T0" fmla="*/ 7 w 157"/>
                <a:gd name="T1" fmla="*/ 0 h 165"/>
                <a:gd name="T2" fmla="*/ 44 w 157"/>
                <a:gd name="T3" fmla="*/ 13 h 165"/>
                <a:gd name="T4" fmla="*/ 77 w 157"/>
                <a:gd name="T5" fmla="*/ 31 h 165"/>
                <a:gd name="T6" fmla="*/ 105 w 157"/>
                <a:gd name="T7" fmla="*/ 56 h 165"/>
                <a:gd name="T8" fmla="*/ 130 w 157"/>
                <a:gd name="T9" fmla="*/ 87 h 165"/>
                <a:gd name="T10" fmla="*/ 146 w 157"/>
                <a:gd name="T11" fmla="*/ 121 h 165"/>
                <a:gd name="T12" fmla="*/ 157 w 157"/>
                <a:gd name="T13" fmla="*/ 157 h 165"/>
                <a:gd name="T14" fmla="*/ 157 w 157"/>
                <a:gd name="T15" fmla="*/ 160 h 165"/>
                <a:gd name="T16" fmla="*/ 156 w 157"/>
                <a:gd name="T17" fmla="*/ 164 h 165"/>
                <a:gd name="T18" fmla="*/ 152 w 157"/>
                <a:gd name="T19" fmla="*/ 165 h 165"/>
                <a:gd name="T20" fmla="*/ 151 w 157"/>
                <a:gd name="T21" fmla="*/ 165 h 165"/>
                <a:gd name="T22" fmla="*/ 148 w 157"/>
                <a:gd name="T23" fmla="*/ 164 h 165"/>
                <a:gd name="T24" fmla="*/ 146 w 157"/>
                <a:gd name="T25" fmla="*/ 162 h 165"/>
                <a:gd name="T26" fmla="*/ 146 w 157"/>
                <a:gd name="T27" fmla="*/ 160 h 165"/>
                <a:gd name="T28" fmla="*/ 134 w 157"/>
                <a:gd name="T29" fmla="*/ 124 h 165"/>
                <a:gd name="T30" fmla="*/ 118 w 157"/>
                <a:gd name="T31" fmla="*/ 93 h 165"/>
                <a:gd name="T32" fmla="*/ 97 w 157"/>
                <a:gd name="T33" fmla="*/ 65 h 165"/>
                <a:gd name="T34" fmla="*/ 71 w 157"/>
                <a:gd name="T35" fmla="*/ 41 h 165"/>
                <a:gd name="T36" fmla="*/ 40 w 157"/>
                <a:gd name="T37" fmla="*/ 23 h 165"/>
                <a:gd name="T38" fmla="*/ 4 w 157"/>
                <a:gd name="T39" fmla="*/ 11 h 165"/>
                <a:gd name="T40" fmla="*/ 2 w 157"/>
                <a:gd name="T41" fmla="*/ 10 h 165"/>
                <a:gd name="T42" fmla="*/ 0 w 157"/>
                <a:gd name="T43" fmla="*/ 6 h 165"/>
                <a:gd name="T44" fmla="*/ 0 w 157"/>
                <a:gd name="T45" fmla="*/ 5 h 165"/>
                <a:gd name="T46" fmla="*/ 2 w 157"/>
                <a:gd name="T47" fmla="*/ 2 h 165"/>
                <a:gd name="T48" fmla="*/ 4 w 157"/>
                <a:gd name="T49" fmla="*/ 0 h 165"/>
                <a:gd name="T50" fmla="*/ 7 w 157"/>
                <a:gd name="T5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65">
                  <a:moveTo>
                    <a:pt x="7" y="0"/>
                  </a:moveTo>
                  <a:lnTo>
                    <a:pt x="44" y="13"/>
                  </a:lnTo>
                  <a:lnTo>
                    <a:pt x="77" y="31"/>
                  </a:lnTo>
                  <a:lnTo>
                    <a:pt x="105" y="56"/>
                  </a:lnTo>
                  <a:lnTo>
                    <a:pt x="130" y="87"/>
                  </a:lnTo>
                  <a:lnTo>
                    <a:pt x="146" y="121"/>
                  </a:lnTo>
                  <a:lnTo>
                    <a:pt x="157" y="157"/>
                  </a:lnTo>
                  <a:lnTo>
                    <a:pt x="157" y="160"/>
                  </a:lnTo>
                  <a:lnTo>
                    <a:pt x="156" y="164"/>
                  </a:lnTo>
                  <a:lnTo>
                    <a:pt x="152" y="165"/>
                  </a:lnTo>
                  <a:lnTo>
                    <a:pt x="151" y="165"/>
                  </a:lnTo>
                  <a:lnTo>
                    <a:pt x="148" y="164"/>
                  </a:lnTo>
                  <a:lnTo>
                    <a:pt x="146" y="162"/>
                  </a:lnTo>
                  <a:lnTo>
                    <a:pt x="146" y="160"/>
                  </a:lnTo>
                  <a:lnTo>
                    <a:pt x="134" y="124"/>
                  </a:lnTo>
                  <a:lnTo>
                    <a:pt x="118" y="93"/>
                  </a:lnTo>
                  <a:lnTo>
                    <a:pt x="97" y="65"/>
                  </a:lnTo>
                  <a:lnTo>
                    <a:pt x="71" y="41"/>
                  </a:lnTo>
                  <a:lnTo>
                    <a:pt x="40" y="23"/>
                  </a:lnTo>
                  <a:lnTo>
                    <a:pt x="4" y="11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940199" y="2283718"/>
            <a:ext cx="389734" cy="216024"/>
            <a:chOff x="-1744663" y="-98425"/>
            <a:chExt cx="555625" cy="307975"/>
          </a:xfrm>
          <a:solidFill>
            <a:schemeClr val="bg1"/>
          </a:solidFill>
        </p:grpSpPr>
        <p:sp>
          <p:nvSpPr>
            <p:cNvPr id="53" name="Freeform 447"/>
            <p:cNvSpPr>
              <a:spLocks noEditPoints="1"/>
            </p:cNvSpPr>
            <p:nvPr/>
          </p:nvSpPr>
          <p:spPr bwMode="auto">
            <a:xfrm>
              <a:off x="-1744663" y="-98425"/>
              <a:ext cx="555625" cy="307975"/>
            </a:xfrm>
            <a:custGeom>
              <a:avLst/>
              <a:gdLst>
                <a:gd name="T0" fmla="*/ 262 w 350"/>
                <a:gd name="T1" fmla="*/ 48 h 194"/>
                <a:gd name="T2" fmla="*/ 260 w 350"/>
                <a:gd name="T3" fmla="*/ 100 h 194"/>
                <a:gd name="T4" fmla="*/ 227 w 350"/>
                <a:gd name="T5" fmla="*/ 144 h 194"/>
                <a:gd name="T6" fmla="*/ 175 w 350"/>
                <a:gd name="T7" fmla="*/ 162 h 194"/>
                <a:gd name="T8" fmla="*/ 123 w 350"/>
                <a:gd name="T9" fmla="*/ 144 h 194"/>
                <a:gd name="T10" fmla="*/ 90 w 350"/>
                <a:gd name="T11" fmla="*/ 100 h 194"/>
                <a:gd name="T12" fmla="*/ 88 w 350"/>
                <a:gd name="T13" fmla="*/ 50 h 194"/>
                <a:gd name="T14" fmla="*/ 70 w 350"/>
                <a:gd name="T15" fmla="*/ 45 h 194"/>
                <a:gd name="T16" fmla="*/ 33 w 350"/>
                <a:gd name="T17" fmla="*/ 76 h 194"/>
                <a:gd name="T18" fmla="*/ 15 w 350"/>
                <a:gd name="T19" fmla="*/ 97 h 194"/>
                <a:gd name="T20" fmla="*/ 29 w 350"/>
                <a:gd name="T21" fmla="*/ 117 h 194"/>
                <a:gd name="T22" fmla="*/ 62 w 350"/>
                <a:gd name="T23" fmla="*/ 144 h 194"/>
                <a:gd name="T24" fmla="*/ 110 w 350"/>
                <a:gd name="T25" fmla="*/ 171 h 194"/>
                <a:gd name="T26" fmla="*/ 175 w 350"/>
                <a:gd name="T27" fmla="*/ 180 h 194"/>
                <a:gd name="T28" fmla="*/ 240 w 350"/>
                <a:gd name="T29" fmla="*/ 172 h 194"/>
                <a:gd name="T30" fmla="*/ 286 w 350"/>
                <a:gd name="T31" fmla="*/ 149 h 194"/>
                <a:gd name="T32" fmla="*/ 319 w 350"/>
                <a:gd name="T33" fmla="*/ 122 h 194"/>
                <a:gd name="T34" fmla="*/ 337 w 350"/>
                <a:gd name="T35" fmla="*/ 97 h 194"/>
                <a:gd name="T36" fmla="*/ 319 w 350"/>
                <a:gd name="T37" fmla="*/ 74 h 194"/>
                <a:gd name="T38" fmla="*/ 281 w 350"/>
                <a:gd name="T39" fmla="*/ 41 h 194"/>
                <a:gd name="T40" fmla="*/ 175 w 350"/>
                <a:gd name="T41" fmla="*/ 14 h 194"/>
                <a:gd name="T42" fmla="*/ 114 w 350"/>
                <a:gd name="T43" fmla="*/ 22 h 194"/>
                <a:gd name="T44" fmla="*/ 96 w 350"/>
                <a:gd name="T45" fmla="*/ 72 h 194"/>
                <a:gd name="T46" fmla="*/ 113 w 350"/>
                <a:gd name="T47" fmla="*/ 118 h 194"/>
                <a:gd name="T48" fmla="*/ 150 w 350"/>
                <a:gd name="T49" fmla="*/ 146 h 194"/>
                <a:gd name="T50" fmla="*/ 200 w 350"/>
                <a:gd name="T51" fmla="*/ 146 h 194"/>
                <a:gd name="T52" fmla="*/ 237 w 350"/>
                <a:gd name="T53" fmla="*/ 118 h 194"/>
                <a:gd name="T54" fmla="*/ 254 w 350"/>
                <a:gd name="T55" fmla="*/ 72 h 194"/>
                <a:gd name="T56" fmla="*/ 244 w 350"/>
                <a:gd name="T57" fmla="*/ 36 h 194"/>
                <a:gd name="T58" fmla="*/ 206 w 350"/>
                <a:gd name="T59" fmla="*/ 15 h 194"/>
                <a:gd name="T60" fmla="*/ 175 w 350"/>
                <a:gd name="T61" fmla="*/ 0 h 194"/>
                <a:gd name="T62" fmla="*/ 244 w 350"/>
                <a:gd name="T63" fmla="*/ 12 h 194"/>
                <a:gd name="T64" fmla="*/ 293 w 350"/>
                <a:gd name="T65" fmla="*/ 35 h 194"/>
                <a:gd name="T66" fmla="*/ 327 w 350"/>
                <a:gd name="T67" fmla="*/ 64 h 194"/>
                <a:gd name="T68" fmla="*/ 347 w 350"/>
                <a:gd name="T69" fmla="*/ 90 h 194"/>
                <a:gd name="T70" fmla="*/ 350 w 350"/>
                <a:gd name="T71" fmla="*/ 97 h 194"/>
                <a:gd name="T72" fmla="*/ 347 w 350"/>
                <a:gd name="T73" fmla="*/ 104 h 194"/>
                <a:gd name="T74" fmla="*/ 327 w 350"/>
                <a:gd name="T75" fmla="*/ 130 h 194"/>
                <a:gd name="T76" fmla="*/ 293 w 350"/>
                <a:gd name="T77" fmla="*/ 159 h 194"/>
                <a:gd name="T78" fmla="*/ 244 w 350"/>
                <a:gd name="T79" fmla="*/ 182 h 194"/>
                <a:gd name="T80" fmla="*/ 175 w 350"/>
                <a:gd name="T81" fmla="*/ 194 h 194"/>
                <a:gd name="T82" fmla="*/ 106 w 350"/>
                <a:gd name="T83" fmla="*/ 182 h 194"/>
                <a:gd name="T84" fmla="*/ 56 w 350"/>
                <a:gd name="T85" fmla="*/ 154 h 194"/>
                <a:gd name="T86" fmla="*/ 21 w 350"/>
                <a:gd name="T87" fmla="*/ 125 h 194"/>
                <a:gd name="T88" fmla="*/ 5 w 350"/>
                <a:gd name="T89" fmla="*/ 104 h 194"/>
                <a:gd name="T90" fmla="*/ 0 w 350"/>
                <a:gd name="T91" fmla="*/ 97 h 194"/>
                <a:gd name="T92" fmla="*/ 5 w 350"/>
                <a:gd name="T93" fmla="*/ 90 h 194"/>
                <a:gd name="T94" fmla="*/ 21 w 350"/>
                <a:gd name="T95" fmla="*/ 69 h 194"/>
                <a:gd name="T96" fmla="*/ 56 w 350"/>
                <a:gd name="T97" fmla="*/ 40 h 194"/>
                <a:gd name="T98" fmla="*/ 108 w 350"/>
                <a:gd name="T99" fmla="*/ 12 h 194"/>
                <a:gd name="T100" fmla="*/ 108 w 350"/>
                <a:gd name="T101" fmla="*/ 12 h 194"/>
                <a:gd name="T102" fmla="*/ 175 w 350"/>
                <a:gd name="T10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0" h="194">
                  <a:moveTo>
                    <a:pt x="254" y="27"/>
                  </a:moveTo>
                  <a:lnTo>
                    <a:pt x="262" y="48"/>
                  </a:lnTo>
                  <a:lnTo>
                    <a:pt x="265" y="72"/>
                  </a:lnTo>
                  <a:lnTo>
                    <a:pt x="260" y="100"/>
                  </a:lnTo>
                  <a:lnTo>
                    <a:pt x="247" y="125"/>
                  </a:lnTo>
                  <a:lnTo>
                    <a:pt x="227" y="144"/>
                  </a:lnTo>
                  <a:lnTo>
                    <a:pt x="203" y="158"/>
                  </a:lnTo>
                  <a:lnTo>
                    <a:pt x="175" y="162"/>
                  </a:lnTo>
                  <a:lnTo>
                    <a:pt x="147" y="158"/>
                  </a:lnTo>
                  <a:lnTo>
                    <a:pt x="123" y="144"/>
                  </a:lnTo>
                  <a:lnTo>
                    <a:pt x="103" y="125"/>
                  </a:lnTo>
                  <a:lnTo>
                    <a:pt x="90" y="100"/>
                  </a:lnTo>
                  <a:lnTo>
                    <a:pt x="85" y="72"/>
                  </a:lnTo>
                  <a:lnTo>
                    <a:pt x="88" y="50"/>
                  </a:lnTo>
                  <a:lnTo>
                    <a:pt x="95" y="30"/>
                  </a:lnTo>
                  <a:lnTo>
                    <a:pt x="70" y="45"/>
                  </a:lnTo>
                  <a:lnTo>
                    <a:pt x="49" y="59"/>
                  </a:lnTo>
                  <a:lnTo>
                    <a:pt x="33" y="76"/>
                  </a:lnTo>
                  <a:lnTo>
                    <a:pt x="21" y="89"/>
                  </a:lnTo>
                  <a:lnTo>
                    <a:pt x="15" y="97"/>
                  </a:lnTo>
                  <a:lnTo>
                    <a:pt x="20" y="105"/>
                  </a:lnTo>
                  <a:lnTo>
                    <a:pt x="29" y="117"/>
                  </a:lnTo>
                  <a:lnTo>
                    <a:pt x="44" y="130"/>
                  </a:lnTo>
                  <a:lnTo>
                    <a:pt x="62" y="144"/>
                  </a:lnTo>
                  <a:lnTo>
                    <a:pt x="85" y="159"/>
                  </a:lnTo>
                  <a:lnTo>
                    <a:pt x="110" y="171"/>
                  </a:lnTo>
                  <a:lnTo>
                    <a:pt x="141" y="179"/>
                  </a:lnTo>
                  <a:lnTo>
                    <a:pt x="175" y="180"/>
                  </a:lnTo>
                  <a:lnTo>
                    <a:pt x="209" y="179"/>
                  </a:lnTo>
                  <a:lnTo>
                    <a:pt x="240" y="172"/>
                  </a:lnTo>
                  <a:lnTo>
                    <a:pt x="265" y="161"/>
                  </a:lnTo>
                  <a:lnTo>
                    <a:pt x="286" y="149"/>
                  </a:lnTo>
                  <a:lnTo>
                    <a:pt x="303" y="138"/>
                  </a:lnTo>
                  <a:lnTo>
                    <a:pt x="319" y="122"/>
                  </a:lnTo>
                  <a:lnTo>
                    <a:pt x="330" y="107"/>
                  </a:lnTo>
                  <a:lnTo>
                    <a:pt x="337" y="97"/>
                  </a:lnTo>
                  <a:lnTo>
                    <a:pt x="330" y="87"/>
                  </a:lnTo>
                  <a:lnTo>
                    <a:pt x="319" y="74"/>
                  </a:lnTo>
                  <a:lnTo>
                    <a:pt x="304" y="58"/>
                  </a:lnTo>
                  <a:lnTo>
                    <a:pt x="281" y="41"/>
                  </a:lnTo>
                  <a:lnTo>
                    <a:pt x="254" y="27"/>
                  </a:lnTo>
                  <a:close/>
                  <a:moveTo>
                    <a:pt x="175" y="14"/>
                  </a:moveTo>
                  <a:lnTo>
                    <a:pt x="142" y="15"/>
                  </a:lnTo>
                  <a:lnTo>
                    <a:pt x="114" y="22"/>
                  </a:lnTo>
                  <a:lnTo>
                    <a:pt x="101" y="46"/>
                  </a:lnTo>
                  <a:lnTo>
                    <a:pt x="96" y="72"/>
                  </a:lnTo>
                  <a:lnTo>
                    <a:pt x="101" y="97"/>
                  </a:lnTo>
                  <a:lnTo>
                    <a:pt x="113" y="118"/>
                  </a:lnTo>
                  <a:lnTo>
                    <a:pt x="129" y="135"/>
                  </a:lnTo>
                  <a:lnTo>
                    <a:pt x="150" y="146"/>
                  </a:lnTo>
                  <a:lnTo>
                    <a:pt x="175" y="149"/>
                  </a:lnTo>
                  <a:lnTo>
                    <a:pt x="200" y="146"/>
                  </a:lnTo>
                  <a:lnTo>
                    <a:pt x="221" y="135"/>
                  </a:lnTo>
                  <a:lnTo>
                    <a:pt x="237" y="118"/>
                  </a:lnTo>
                  <a:lnTo>
                    <a:pt x="249" y="97"/>
                  </a:lnTo>
                  <a:lnTo>
                    <a:pt x="254" y="72"/>
                  </a:lnTo>
                  <a:lnTo>
                    <a:pt x="250" y="53"/>
                  </a:lnTo>
                  <a:lnTo>
                    <a:pt x="244" y="36"/>
                  </a:lnTo>
                  <a:lnTo>
                    <a:pt x="234" y="20"/>
                  </a:lnTo>
                  <a:lnTo>
                    <a:pt x="206" y="15"/>
                  </a:lnTo>
                  <a:lnTo>
                    <a:pt x="175" y="14"/>
                  </a:lnTo>
                  <a:close/>
                  <a:moveTo>
                    <a:pt x="175" y="0"/>
                  </a:moveTo>
                  <a:lnTo>
                    <a:pt x="213" y="4"/>
                  </a:lnTo>
                  <a:lnTo>
                    <a:pt x="244" y="12"/>
                  </a:lnTo>
                  <a:lnTo>
                    <a:pt x="272" y="22"/>
                  </a:lnTo>
                  <a:lnTo>
                    <a:pt x="293" y="35"/>
                  </a:lnTo>
                  <a:lnTo>
                    <a:pt x="311" y="48"/>
                  </a:lnTo>
                  <a:lnTo>
                    <a:pt x="327" y="64"/>
                  </a:lnTo>
                  <a:lnTo>
                    <a:pt x="339" y="79"/>
                  </a:lnTo>
                  <a:lnTo>
                    <a:pt x="347" y="90"/>
                  </a:lnTo>
                  <a:lnTo>
                    <a:pt x="348" y="94"/>
                  </a:lnTo>
                  <a:lnTo>
                    <a:pt x="350" y="97"/>
                  </a:lnTo>
                  <a:lnTo>
                    <a:pt x="348" y="100"/>
                  </a:lnTo>
                  <a:lnTo>
                    <a:pt x="347" y="104"/>
                  </a:lnTo>
                  <a:lnTo>
                    <a:pt x="339" y="115"/>
                  </a:lnTo>
                  <a:lnTo>
                    <a:pt x="327" y="130"/>
                  </a:lnTo>
                  <a:lnTo>
                    <a:pt x="311" y="146"/>
                  </a:lnTo>
                  <a:lnTo>
                    <a:pt x="293" y="159"/>
                  </a:lnTo>
                  <a:lnTo>
                    <a:pt x="272" y="172"/>
                  </a:lnTo>
                  <a:lnTo>
                    <a:pt x="244" y="182"/>
                  </a:lnTo>
                  <a:lnTo>
                    <a:pt x="213" y="190"/>
                  </a:lnTo>
                  <a:lnTo>
                    <a:pt x="175" y="194"/>
                  </a:lnTo>
                  <a:lnTo>
                    <a:pt x="139" y="190"/>
                  </a:lnTo>
                  <a:lnTo>
                    <a:pt x="106" y="182"/>
                  </a:lnTo>
                  <a:lnTo>
                    <a:pt x="78" y="169"/>
                  </a:lnTo>
                  <a:lnTo>
                    <a:pt x="56" y="154"/>
                  </a:lnTo>
                  <a:lnTo>
                    <a:pt x="36" y="140"/>
                  </a:lnTo>
                  <a:lnTo>
                    <a:pt x="21" y="125"/>
                  </a:lnTo>
                  <a:lnTo>
                    <a:pt x="11" y="112"/>
                  </a:lnTo>
                  <a:lnTo>
                    <a:pt x="5" y="104"/>
                  </a:lnTo>
                  <a:lnTo>
                    <a:pt x="2" y="100"/>
                  </a:lnTo>
                  <a:lnTo>
                    <a:pt x="0" y="97"/>
                  </a:lnTo>
                  <a:lnTo>
                    <a:pt x="2" y="94"/>
                  </a:lnTo>
                  <a:lnTo>
                    <a:pt x="5" y="90"/>
                  </a:lnTo>
                  <a:lnTo>
                    <a:pt x="11" y="82"/>
                  </a:lnTo>
                  <a:lnTo>
                    <a:pt x="21" y="69"/>
                  </a:lnTo>
                  <a:lnTo>
                    <a:pt x="36" y="54"/>
                  </a:lnTo>
                  <a:lnTo>
                    <a:pt x="56" y="40"/>
                  </a:lnTo>
                  <a:lnTo>
                    <a:pt x="80" y="25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39" y="4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448"/>
            <p:cNvSpPr>
              <a:spLocks/>
            </p:cNvSpPr>
            <p:nvPr/>
          </p:nvSpPr>
          <p:spPr bwMode="auto">
            <a:xfrm>
              <a:off x="-1535113" y="-47625"/>
              <a:ext cx="136525" cy="131763"/>
            </a:xfrm>
            <a:custGeom>
              <a:avLst/>
              <a:gdLst>
                <a:gd name="T0" fmla="*/ 43 w 86"/>
                <a:gd name="T1" fmla="*/ 0 h 83"/>
                <a:gd name="T2" fmla="*/ 59 w 86"/>
                <a:gd name="T3" fmla="*/ 3 h 83"/>
                <a:gd name="T4" fmla="*/ 72 w 86"/>
                <a:gd name="T5" fmla="*/ 11 h 83"/>
                <a:gd name="T6" fmla="*/ 82 w 86"/>
                <a:gd name="T7" fmla="*/ 24 h 83"/>
                <a:gd name="T8" fmla="*/ 86 w 86"/>
                <a:gd name="T9" fmla="*/ 40 h 83"/>
                <a:gd name="T10" fmla="*/ 82 w 86"/>
                <a:gd name="T11" fmla="*/ 57 h 83"/>
                <a:gd name="T12" fmla="*/ 72 w 86"/>
                <a:gd name="T13" fmla="*/ 70 h 83"/>
                <a:gd name="T14" fmla="*/ 59 w 86"/>
                <a:gd name="T15" fmla="*/ 80 h 83"/>
                <a:gd name="T16" fmla="*/ 43 w 86"/>
                <a:gd name="T17" fmla="*/ 83 h 83"/>
                <a:gd name="T18" fmla="*/ 27 w 86"/>
                <a:gd name="T19" fmla="*/ 80 h 83"/>
                <a:gd name="T20" fmla="*/ 14 w 86"/>
                <a:gd name="T21" fmla="*/ 70 h 83"/>
                <a:gd name="T22" fmla="*/ 4 w 86"/>
                <a:gd name="T23" fmla="*/ 57 h 83"/>
                <a:gd name="T24" fmla="*/ 0 w 86"/>
                <a:gd name="T25" fmla="*/ 40 h 83"/>
                <a:gd name="T26" fmla="*/ 14 w 86"/>
                <a:gd name="T27" fmla="*/ 40 h 83"/>
                <a:gd name="T28" fmla="*/ 17 w 86"/>
                <a:gd name="T29" fmla="*/ 57 h 83"/>
                <a:gd name="T30" fmla="*/ 28 w 86"/>
                <a:gd name="T31" fmla="*/ 67 h 83"/>
                <a:gd name="T32" fmla="*/ 43 w 86"/>
                <a:gd name="T33" fmla="*/ 72 h 83"/>
                <a:gd name="T34" fmla="*/ 58 w 86"/>
                <a:gd name="T35" fmla="*/ 67 h 83"/>
                <a:gd name="T36" fmla="*/ 69 w 86"/>
                <a:gd name="T37" fmla="*/ 57 h 83"/>
                <a:gd name="T38" fmla="*/ 72 w 86"/>
                <a:gd name="T39" fmla="*/ 40 h 83"/>
                <a:gd name="T40" fmla="*/ 69 w 86"/>
                <a:gd name="T41" fmla="*/ 26 h 83"/>
                <a:gd name="T42" fmla="*/ 58 w 86"/>
                <a:gd name="T43" fmla="*/ 16 h 83"/>
                <a:gd name="T44" fmla="*/ 43 w 86"/>
                <a:gd name="T45" fmla="*/ 11 h 83"/>
                <a:gd name="T46" fmla="*/ 35 w 86"/>
                <a:gd name="T47" fmla="*/ 13 h 83"/>
                <a:gd name="T48" fmla="*/ 28 w 86"/>
                <a:gd name="T49" fmla="*/ 14 h 83"/>
                <a:gd name="T50" fmla="*/ 22 w 86"/>
                <a:gd name="T51" fmla="*/ 19 h 83"/>
                <a:gd name="T52" fmla="*/ 14 w 86"/>
                <a:gd name="T53" fmla="*/ 11 h 83"/>
                <a:gd name="T54" fmla="*/ 28 w 86"/>
                <a:gd name="T55" fmla="*/ 1 h 83"/>
                <a:gd name="T56" fmla="*/ 43 w 86"/>
                <a:gd name="T5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83">
                  <a:moveTo>
                    <a:pt x="43" y="0"/>
                  </a:moveTo>
                  <a:lnTo>
                    <a:pt x="59" y="3"/>
                  </a:lnTo>
                  <a:lnTo>
                    <a:pt x="72" y="11"/>
                  </a:lnTo>
                  <a:lnTo>
                    <a:pt x="82" y="24"/>
                  </a:lnTo>
                  <a:lnTo>
                    <a:pt x="86" y="40"/>
                  </a:lnTo>
                  <a:lnTo>
                    <a:pt x="82" y="57"/>
                  </a:lnTo>
                  <a:lnTo>
                    <a:pt x="72" y="70"/>
                  </a:lnTo>
                  <a:lnTo>
                    <a:pt x="59" y="80"/>
                  </a:lnTo>
                  <a:lnTo>
                    <a:pt x="43" y="83"/>
                  </a:lnTo>
                  <a:lnTo>
                    <a:pt x="27" y="80"/>
                  </a:lnTo>
                  <a:lnTo>
                    <a:pt x="14" y="70"/>
                  </a:lnTo>
                  <a:lnTo>
                    <a:pt x="4" y="57"/>
                  </a:lnTo>
                  <a:lnTo>
                    <a:pt x="0" y="40"/>
                  </a:lnTo>
                  <a:lnTo>
                    <a:pt x="14" y="40"/>
                  </a:lnTo>
                  <a:lnTo>
                    <a:pt x="17" y="57"/>
                  </a:lnTo>
                  <a:lnTo>
                    <a:pt x="28" y="67"/>
                  </a:lnTo>
                  <a:lnTo>
                    <a:pt x="43" y="72"/>
                  </a:lnTo>
                  <a:lnTo>
                    <a:pt x="58" y="67"/>
                  </a:lnTo>
                  <a:lnTo>
                    <a:pt x="69" y="57"/>
                  </a:lnTo>
                  <a:lnTo>
                    <a:pt x="72" y="40"/>
                  </a:lnTo>
                  <a:lnTo>
                    <a:pt x="69" y="26"/>
                  </a:lnTo>
                  <a:lnTo>
                    <a:pt x="58" y="16"/>
                  </a:lnTo>
                  <a:lnTo>
                    <a:pt x="43" y="11"/>
                  </a:lnTo>
                  <a:lnTo>
                    <a:pt x="35" y="13"/>
                  </a:lnTo>
                  <a:lnTo>
                    <a:pt x="28" y="14"/>
                  </a:lnTo>
                  <a:lnTo>
                    <a:pt x="22" y="19"/>
                  </a:lnTo>
                  <a:lnTo>
                    <a:pt x="14" y="11"/>
                  </a:lnTo>
                  <a:lnTo>
                    <a:pt x="28" y="1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7" name="Freeform 356"/>
          <p:cNvSpPr>
            <a:spLocks noEditPoints="1"/>
          </p:cNvSpPr>
          <p:nvPr/>
        </p:nvSpPr>
        <p:spPr bwMode="auto">
          <a:xfrm>
            <a:off x="3055640" y="3695303"/>
            <a:ext cx="360040" cy="365110"/>
          </a:xfrm>
          <a:custGeom>
            <a:avLst/>
            <a:gdLst>
              <a:gd name="T0" fmla="*/ 131 w 355"/>
              <a:gd name="T1" fmla="*/ 200 h 360"/>
              <a:gd name="T2" fmla="*/ 225 w 355"/>
              <a:gd name="T3" fmla="*/ 200 h 360"/>
              <a:gd name="T4" fmla="*/ 177 w 355"/>
              <a:gd name="T5" fmla="*/ 120 h 360"/>
              <a:gd name="T6" fmla="*/ 239 w 355"/>
              <a:gd name="T7" fmla="*/ 182 h 360"/>
              <a:gd name="T8" fmla="*/ 179 w 355"/>
              <a:gd name="T9" fmla="*/ 243 h 360"/>
              <a:gd name="T10" fmla="*/ 117 w 355"/>
              <a:gd name="T11" fmla="*/ 182 h 360"/>
              <a:gd name="T12" fmla="*/ 177 w 355"/>
              <a:gd name="T13" fmla="*/ 120 h 360"/>
              <a:gd name="T14" fmla="*/ 144 w 355"/>
              <a:gd name="T15" fmla="*/ 64 h 360"/>
              <a:gd name="T16" fmla="*/ 71 w 355"/>
              <a:gd name="T17" fmla="*/ 54 h 360"/>
              <a:gd name="T18" fmla="*/ 58 w 355"/>
              <a:gd name="T19" fmla="*/ 66 h 360"/>
              <a:gd name="T20" fmla="*/ 51 w 355"/>
              <a:gd name="T21" fmla="*/ 74 h 360"/>
              <a:gd name="T22" fmla="*/ 59 w 355"/>
              <a:gd name="T23" fmla="*/ 151 h 360"/>
              <a:gd name="T24" fmla="*/ 56 w 355"/>
              <a:gd name="T25" fmla="*/ 208 h 360"/>
              <a:gd name="T26" fmla="*/ 71 w 355"/>
              <a:gd name="T27" fmla="*/ 252 h 360"/>
              <a:gd name="T28" fmla="*/ 59 w 355"/>
              <a:gd name="T29" fmla="*/ 300 h 360"/>
              <a:gd name="T30" fmla="*/ 107 w 355"/>
              <a:gd name="T31" fmla="*/ 288 h 360"/>
              <a:gd name="T32" fmla="*/ 151 w 355"/>
              <a:gd name="T33" fmla="*/ 303 h 360"/>
              <a:gd name="T34" fmla="*/ 202 w 355"/>
              <a:gd name="T35" fmla="*/ 308 h 360"/>
              <a:gd name="T36" fmla="*/ 243 w 355"/>
              <a:gd name="T37" fmla="*/ 287 h 360"/>
              <a:gd name="T38" fmla="*/ 290 w 355"/>
              <a:gd name="T39" fmla="*/ 305 h 360"/>
              <a:gd name="T40" fmla="*/ 305 w 355"/>
              <a:gd name="T41" fmla="*/ 290 h 360"/>
              <a:gd name="T42" fmla="*/ 295 w 355"/>
              <a:gd name="T43" fmla="*/ 215 h 360"/>
              <a:gd name="T44" fmla="*/ 305 w 355"/>
              <a:gd name="T45" fmla="*/ 158 h 360"/>
              <a:gd name="T46" fmla="*/ 283 w 355"/>
              <a:gd name="T47" fmla="*/ 115 h 360"/>
              <a:gd name="T48" fmla="*/ 298 w 355"/>
              <a:gd name="T49" fmla="*/ 66 h 360"/>
              <a:gd name="T50" fmla="*/ 287 w 355"/>
              <a:gd name="T51" fmla="*/ 54 h 360"/>
              <a:gd name="T52" fmla="*/ 211 w 355"/>
              <a:gd name="T53" fmla="*/ 64 h 360"/>
              <a:gd name="T54" fmla="*/ 166 w 355"/>
              <a:gd name="T55" fmla="*/ 14 h 360"/>
              <a:gd name="T56" fmla="*/ 203 w 355"/>
              <a:gd name="T57" fmla="*/ 12 h 360"/>
              <a:gd name="T58" fmla="*/ 244 w 355"/>
              <a:gd name="T59" fmla="*/ 64 h 360"/>
              <a:gd name="T60" fmla="*/ 295 w 355"/>
              <a:gd name="T61" fmla="*/ 46 h 360"/>
              <a:gd name="T62" fmla="*/ 310 w 355"/>
              <a:gd name="T63" fmla="*/ 61 h 360"/>
              <a:gd name="T64" fmla="*/ 316 w 355"/>
              <a:gd name="T65" fmla="*/ 81 h 360"/>
              <a:gd name="T66" fmla="*/ 308 w 355"/>
              <a:gd name="T67" fmla="*/ 146 h 360"/>
              <a:gd name="T68" fmla="*/ 354 w 355"/>
              <a:gd name="T69" fmla="*/ 202 h 360"/>
              <a:gd name="T70" fmla="*/ 295 w 355"/>
              <a:gd name="T71" fmla="*/ 244 h 360"/>
              <a:gd name="T72" fmla="*/ 315 w 355"/>
              <a:gd name="T73" fmla="*/ 297 h 360"/>
              <a:gd name="T74" fmla="*/ 301 w 355"/>
              <a:gd name="T75" fmla="*/ 311 h 360"/>
              <a:gd name="T76" fmla="*/ 287 w 355"/>
              <a:gd name="T77" fmla="*/ 321 h 360"/>
              <a:gd name="T78" fmla="*/ 216 w 355"/>
              <a:gd name="T79" fmla="*/ 310 h 360"/>
              <a:gd name="T80" fmla="*/ 195 w 355"/>
              <a:gd name="T81" fmla="*/ 359 h 360"/>
              <a:gd name="T82" fmla="*/ 153 w 355"/>
              <a:gd name="T83" fmla="*/ 351 h 360"/>
              <a:gd name="T84" fmla="*/ 112 w 355"/>
              <a:gd name="T85" fmla="*/ 298 h 360"/>
              <a:gd name="T86" fmla="*/ 61 w 355"/>
              <a:gd name="T87" fmla="*/ 316 h 360"/>
              <a:gd name="T88" fmla="*/ 46 w 355"/>
              <a:gd name="T89" fmla="*/ 302 h 360"/>
              <a:gd name="T90" fmla="*/ 40 w 355"/>
              <a:gd name="T91" fmla="*/ 284 h 360"/>
              <a:gd name="T92" fmla="*/ 48 w 355"/>
              <a:gd name="T93" fmla="*/ 218 h 360"/>
              <a:gd name="T94" fmla="*/ 2 w 355"/>
              <a:gd name="T95" fmla="*/ 162 h 360"/>
              <a:gd name="T96" fmla="*/ 61 w 355"/>
              <a:gd name="T97" fmla="*/ 118 h 360"/>
              <a:gd name="T98" fmla="*/ 41 w 355"/>
              <a:gd name="T99" fmla="*/ 66 h 360"/>
              <a:gd name="T100" fmla="*/ 54 w 355"/>
              <a:gd name="T101" fmla="*/ 51 h 360"/>
              <a:gd name="T102" fmla="*/ 69 w 355"/>
              <a:gd name="T103" fmla="*/ 41 h 360"/>
              <a:gd name="T104" fmla="*/ 139 w 355"/>
              <a:gd name="T105" fmla="*/ 53 h 360"/>
              <a:gd name="T106" fmla="*/ 161 w 355"/>
              <a:gd name="T107" fmla="*/ 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5" h="360">
                <a:moveTo>
                  <a:pt x="177" y="131"/>
                </a:moveTo>
                <a:lnTo>
                  <a:pt x="159" y="136"/>
                </a:lnTo>
                <a:lnTo>
                  <a:pt x="143" y="146"/>
                </a:lnTo>
                <a:lnTo>
                  <a:pt x="131" y="162"/>
                </a:lnTo>
                <a:lnTo>
                  <a:pt x="128" y="182"/>
                </a:lnTo>
                <a:lnTo>
                  <a:pt x="131" y="200"/>
                </a:lnTo>
                <a:lnTo>
                  <a:pt x="143" y="216"/>
                </a:lnTo>
                <a:lnTo>
                  <a:pt x="159" y="228"/>
                </a:lnTo>
                <a:lnTo>
                  <a:pt x="179" y="231"/>
                </a:lnTo>
                <a:lnTo>
                  <a:pt x="197" y="228"/>
                </a:lnTo>
                <a:lnTo>
                  <a:pt x="213" y="216"/>
                </a:lnTo>
                <a:lnTo>
                  <a:pt x="225" y="200"/>
                </a:lnTo>
                <a:lnTo>
                  <a:pt x="228" y="182"/>
                </a:lnTo>
                <a:lnTo>
                  <a:pt x="225" y="162"/>
                </a:lnTo>
                <a:lnTo>
                  <a:pt x="213" y="146"/>
                </a:lnTo>
                <a:lnTo>
                  <a:pt x="197" y="136"/>
                </a:lnTo>
                <a:lnTo>
                  <a:pt x="177" y="131"/>
                </a:lnTo>
                <a:close/>
                <a:moveTo>
                  <a:pt x="177" y="120"/>
                </a:moveTo>
                <a:lnTo>
                  <a:pt x="193" y="122"/>
                </a:lnTo>
                <a:lnTo>
                  <a:pt x="208" y="128"/>
                </a:lnTo>
                <a:lnTo>
                  <a:pt x="221" y="138"/>
                </a:lnTo>
                <a:lnTo>
                  <a:pt x="231" y="151"/>
                </a:lnTo>
                <a:lnTo>
                  <a:pt x="238" y="166"/>
                </a:lnTo>
                <a:lnTo>
                  <a:pt x="239" y="182"/>
                </a:lnTo>
                <a:lnTo>
                  <a:pt x="238" y="198"/>
                </a:lnTo>
                <a:lnTo>
                  <a:pt x="231" y="213"/>
                </a:lnTo>
                <a:lnTo>
                  <a:pt x="221" y="225"/>
                </a:lnTo>
                <a:lnTo>
                  <a:pt x="208" y="234"/>
                </a:lnTo>
                <a:lnTo>
                  <a:pt x="193" y="241"/>
                </a:lnTo>
                <a:lnTo>
                  <a:pt x="179" y="243"/>
                </a:lnTo>
                <a:lnTo>
                  <a:pt x="162" y="241"/>
                </a:lnTo>
                <a:lnTo>
                  <a:pt x="148" y="234"/>
                </a:lnTo>
                <a:lnTo>
                  <a:pt x="135" y="225"/>
                </a:lnTo>
                <a:lnTo>
                  <a:pt x="125" y="212"/>
                </a:lnTo>
                <a:lnTo>
                  <a:pt x="118" y="197"/>
                </a:lnTo>
                <a:lnTo>
                  <a:pt x="117" y="182"/>
                </a:lnTo>
                <a:lnTo>
                  <a:pt x="118" y="166"/>
                </a:lnTo>
                <a:lnTo>
                  <a:pt x="125" y="151"/>
                </a:lnTo>
                <a:lnTo>
                  <a:pt x="135" y="138"/>
                </a:lnTo>
                <a:lnTo>
                  <a:pt x="148" y="128"/>
                </a:lnTo>
                <a:lnTo>
                  <a:pt x="162" y="122"/>
                </a:lnTo>
                <a:lnTo>
                  <a:pt x="177" y="120"/>
                </a:lnTo>
                <a:close/>
                <a:moveTo>
                  <a:pt x="166" y="14"/>
                </a:moveTo>
                <a:lnTo>
                  <a:pt x="164" y="14"/>
                </a:lnTo>
                <a:lnTo>
                  <a:pt x="154" y="54"/>
                </a:lnTo>
                <a:lnTo>
                  <a:pt x="151" y="59"/>
                </a:lnTo>
                <a:lnTo>
                  <a:pt x="148" y="63"/>
                </a:lnTo>
                <a:lnTo>
                  <a:pt x="144" y="64"/>
                </a:lnTo>
                <a:lnTo>
                  <a:pt x="120" y="76"/>
                </a:lnTo>
                <a:lnTo>
                  <a:pt x="117" y="76"/>
                </a:lnTo>
                <a:lnTo>
                  <a:pt x="113" y="76"/>
                </a:lnTo>
                <a:lnTo>
                  <a:pt x="110" y="76"/>
                </a:lnTo>
                <a:lnTo>
                  <a:pt x="107" y="74"/>
                </a:lnTo>
                <a:lnTo>
                  <a:pt x="71" y="54"/>
                </a:lnTo>
                <a:lnTo>
                  <a:pt x="69" y="54"/>
                </a:lnTo>
                <a:lnTo>
                  <a:pt x="67" y="56"/>
                </a:lnTo>
                <a:lnTo>
                  <a:pt x="66" y="58"/>
                </a:lnTo>
                <a:lnTo>
                  <a:pt x="63" y="61"/>
                </a:lnTo>
                <a:lnTo>
                  <a:pt x="61" y="63"/>
                </a:lnTo>
                <a:lnTo>
                  <a:pt x="58" y="66"/>
                </a:lnTo>
                <a:lnTo>
                  <a:pt x="54" y="69"/>
                </a:lnTo>
                <a:lnTo>
                  <a:pt x="53" y="71"/>
                </a:lnTo>
                <a:lnTo>
                  <a:pt x="51" y="72"/>
                </a:lnTo>
                <a:lnTo>
                  <a:pt x="51" y="74"/>
                </a:lnTo>
                <a:lnTo>
                  <a:pt x="51" y="74"/>
                </a:lnTo>
                <a:lnTo>
                  <a:pt x="51" y="74"/>
                </a:lnTo>
                <a:lnTo>
                  <a:pt x="71" y="110"/>
                </a:lnTo>
                <a:lnTo>
                  <a:pt x="72" y="113"/>
                </a:lnTo>
                <a:lnTo>
                  <a:pt x="72" y="118"/>
                </a:lnTo>
                <a:lnTo>
                  <a:pt x="72" y="123"/>
                </a:lnTo>
                <a:lnTo>
                  <a:pt x="61" y="148"/>
                </a:lnTo>
                <a:lnTo>
                  <a:pt x="59" y="151"/>
                </a:lnTo>
                <a:lnTo>
                  <a:pt x="56" y="154"/>
                </a:lnTo>
                <a:lnTo>
                  <a:pt x="51" y="156"/>
                </a:lnTo>
                <a:lnTo>
                  <a:pt x="12" y="167"/>
                </a:lnTo>
                <a:lnTo>
                  <a:pt x="12" y="195"/>
                </a:lnTo>
                <a:lnTo>
                  <a:pt x="51" y="207"/>
                </a:lnTo>
                <a:lnTo>
                  <a:pt x="56" y="208"/>
                </a:lnTo>
                <a:lnTo>
                  <a:pt x="59" y="212"/>
                </a:lnTo>
                <a:lnTo>
                  <a:pt x="61" y="215"/>
                </a:lnTo>
                <a:lnTo>
                  <a:pt x="72" y="239"/>
                </a:lnTo>
                <a:lnTo>
                  <a:pt x="72" y="244"/>
                </a:lnTo>
                <a:lnTo>
                  <a:pt x="72" y="249"/>
                </a:lnTo>
                <a:lnTo>
                  <a:pt x="71" y="252"/>
                </a:lnTo>
                <a:lnTo>
                  <a:pt x="51" y="288"/>
                </a:lnTo>
                <a:lnTo>
                  <a:pt x="51" y="290"/>
                </a:lnTo>
                <a:lnTo>
                  <a:pt x="53" y="292"/>
                </a:lnTo>
                <a:lnTo>
                  <a:pt x="54" y="293"/>
                </a:lnTo>
                <a:lnTo>
                  <a:pt x="58" y="297"/>
                </a:lnTo>
                <a:lnTo>
                  <a:pt x="59" y="300"/>
                </a:lnTo>
                <a:lnTo>
                  <a:pt x="63" y="302"/>
                </a:lnTo>
                <a:lnTo>
                  <a:pt x="66" y="305"/>
                </a:lnTo>
                <a:lnTo>
                  <a:pt x="67" y="306"/>
                </a:lnTo>
                <a:lnTo>
                  <a:pt x="69" y="308"/>
                </a:lnTo>
                <a:lnTo>
                  <a:pt x="69" y="308"/>
                </a:lnTo>
                <a:lnTo>
                  <a:pt x="107" y="288"/>
                </a:lnTo>
                <a:lnTo>
                  <a:pt x="110" y="287"/>
                </a:lnTo>
                <a:lnTo>
                  <a:pt x="115" y="287"/>
                </a:lnTo>
                <a:lnTo>
                  <a:pt x="120" y="287"/>
                </a:lnTo>
                <a:lnTo>
                  <a:pt x="144" y="298"/>
                </a:lnTo>
                <a:lnTo>
                  <a:pt x="148" y="300"/>
                </a:lnTo>
                <a:lnTo>
                  <a:pt x="151" y="303"/>
                </a:lnTo>
                <a:lnTo>
                  <a:pt x="153" y="308"/>
                </a:lnTo>
                <a:lnTo>
                  <a:pt x="164" y="347"/>
                </a:lnTo>
                <a:lnTo>
                  <a:pt x="164" y="349"/>
                </a:lnTo>
                <a:lnTo>
                  <a:pt x="192" y="349"/>
                </a:lnTo>
                <a:lnTo>
                  <a:pt x="192" y="347"/>
                </a:lnTo>
                <a:lnTo>
                  <a:pt x="202" y="308"/>
                </a:lnTo>
                <a:lnTo>
                  <a:pt x="205" y="303"/>
                </a:lnTo>
                <a:lnTo>
                  <a:pt x="208" y="300"/>
                </a:lnTo>
                <a:lnTo>
                  <a:pt x="211" y="298"/>
                </a:lnTo>
                <a:lnTo>
                  <a:pt x="236" y="288"/>
                </a:lnTo>
                <a:lnTo>
                  <a:pt x="239" y="287"/>
                </a:lnTo>
                <a:lnTo>
                  <a:pt x="243" y="287"/>
                </a:lnTo>
                <a:lnTo>
                  <a:pt x="246" y="287"/>
                </a:lnTo>
                <a:lnTo>
                  <a:pt x="249" y="288"/>
                </a:lnTo>
                <a:lnTo>
                  <a:pt x="285" y="310"/>
                </a:lnTo>
                <a:lnTo>
                  <a:pt x="287" y="308"/>
                </a:lnTo>
                <a:lnTo>
                  <a:pt x="288" y="306"/>
                </a:lnTo>
                <a:lnTo>
                  <a:pt x="290" y="305"/>
                </a:lnTo>
                <a:lnTo>
                  <a:pt x="293" y="302"/>
                </a:lnTo>
                <a:lnTo>
                  <a:pt x="295" y="300"/>
                </a:lnTo>
                <a:lnTo>
                  <a:pt x="298" y="297"/>
                </a:lnTo>
                <a:lnTo>
                  <a:pt x="301" y="295"/>
                </a:lnTo>
                <a:lnTo>
                  <a:pt x="303" y="292"/>
                </a:lnTo>
                <a:lnTo>
                  <a:pt x="305" y="290"/>
                </a:lnTo>
                <a:lnTo>
                  <a:pt x="305" y="290"/>
                </a:lnTo>
                <a:lnTo>
                  <a:pt x="285" y="254"/>
                </a:lnTo>
                <a:lnTo>
                  <a:pt x="283" y="249"/>
                </a:lnTo>
                <a:lnTo>
                  <a:pt x="283" y="244"/>
                </a:lnTo>
                <a:lnTo>
                  <a:pt x="283" y="239"/>
                </a:lnTo>
                <a:lnTo>
                  <a:pt x="295" y="215"/>
                </a:lnTo>
                <a:lnTo>
                  <a:pt x="297" y="212"/>
                </a:lnTo>
                <a:lnTo>
                  <a:pt x="300" y="208"/>
                </a:lnTo>
                <a:lnTo>
                  <a:pt x="303" y="207"/>
                </a:lnTo>
                <a:lnTo>
                  <a:pt x="344" y="195"/>
                </a:lnTo>
                <a:lnTo>
                  <a:pt x="344" y="167"/>
                </a:lnTo>
                <a:lnTo>
                  <a:pt x="305" y="158"/>
                </a:lnTo>
                <a:lnTo>
                  <a:pt x="300" y="154"/>
                </a:lnTo>
                <a:lnTo>
                  <a:pt x="297" y="151"/>
                </a:lnTo>
                <a:lnTo>
                  <a:pt x="295" y="148"/>
                </a:lnTo>
                <a:lnTo>
                  <a:pt x="283" y="123"/>
                </a:lnTo>
                <a:lnTo>
                  <a:pt x="283" y="120"/>
                </a:lnTo>
                <a:lnTo>
                  <a:pt x="283" y="115"/>
                </a:lnTo>
                <a:lnTo>
                  <a:pt x="285" y="110"/>
                </a:lnTo>
                <a:lnTo>
                  <a:pt x="305" y="74"/>
                </a:lnTo>
                <a:lnTo>
                  <a:pt x="305" y="74"/>
                </a:lnTo>
                <a:lnTo>
                  <a:pt x="303" y="72"/>
                </a:lnTo>
                <a:lnTo>
                  <a:pt x="301" y="69"/>
                </a:lnTo>
                <a:lnTo>
                  <a:pt x="298" y="66"/>
                </a:lnTo>
                <a:lnTo>
                  <a:pt x="297" y="64"/>
                </a:lnTo>
                <a:lnTo>
                  <a:pt x="293" y="61"/>
                </a:lnTo>
                <a:lnTo>
                  <a:pt x="290" y="59"/>
                </a:lnTo>
                <a:lnTo>
                  <a:pt x="288" y="56"/>
                </a:lnTo>
                <a:lnTo>
                  <a:pt x="287" y="54"/>
                </a:lnTo>
                <a:lnTo>
                  <a:pt x="287" y="54"/>
                </a:lnTo>
                <a:lnTo>
                  <a:pt x="249" y="76"/>
                </a:lnTo>
                <a:lnTo>
                  <a:pt x="246" y="76"/>
                </a:lnTo>
                <a:lnTo>
                  <a:pt x="243" y="77"/>
                </a:lnTo>
                <a:lnTo>
                  <a:pt x="239" y="76"/>
                </a:lnTo>
                <a:lnTo>
                  <a:pt x="236" y="76"/>
                </a:lnTo>
                <a:lnTo>
                  <a:pt x="211" y="64"/>
                </a:lnTo>
                <a:lnTo>
                  <a:pt x="208" y="63"/>
                </a:lnTo>
                <a:lnTo>
                  <a:pt x="205" y="59"/>
                </a:lnTo>
                <a:lnTo>
                  <a:pt x="203" y="56"/>
                </a:lnTo>
                <a:lnTo>
                  <a:pt x="192" y="14"/>
                </a:lnTo>
                <a:lnTo>
                  <a:pt x="192" y="14"/>
                </a:lnTo>
                <a:lnTo>
                  <a:pt x="166" y="14"/>
                </a:lnTo>
                <a:close/>
                <a:moveTo>
                  <a:pt x="164" y="0"/>
                </a:moveTo>
                <a:lnTo>
                  <a:pt x="192" y="0"/>
                </a:lnTo>
                <a:lnTo>
                  <a:pt x="197" y="2"/>
                </a:lnTo>
                <a:lnTo>
                  <a:pt x="200" y="4"/>
                </a:lnTo>
                <a:lnTo>
                  <a:pt x="202" y="7"/>
                </a:lnTo>
                <a:lnTo>
                  <a:pt x="203" y="12"/>
                </a:lnTo>
                <a:lnTo>
                  <a:pt x="215" y="53"/>
                </a:lnTo>
                <a:lnTo>
                  <a:pt x="215" y="53"/>
                </a:lnTo>
                <a:lnTo>
                  <a:pt x="216" y="54"/>
                </a:lnTo>
                <a:lnTo>
                  <a:pt x="241" y="64"/>
                </a:lnTo>
                <a:lnTo>
                  <a:pt x="243" y="64"/>
                </a:lnTo>
                <a:lnTo>
                  <a:pt x="244" y="64"/>
                </a:lnTo>
                <a:lnTo>
                  <a:pt x="280" y="45"/>
                </a:lnTo>
                <a:lnTo>
                  <a:pt x="283" y="43"/>
                </a:lnTo>
                <a:lnTo>
                  <a:pt x="287" y="43"/>
                </a:lnTo>
                <a:lnTo>
                  <a:pt x="290" y="43"/>
                </a:lnTo>
                <a:lnTo>
                  <a:pt x="293" y="45"/>
                </a:lnTo>
                <a:lnTo>
                  <a:pt x="295" y="46"/>
                </a:lnTo>
                <a:lnTo>
                  <a:pt x="297" y="48"/>
                </a:lnTo>
                <a:lnTo>
                  <a:pt x="298" y="50"/>
                </a:lnTo>
                <a:lnTo>
                  <a:pt x="301" y="53"/>
                </a:lnTo>
                <a:lnTo>
                  <a:pt x="305" y="56"/>
                </a:lnTo>
                <a:lnTo>
                  <a:pt x="308" y="58"/>
                </a:lnTo>
                <a:lnTo>
                  <a:pt x="310" y="61"/>
                </a:lnTo>
                <a:lnTo>
                  <a:pt x="313" y="64"/>
                </a:lnTo>
                <a:lnTo>
                  <a:pt x="315" y="66"/>
                </a:lnTo>
                <a:lnTo>
                  <a:pt x="315" y="66"/>
                </a:lnTo>
                <a:lnTo>
                  <a:pt x="316" y="71"/>
                </a:lnTo>
                <a:lnTo>
                  <a:pt x="318" y="76"/>
                </a:lnTo>
                <a:lnTo>
                  <a:pt x="316" y="81"/>
                </a:lnTo>
                <a:lnTo>
                  <a:pt x="295" y="117"/>
                </a:lnTo>
                <a:lnTo>
                  <a:pt x="295" y="117"/>
                </a:lnTo>
                <a:lnTo>
                  <a:pt x="295" y="118"/>
                </a:lnTo>
                <a:lnTo>
                  <a:pt x="306" y="143"/>
                </a:lnTo>
                <a:lnTo>
                  <a:pt x="306" y="144"/>
                </a:lnTo>
                <a:lnTo>
                  <a:pt x="308" y="146"/>
                </a:lnTo>
                <a:lnTo>
                  <a:pt x="347" y="156"/>
                </a:lnTo>
                <a:lnTo>
                  <a:pt x="352" y="159"/>
                </a:lnTo>
                <a:lnTo>
                  <a:pt x="355" y="162"/>
                </a:lnTo>
                <a:lnTo>
                  <a:pt x="355" y="167"/>
                </a:lnTo>
                <a:lnTo>
                  <a:pt x="355" y="197"/>
                </a:lnTo>
                <a:lnTo>
                  <a:pt x="354" y="202"/>
                </a:lnTo>
                <a:lnTo>
                  <a:pt x="352" y="205"/>
                </a:lnTo>
                <a:lnTo>
                  <a:pt x="347" y="207"/>
                </a:lnTo>
                <a:lnTo>
                  <a:pt x="306" y="218"/>
                </a:lnTo>
                <a:lnTo>
                  <a:pt x="306" y="218"/>
                </a:lnTo>
                <a:lnTo>
                  <a:pt x="306" y="220"/>
                </a:lnTo>
                <a:lnTo>
                  <a:pt x="295" y="244"/>
                </a:lnTo>
                <a:lnTo>
                  <a:pt x="295" y="246"/>
                </a:lnTo>
                <a:lnTo>
                  <a:pt x="295" y="248"/>
                </a:lnTo>
                <a:lnTo>
                  <a:pt x="315" y="284"/>
                </a:lnTo>
                <a:lnTo>
                  <a:pt x="316" y="288"/>
                </a:lnTo>
                <a:lnTo>
                  <a:pt x="316" y="293"/>
                </a:lnTo>
                <a:lnTo>
                  <a:pt x="315" y="297"/>
                </a:lnTo>
                <a:lnTo>
                  <a:pt x="313" y="298"/>
                </a:lnTo>
                <a:lnTo>
                  <a:pt x="311" y="300"/>
                </a:lnTo>
                <a:lnTo>
                  <a:pt x="310" y="303"/>
                </a:lnTo>
                <a:lnTo>
                  <a:pt x="306" y="305"/>
                </a:lnTo>
                <a:lnTo>
                  <a:pt x="305" y="308"/>
                </a:lnTo>
                <a:lnTo>
                  <a:pt x="301" y="311"/>
                </a:lnTo>
                <a:lnTo>
                  <a:pt x="298" y="313"/>
                </a:lnTo>
                <a:lnTo>
                  <a:pt x="297" y="316"/>
                </a:lnTo>
                <a:lnTo>
                  <a:pt x="293" y="318"/>
                </a:lnTo>
                <a:lnTo>
                  <a:pt x="293" y="318"/>
                </a:lnTo>
                <a:lnTo>
                  <a:pt x="290" y="320"/>
                </a:lnTo>
                <a:lnTo>
                  <a:pt x="287" y="321"/>
                </a:lnTo>
                <a:lnTo>
                  <a:pt x="282" y="321"/>
                </a:lnTo>
                <a:lnTo>
                  <a:pt x="279" y="320"/>
                </a:lnTo>
                <a:lnTo>
                  <a:pt x="243" y="298"/>
                </a:lnTo>
                <a:lnTo>
                  <a:pt x="243" y="298"/>
                </a:lnTo>
                <a:lnTo>
                  <a:pt x="241" y="298"/>
                </a:lnTo>
                <a:lnTo>
                  <a:pt x="216" y="310"/>
                </a:lnTo>
                <a:lnTo>
                  <a:pt x="215" y="310"/>
                </a:lnTo>
                <a:lnTo>
                  <a:pt x="215" y="311"/>
                </a:lnTo>
                <a:lnTo>
                  <a:pt x="203" y="351"/>
                </a:lnTo>
                <a:lnTo>
                  <a:pt x="202" y="354"/>
                </a:lnTo>
                <a:lnTo>
                  <a:pt x="198" y="357"/>
                </a:lnTo>
                <a:lnTo>
                  <a:pt x="195" y="359"/>
                </a:lnTo>
                <a:lnTo>
                  <a:pt x="192" y="360"/>
                </a:lnTo>
                <a:lnTo>
                  <a:pt x="164" y="360"/>
                </a:lnTo>
                <a:lnTo>
                  <a:pt x="159" y="359"/>
                </a:lnTo>
                <a:lnTo>
                  <a:pt x="156" y="357"/>
                </a:lnTo>
                <a:lnTo>
                  <a:pt x="154" y="354"/>
                </a:lnTo>
                <a:lnTo>
                  <a:pt x="153" y="351"/>
                </a:lnTo>
                <a:lnTo>
                  <a:pt x="141" y="311"/>
                </a:lnTo>
                <a:lnTo>
                  <a:pt x="141" y="310"/>
                </a:lnTo>
                <a:lnTo>
                  <a:pt x="139" y="310"/>
                </a:lnTo>
                <a:lnTo>
                  <a:pt x="115" y="298"/>
                </a:lnTo>
                <a:lnTo>
                  <a:pt x="113" y="298"/>
                </a:lnTo>
                <a:lnTo>
                  <a:pt x="112" y="298"/>
                </a:lnTo>
                <a:lnTo>
                  <a:pt x="76" y="320"/>
                </a:lnTo>
                <a:lnTo>
                  <a:pt x="72" y="320"/>
                </a:lnTo>
                <a:lnTo>
                  <a:pt x="69" y="320"/>
                </a:lnTo>
                <a:lnTo>
                  <a:pt x="66" y="320"/>
                </a:lnTo>
                <a:lnTo>
                  <a:pt x="63" y="318"/>
                </a:lnTo>
                <a:lnTo>
                  <a:pt x="61" y="316"/>
                </a:lnTo>
                <a:lnTo>
                  <a:pt x="59" y="315"/>
                </a:lnTo>
                <a:lnTo>
                  <a:pt x="58" y="313"/>
                </a:lnTo>
                <a:lnTo>
                  <a:pt x="54" y="310"/>
                </a:lnTo>
                <a:lnTo>
                  <a:pt x="51" y="308"/>
                </a:lnTo>
                <a:lnTo>
                  <a:pt x="48" y="305"/>
                </a:lnTo>
                <a:lnTo>
                  <a:pt x="46" y="302"/>
                </a:lnTo>
                <a:lnTo>
                  <a:pt x="43" y="300"/>
                </a:lnTo>
                <a:lnTo>
                  <a:pt x="41" y="298"/>
                </a:lnTo>
                <a:lnTo>
                  <a:pt x="41" y="297"/>
                </a:lnTo>
                <a:lnTo>
                  <a:pt x="40" y="292"/>
                </a:lnTo>
                <a:lnTo>
                  <a:pt x="38" y="287"/>
                </a:lnTo>
                <a:lnTo>
                  <a:pt x="40" y="284"/>
                </a:lnTo>
                <a:lnTo>
                  <a:pt x="61" y="248"/>
                </a:lnTo>
                <a:lnTo>
                  <a:pt x="61" y="246"/>
                </a:lnTo>
                <a:lnTo>
                  <a:pt x="61" y="244"/>
                </a:lnTo>
                <a:lnTo>
                  <a:pt x="49" y="220"/>
                </a:lnTo>
                <a:lnTo>
                  <a:pt x="49" y="218"/>
                </a:lnTo>
                <a:lnTo>
                  <a:pt x="48" y="218"/>
                </a:lnTo>
                <a:lnTo>
                  <a:pt x="9" y="207"/>
                </a:lnTo>
                <a:lnTo>
                  <a:pt x="4" y="205"/>
                </a:lnTo>
                <a:lnTo>
                  <a:pt x="0" y="200"/>
                </a:lnTo>
                <a:lnTo>
                  <a:pt x="0" y="195"/>
                </a:lnTo>
                <a:lnTo>
                  <a:pt x="0" y="167"/>
                </a:lnTo>
                <a:lnTo>
                  <a:pt x="2" y="162"/>
                </a:lnTo>
                <a:lnTo>
                  <a:pt x="4" y="158"/>
                </a:lnTo>
                <a:lnTo>
                  <a:pt x="9" y="156"/>
                </a:lnTo>
                <a:lnTo>
                  <a:pt x="49" y="144"/>
                </a:lnTo>
                <a:lnTo>
                  <a:pt x="49" y="144"/>
                </a:lnTo>
                <a:lnTo>
                  <a:pt x="49" y="143"/>
                </a:lnTo>
                <a:lnTo>
                  <a:pt x="61" y="118"/>
                </a:lnTo>
                <a:lnTo>
                  <a:pt x="61" y="117"/>
                </a:lnTo>
                <a:lnTo>
                  <a:pt x="61" y="115"/>
                </a:lnTo>
                <a:lnTo>
                  <a:pt x="41" y="79"/>
                </a:lnTo>
                <a:lnTo>
                  <a:pt x="40" y="74"/>
                </a:lnTo>
                <a:lnTo>
                  <a:pt x="40" y="69"/>
                </a:lnTo>
                <a:lnTo>
                  <a:pt x="41" y="66"/>
                </a:lnTo>
                <a:lnTo>
                  <a:pt x="43" y="64"/>
                </a:lnTo>
                <a:lnTo>
                  <a:pt x="45" y="63"/>
                </a:lnTo>
                <a:lnTo>
                  <a:pt x="46" y="61"/>
                </a:lnTo>
                <a:lnTo>
                  <a:pt x="49" y="58"/>
                </a:lnTo>
                <a:lnTo>
                  <a:pt x="51" y="54"/>
                </a:lnTo>
                <a:lnTo>
                  <a:pt x="54" y="51"/>
                </a:lnTo>
                <a:lnTo>
                  <a:pt x="58" y="50"/>
                </a:lnTo>
                <a:lnTo>
                  <a:pt x="59" y="46"/>
                </a:lnTo>
                <a:lnTo>
                  <a:pt x="63" y="46"/>
                </a:lnTo>
                <a:lnTo>
                  <a:pt x="63" y="45"/>
                </a:lnTo>
                <a:lnTo>
                  <a:pt x="66" y="43"/>
                </a:lnTo>
                <a:lnTo>
                  <a:pt x="69" y="41"/>
                </a:lnTo>
                <a:lnTo>
                  <a:pt x="72" y="43"/>
                </a:lnTo>
                <a:lnTo>
                  <a:pt x="77" y="43"/>
                </a:lnTo>
                <a:lnTo>
                  <a:pt x="113" y="64"/>
                </a:lnTo>
                <a:lnTo>
                  <a:pt x="113" y="64"/>
                </a:lnTo>
                <a:lnTo>
                  <a:pt x="115" y="64"/>
                </a:lnTo>
                <a:lnTo>
                  <a:pt x="139" y="53"/>
                </a:lnTo>
                <a:lnTo>
                  <a:pt x="141" y="53"/>
                </a:lnTo>
                <a:lnTo>
                  <a:pt x="141" y="51"/>
                </a:lnTo>
                <a:lnTo>
                  <a:pt x="153" y="10"/>
                </a:lnTo>
                <a:lnTo>
                  <a:pt x="154" y="7"/>
                </a:lnTo>
                <a:lnTo>
                  <a:pt x="157" y="4"/>
                </a:lnTo>
                <a:lnTo>
                  <a:pt x="161" y="2"/>
                </a:lnTo>
                <a:lnTo>
                  <a:pt x="16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9" name="Группа 58"/>
          <p:cNvGrpSpPr/>
          <p:nvPr/>
        </p:nvGrpSpPr>
        <p:grpSpPr>
          <a:xfrm>
            <a:off x="2805708" y="3901802"/>
            <a:ext cx="288032" cy="294541"/>
            <a:chOff x="-3276872" y="3939902"/>
            <a:chExt cx="561975" cy="574675"/>
          </a:xfrm>
        </p:grpSpPr>
        <p:sp>
          <p:nvSpPr>
            <p:cNvPr id="56" name="Freeform 278"/>
            <p:cNvSpPr>
              <a:spLocks noEditPoints="1"/>
            </p:cNvSpPr>
            <p:nvPr/>
          </p:nvSpPr>
          <p:spPr bwMode="auto">
            <a:xfrm>
              <a:off x="-3276872" y="3939902"/>
              <a:ext cx="561975" cy="574675"/>
            </a:xfrm>
            <a:custGeom>
              <a:avLst/>
              <a:gdLst>
                <a:gd name="T0" fmla="*/ 238 w 354"/>
                <a:gd name="T1" fmla="*/ 205 h 362"/>
                <a:gd name="T2" fmla="*/ 211 w 354"/>
                <a:gd name="T3" fmla="*/ 244 h 362"/>
                <a:gd name="T4" fmla="*/ 190 w 354"/>
                <a:gd name="T5" fmla="*/ 272 h 362"/>
                <a:gd name="T6" fmla="*/ 182 w 354"/>
                <a:gd name="T7" fmla="*/ 284 h 362"/>
                <a:gd name="T8" fmla="*/ 172 w 354"/>
                <a:gd name="T9" fmla="*/ 284 h 362"/>
                <a:gd name="T10" fmla="*/ 164 w 354"/>
                <a:gd name="T11" fmla="*/ 272 h 362"/>
                <a:gd name="T12" fmla="*/ 143 w 354"/>
                <a:gd name="T13" fmla="*/ 244 h 362"/>
                <a:gd name="T14" fmla="*/ 116 w 354"/>
                <a:gd name="T15" fmla="*/ 205 h 362"/>
                <a:gd name="T16" fmla="*/ 56 w 354"/>
                <a:gd name="T17" fmla="*/ 198 h 362"/>
                <a:gd name="T18" fmla="*/ 87 w 354"/>
                <a:gd name="T19" fmla="*/ 306 h 362"/>
                <a:gd name="T20" fmla="*/ 267 w 354"/>
                <a:gd name="T21" fmla="*/ 306 h 362"/>
                <a:gd name="T22" fmla="*/ 298 w 354"/>
                <a:gd name="T23" fmla="*/ 198 h 362"/>
                <a:gd name="T24" fmla="*/ 177 w 354"/>
                <a:gd name="T25" fmla="*/ 14 h 362"/>
                <a:gd name="T26" fmla="*/ 125 w 354"/>
                <a:gd name="T27" fmla="*/ 30 h 362"/>
                <a:gd name="T28" fmla="*/ 92 w 354"/>
                <a:gd name="T29" fmla="*/ 74 h 362"/>
                <a:gd name="T30" fmla="*/ 89 w 354"/>
                <a:gd name="T31" fmla="*/ 122 h 362"/>
                <a:gd name="T32" fmla="*/ 110 w 354"/>
                <a:gd name="T33" fmla="*/ 169 h 362"/>
                <a:gd name="T34" fmla="*/ 141 w 354"/>
                <a:gd name="T35" fmla="*/ 220 h 362"/>
                <a:gd name="T36" fmla="*/ 167 w 354"/>
                <a:gd name="T37" fmla="*/ 259 h 362"/>
                <a:gd name="T38" fmla="*/ 187 w 354"/>
                <a:gd name="T39" fmla="*/ 259 h 362"/>
                <a:gd name="T40" fmla="*/ 213 w 354"/>
                <a:gd name="T41" fmla="*/ 220 h 362"/>
                <a:gd name="T42" fmla="*/ 244 w 354"/>
                <a:gd name="T43" fmla="*/ 169 h 362"/>
                <a:gd name="T44" fmla="*/ 265 w 354"/>
                <a:gd name="T45" fmla="*/ 122 h 362"/>
                <a:gd name="T46" fmla="*/ 262 w 354"/>
                <a:gd name="T47" fmla="*/ 74 h 362"/>
                <a:gd name="T48" fmla="*/ 229 w 354"/>
                <a:gd name="T49" fmla="*/ 30 h 362"/>
                <a:gd name="T50" fmla="*/ 177 w 354"/>
                <a:gd name="T51" fmla="*/ 14 h 362"/>
                <a:gd name="T52" fmla="*/ 205 w 354"/>
                <a:gd name="T53" fmla="*/ 5 h 362"/>
                <a:gd name="T54" fmla="*/ 249 w 354"/>
                <a:gd name="T55" fmla="*/ 32 h 362"/>
                <a:gd name="T56" fmla="*/ 275 w 354"/>
                <a:gd name="T57" fmla="*/ 76 h 362"/>
                <a:gd name="T58" fmla="*/ 277 w 354"/>
                <a:gd name="T59" fmla="*/ 125 h 362"/>
                <a:gd name="T60" fmla="*/ 257 w 354"/>
                <a:gd name="T61" fmla="*/ 171 h 362"/>
                <a:gd name="T62" fmla="*/ 354 w 354"/>
                <a:gd name="T63" fmla="*/ 360 h 362"/>
                <a:gd name="T64" fmla="*/ 177 w 354"/>
                <a:gd name="T65" fmla="*/ 362 h 362"/>
                <a:gd name="T66" fmla="*/ 0 w 354"/>
                <a:gd name="T67" fmla="*/ 360 h 362"/>
                <a:gd name="T68" fmla="*/ 97 w 354"/>
                <a:gd name="T69" fmla="*/ 171 h 362"/>
                <a:gd name="T70" fmla="*/ 77 w 354"/>
                <a:gd name="T71" fmla="*/ 125 h 362"/>
                <a:gd name="T72" fmla="*/ 79 w 354"/>
                <a:gd name="T73" fmla="*/ 76 h 362"/>
                <a:gd name="T74" fmla="*/ 105 w 354"/>
                <a:gd name="T75" fmla="*/ 32 h 362"/>
                <a:gd name="T76" fmla="*/ 149 w 354"/>
                <a:gd name="T77" fmla="*/ 5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4" h="362">
                  <a:moveTo>
                    <a:pt x="251" y="182"/>
                  </a:moveTo>
                  <a:lnTo>
                    <a:pt x="238" y="205"/>
                  </a:lnTo>
                  <a:lnTo>
                    <a:pt x="224" y="226"/>
                  </a:lnTo>
                  <a:lnTo>
                    <a:pt x="211" y="244"/>
                  </a:lnTo>
                  <a:lnTo>
                    <a:pt x="200" y="261"/>
                  </a:lnTo>
                  <a:lnTo>
                    <a:pt x="190" y="272"/>
                  </a:lnTo>
                  <a:lnTo>
                    <a:pt x="184" y="280"/>
                  </a:lnTo>
                  <a:lnTo>
                    <a:pt x="182" y="284"/>
                  </a:lnTo>
                  <a:lnTo>
                    <a:pt x="177" y="288"/>
                  </a:lnTo>
                  <a:lnTo>
                    <a:pt x="172" y="284"/>
                  </a:lnTo>
                  <a:lnTo>
                    <a:pt x="170" y="280"/>
                  </a:lnTo>
                  <a:lnTo>
                    <a:pt x="164" y="272"/>
                  </a:lnTo>
                  <a:lnTo>
                    <a:pt x="154" y="261"/>
                  </a:lnTo>
                  <a:lnTo>
                    <a:pt x="143" y="244"/>
                  </a:lnTo>
                  <a:lnTo>
                    <a:pt x="130" y="226"/>
                  </a:lnTo>
                  <a:lnTo>
                    <a:pt x="116" y="205"/>
                  </a:lnTo>
                  <a:lnTo>
                    <a:pt x="103" y="182"/>
                  </a:lnTo>
                  <a:lnTo>
                    <a:pt x="56" y="198"/>
                  </a:lnTo>
                  <a:lnTo>
                    <a:pt x="18" y="338"/>
                  </a:lnTo>
                  <a:lnTo>
                    <a:pt x="87" y="306"/>
                  </a:lnTo>
                  <a:lnTo>
                    <a:pt x="177" y="349"/>
                  </a:lnTo>
                  <a:lnTo>
                    <a:pt x="267" y="306"/>
                  </a:lnTo>
                  <a:lnTo>
                    <a:pt x="336" y="338"/>
                  </a:lnTo>
                  <a:lnTo>
                    <a:pt x="298" y="198"/>
                  </a:lnTo>
                  <a:lnTo>
                    <a:pt x="251" y="182"/>
                  </a:lnTo>
                  <a:close/>
                  <a:moveTo>
                    <a:pt x="177" y="14"/>
                  </a:moveTo>
                  <a:lnTo>
                    <a:pt x="149" y="17"/>
                  </a:lnTo>
                  <a:lnTo>
                    <a:pt x="125" y="30"/>
                  </a:lnTo>
                  <a:lnTo>
                    <a:pt x="105" y="50"/>
                  </a:lnTo>
                  <a:lnTo>
                    <a:pt x="92" y="74"/>
                  </a:lnTo>
                  <a:lnTo>
                    <a:pt x="87" y="102"/>
                  </a:lnTo>
                  <a:lnTo>
                    <a:pt x="89" y="122"/>
                  </a:lnTo>
                  <a:lnTo>
                    <a:pt x="95" y="141"/>
                  </a:lnTo>
                  <a:lnTo>
                    <a:pt x="110" y="169"/>
                  </a:lnTo>
                  <a:lnTo>
                    <a:pt x="125" y="195"/>
                  </a:lnTo>
                  <a:lnTo>
                    <a:pt x="141" y="220"/>
                  </a:lnTo>
                  <a:lnTo>
                    <a:pt x="156" y="241"/>
                  </a:lnTo>
                  <a:lnTo>
                    <a:pt x="167" y="259"/>
                  </a:lnTo>
                  <a:lnTo>
                    <a:pt x="177" y="270"/>
                  </a:lnTo>
                  <a:lnTo>
                    <a:pt x="187" y="259"/>
                  </a:lnTo>
                  <a:lnTo>
                    <a:pt x="198" y="241"/>
                  </a:lnTo>
                  <a:lnTo>
                    <a:pt x="213" y="220"/>
                  </a:lnTo>
                  <a:lnTo>
                    <a:pt x="229" y="195"/>
                  </a:lnTo>
                  <a:lnTo>
                    <a:pt x="244" y="169"/>
                  </a:lnTo>
                  <a:lnTo>
                    <a:pt x="259" y="141"/>
                  </a:lnTo>
                  <a:lnTo>
                    <a:pt x="265" y="122"/>
                  </a:lnTo>
                  <a:lnTo>
                    <a:pt x="267" y="102"/>
                  </a:lnTo>
                  <a:lnTo>
                    <a:pt x="262" y="74"/>
                  </a:lnTo>
                  <a:lnTo>
                    <a:pt x="249" y="50"/>
                  </a:lnTo>
                  <a:lnTo>
                    <a:pt x="229" y="30"/>
                  </a:lnTo>
                  <a:lnTo>
                    <a:pt x="205" y="17"/>
                  </a:lnTo>
                  <a:lnTo>
                    <a:pt x="177" y="14"/>
                  </a:lnTo>
                  <a:close/>
                  <a:moveTo>
                    <a:pt x="177" y="0"/>
                  </a:moveTo>
                  <a:lnTo>
                    <a:pt x="205" y="5"/>
                  </a:lnTo>
                  <a:lnTo>
                    <a:pt x="228" y="15"/>
                  </a:lnTo>
                  <a:lnTo>
                    <a:pt x="249" y="32"/>
                  </a:lnTo>
                  <a:lnTo>
                    <a:pt x="265" y="51"/>
                  </a:lnTo>
                  <a:lnTo>
                    <a:pt x="275" y="76"/>
                  </a:lnTo>
                  <a:lnTo>
                    <a:pt x="278" y="102"/>
                  </a:lnTo>
                  <a:lnTo>
                    <a:pt x="277" y="125"/>
                  </a:lnTo>
                  <a:lnTo>
                    <a:pt x="269" y="146"/>
                  </a:lnTo>
                  <a:lnTo>
                    <a:pt x="257" y="171"/>
                  </a:lnTo>
                  <a:lnTo>
                    <a:pt x="308" y="189"/>
                  </a:lnTo>
                  <a:lnTo>
                    <a:pt x="354" y="360"/>
                  </a:lnTo>
                  <a:lnTo>
                    <a:pt x="267" y="320"/>
                  </a:lnTo>
                  <a:lnTo>
                    <a:pt x="177" y="362"/>
                  </a:lnTo>
                  <a:lnTo>
                    <a:pt x="87" y="320"/>
                  </a:lnTo>
                  <a:lnTo>
                    <a:pt x="0" y="360"/>
                  </a:lnTo>
                  <a:lnTo>
                    <a:pt x="46" y="189"/>
                  </a:lnTo>
                  <a:lnTo>
                    <a:pt x="97" y="171"/>
                  </a:lnTo>
                  <a:lnTo>
                    <a:pt x="85" y="146"/>
                  </a:lnTo>
                  <a:lnTo>
                    <a:pt x="77" y="125"/>
                  </a:lnTo>
                  <a:lnTo>
                    <a:pt x="76" y="102"/>
                  </a:lnTo>
                  <a:lnTo>
                    <a:pt x="79" y="76"/>
                  </a:lnTo>
                  <a:lnTo>
                    <a:pt x="89" y="51"/>
                  </a:lnTo>
                  <a:lnTo>
                    <a:pt x="105" y="32"/>
                  </a:lnTo>
                  <a:lnTo>
                    <a:pt x="126" y="15"/>
                  </a:lnTo>
                  <a:lnTo>
                    <a:pt x="149" y="5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Freeform 277"/>
            <p:cNvSpPr>
              <a:spLocks noEditPoints="1"/>
            </p:cNvSpPr>
            <p:nvPr/>
          </p:nvSpPr>
          <p:spPr bwMode="auto">
            <a:xfrm>
              <a:off x="-3070373" y="4021435"/>
              <a:ext cx="149225" cy="152400"/>
            </a:xfrm>
            <a:custGeom>
              <a:avLst/>
              <a:gdLst>
                <a:gd name="T0" fmla="*/ 47 w 94"/>
                <a:gd name="T1" fmla="*/ 13 h 96"/>
                <a:gd name="T2" fmla="*/ 32 w 94"/>
                <a:gd name="T3" fmla="*/ 15 h 96"/>
                <a:gd name="T4" fmla="*/ 21 w 94"/>
                <a:gd name="T5" fmla="*/ 23 h 96"/>
                <a:gd name="T6" fmla="*/ 14 w 94"/>
                <a:gd name="T7" fmla="*/ 34 h 96"/>
                <a:gd name="T8" fmla="*/ 11 w 94"/>
                <a:gd name="T9" fmla="*/ 49 h 96"/>
                <a:gd name="T10" fmla="*/ 14 w 94"/>
                <a:gd name="T11" fmla="*/ 62 h 96"/>
                <a:gd name="T12" fmla="*/ 21 w 94"/>
                <a:gd name="T13" fmla="*/ 73 h 96"/>
                <a:gd name="T14" fmla="*/ 32 w 94"/>
                <a:gd name="T15" fmla="*/ 82 h 96"/>
                <a:gd name="T16" fmla="*/ 47 w 94"/>
                <a:gd name="T17" fmla="*/ 85 h 96"/>
                <a:gd name="T18" fmla="*/ 62 w 94"/>
                <a:gd name="T19" fmla="*/ 82 h 96"/>
                <a:gd name="T20" fmla="*/ 73 w 94"/>
                <a:gd name="T21" fmla="*/ 73 h 96"/>
                <a:gd name="T22" fmla="*/ 80 w 94"/>
                <a:gd name="T23" fmla="*/ 62 h 96"/>
                <a:gd name="T24" fmla="*/ 83 w 94"/>
                <a:gd name="T25" fmla="*/ 49 h 96"/>
                <a:gd name="T26" fmla="*/ 80 w 94"/>
                <a:gd name="T27" fmla="*/ 34 h 96"/>
                <a:gd name="T28" fmla="*/ 73 w 94"/>
                <a:gd name="T29" fmla="*/ 23 h 96"/>
                <a:gd name="T30" fmla="*/ 62 w 94"/>
                <a:gd name="T31" fmla="*/ 15 h 96"/>
                <a:gd name="T32" fmla="*/ 47 w 94"/>
                <a:gd name="T33" fmla="*/ 13 h 96"/>
                <a:gd name="T34" fmla="*/ 47 w 94"/>
                <a:gd name="T35" fmla="*/ 0 h 96"/>
                <a:gd name="T36" fmla="*/ 65 w 94"/>
                <a:gd name="T37" fmla="*/ 5 h 96"/>
                <a:gd name="T38" fmla="*/ 81 w 94"/>
                <a:gd name="T39" fmla="*/ 15 h 96"/>
                <a:gd name="T40" fmla="*/ 91 w 94"/>
                <a:gd name="T41" fmla="*/ 29 h 96"/>
                <a:gd name="T42" fmla="*/ 94 w 94"/>
                <a:gd name="T43" fmla="*/ 49 h 96"/>
                <a:gd name="T44" fmla="*/ 91 w 94"/>
                <a:gd name="T45" fmla="*/ 67 h 96"/>
                <a:gd name="T46" fmla="*/ 81 w 94"/>
                <a:gd name="T47" fmla="*/ 82 h 96"/>
                <a:gd name="T48" fmla="*/ 65 w 94"/>
                <a:gd name="T49" fmla="*/ 93 h 96"/>
                <a:gd name="T50" fmla="*/ 47 w 94"/>
                <a:gd name="T51" fmla="*/ 96 h 96"/>
                <a:gd name="T52" fmla="*/ 29 w 94"/>
                <a:gd name="T53" fmla="*/ 93 h 96"/>
                <a:gd name="T54" fmla="*/ 13 w 94"/>
                <a:gd name="T55" fmla="*/ 82 h 96"/>
                <a:gd name="T56" fmla="*/ 3 w 94"/>
                <a:gd name="T57" fmla="*/ 67 h 96"/>
                <a:gd name="T58" fmla="*/ 0 w 94"/>
                <a:gd name="T59" fmla="*/ 49 h 96"/>
                <a:gd name="T60" fmla="*/ 3 w 94"/>
                <a:gd name="T61" fmla="*/ 29 h 96"/>
                <a:gd name="T62" fmla="*/ 13 w 94"/>
                <a:gd name="T63" fmla="*/ 15 h 96"/>
                <a:gd name="T64" fmla="*/ 29 w 94"/>
                <a:gd name="T65" fmla="*/ 5 h 96"/>
                <a:gd name="T66" fmla="*/ 47 w 94"/>
                <a:gd name="T6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4" h="96">
                  <a:moveTo>
                    <a:pt x="47" y="13"/>
                  </a:moveTo>
                  <a:lnTo>
                    <a:pt x="32" y="15"/>
                  </a:lnTo>
                  <a:lnTo>
                    <a:pt x="21" y="23"/>
                  </a:lnTo>
                  <a:lnTo>
                    <a:pt x="14" y="34"/>
                  </a:lnTo>
                  <a:lnTo>
                    <a:pt x="11" y="49"/>
                  </a:lnTo>
                  <a:lnTo>
                    <a:pt x="14" y="62"/>
                  </a:lnTo>
                  <a:lnTo>
                    <a:pt x="21" y="73"/>
                  </a:lnTo>
                  <a:lnTo>
                    <a:pt x="32" y="82"/>
                  </a:lnTo>
                  <a:lnTo>
                    <a:pt x="47" y="85"/>
                  </a:lnTo>
                  <a:lnTo>
                    <a:pt x="62" y="82"/>
                  </a:lnTo>
                  <a:lnTo>
                    <a:pt x="73" y="73"/>
                  </a:lnTo>
                  <a:lnTo>
                    <a:pt x="80" y="62"/>
                  </a:lnTo>
                  <a:lnTo>
                    <a:pt x="83" y="49"/>
                  </a:lnTo>
                  <a:lnTo>
                    <a:pt x="80" y="34"/>
                  </a:lnTo>
                  <a:lnTo>
                    <a:pt x="73" y="23"/>
                  </a:lnTo>
                  <a:lnTo>
                    <a:pt x="62" y="15"/>
                  </a:lnTo>
                  <a:lnTo>
                    <a:pt x="47" y="13"/>
                  </a:lnTo>
                  <a:close/>
                  <a:moveTo>
                    <a:pt x="47" y="0"/>
                  </a:moveTo>
                  <a:lnTo>
                    <a:pt x="65" y="5"/>
                  </a:lnTo>
                  <a:lnTo>
                    <a:pt x="81" y="15"/>
                  </a:lnTo>
                  <a:lnTo>
                    <a:pt x="91" y="29"/>
                  </a:lnTo>
                  <a:lnTo>
                    <a:pt x="94" y="49"/>
                  </a:lnTo>
                  <a:lnTo>
                    <a:pt x="91" y="67"/>
                  </a:lnTo>
                  <a:lnTo>
                    <a:pt x="81" y="82"/>
                  </a:lnTo>
                  <a:lnTo>
                    <a:pt x="65" y="93"/>
                  </a:lnTo>
                  <a:lnTo>
                    <a:pt x="47" y="96"/>
                  </a:lnTo>
                  <a:lnTo>
                    <a:pt x="29" y="93"/>
                  </a:lnTo>
                  <a:lnTo>
                    <a:pt x="13" y="82"/>
                  </a:lnTo>
                  <a:lnTo>
                    <a:pt x="3" y="67"/>
                  </a:lnTo>
                  <a:lnTo>
                    <a:pt x="0" y="49"/>
                  </a:lnTo>
                  <a:lnTo>
                    <a:pt x="3" y="29"/>
                  </a:lnTo>
                  <a:lnTo>
                    <a:pt x="13" y="15"/>
                  </a:lnTo>
                  <a:lnTo>
                    <a:pt x="29" y="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0" name="Freeform 389"/>
          <p:cNvSpPr>
            <a:spLocks/>
          </p:cNvSpPr>
          <p:nvPr/>
        </p:nvSpPr>
        <p:spPr bwMode="auto">
          <a:xfrm>
            <a:off x="2915816" y="4587974"/>
            <a:ext cx="338125" cy="216024"/>
          </a:xfrm>
          <a:custGeom>
            <a:avLst/>
            <a:gdLst>
              <a:gd name="T0" fmla="*/ 271 w 288"/>
              <a:gd name="T1" fmla="*/ 0 h 184"/>
              <a:gd name="T2" fmla="*/ 283 w 288"/>
              <a:gd name="T3" fmla="*/ 9 h 184"/>
              <a:gd name="T4" fmla="*/ 288 w 288"/>
              <a:gd name="T5" fmla="*/ 22 h 184"/>
              <a:gd name="T6" fmla="*/ 283 w 288"/>
              <a:gd name="T7" fmla="*/ 37 h 184"/>
              <a:gd name="T8" fmla="*/ 271 w 288"/>
              <a:gd name="T9" fmla="*/ 45 h 184"/>
              <a:gd name="T10" fmla="*/ 258 w 288"/>
              <a:gd name="T11" fmla="*/ 47 h 184"/>
              <a:gd name="T12" fmla="*/ 191 w 288"/>
              <a:gd name="T13" fmla="*/ 134 h 184"/>
              <a:gd name="T14" fmla="*/ 196 w 288"/>
              <a:gd name="T15" fmla="*/ 144 h 184"/>
              <a:gd name="T16" fmla="*/ 196 w 288"/>
              <a:gd name="T17" fmla="*/ 157 h 184"/>
              <a:gd name="T18" fmla="*/ 188 w 288"/>
              <a:gd name="T19" fmla="*/ 168 h 184"/>
              <a:gd name="T20" fmla="*/ 173 w 288"/>
              <a:gd name="T21" fmla="*/ 173 h 184"/>
              <a:gd name="T22" fmla="*/ 158 w 288"/>
              <a:gd name="T23" fmla="*/ 168 h 184"/>
              <a:gd name="T24" fmla="*/ 150 w 288"/>
              <a:gd name="T25" fmla="*/ 157 h 184"/>
              <a:gd name="T26" fmla="*/ 150 w 288"/>
              <a:gd name="T27" fmla="*/ 144 h 184"/>
              <a:gd name="T28" fmla="*/ 114 w 288"/>
              <a:gd name="T29" fmla="*/ 103 h 184"/>
              <a:gd name="T30" fmla="*/ 101 w 288"/>
              <a:gd name="T31" fmla="*/ 108 h 184"/>
              <a:gd name="T32" fmla="*/ 90 w 288"/>
              <a:gd name="T33" fmla="*/ 104 h 184"/>
              <a:gd name="T34" fmla="*/ 45 w 288"/>
              <a:gd name="T35" fmla="*/ 155 h 184"/>
              <a:gd name="T36" fmla="*/ 45 w 288"/>
              <a:gd name="T37" fmla="*/ 168 h 184"/>
              <a:gd name="T38" fmla="*/ 37 w 288"/>
              <a:gd name="T39" fmla="*/ 181 h 184"/>
              <a:gd name="T40" fmla="*/ 22 w 288"/>
              <a:gd name="T41" fmla="*/ 184 h 184"/>
              <a:gd name="T42" fmla="*/ 9 w 288"/>
              <a:gd name="T43" fmla="*/ 181 h 184"/>
              <a:gd name="T44" fmla="*/ 0 w 288"/>
              <a:gd name="T45" fmla="*/ 168 h 184"/>
              <a:gd name="T46" fmla="*/ 0 w 288"/>
              <a:gd name="T47" fmla="*/ 153 h 184"/>
              <a:gd name="T48" fmla="*/ 9 w 288"/>
              <a:gd name="T49" fmla="*/ 142 h 184"/>
              <a:gd name="T50" fmla="*/ 22 w 288"/>
              <a:gd name="T51" fmla="*/ 137 h 184"/>
              <a:gd name="T52" fmla="*/ 36 w 288"/>
              <a:gd name="T53" fmla="*/ 140 h 184"/>
              <a:gd name="T54" fmla="*/ 78 w 288"/>
              <a:gd name="T55" fmla="*/ 90 h 184"/>
              <a:gd name="T56" fmla="*/ 78 w 288"/>
              <a:gd name="T57" fmla="*/ 75 h 184"/>
              <a:gd name="T58" fmla="*/ 86 w 288"/>
              <a:gd name="T59" fmla="*/ 63 h 184"/>
              <a:gd name="T60" fmla="*/ 101 w 288"/>
              <a:gd name="T61" fmla="*/ 58 h 184"/>
              <a:gd name="T62" fmla="*/ 116 w 288"/>
              <a:gd name="T63" fmla="*/ 63 h 184"/>
              <a:gd name="T64" fmla="*/ 124 w 288"/>
              <a:gd name="T65" fmla="*/ 75 h 184"/>
              <a:gd name="T66" fmla="*/ 124 w 288"/>
              <a:gd name="T67" fmla="*/ 90 h 184"/>
              <a:gd name="T68" fmla="*/ 160 w 288"/>
              <a:gd name="T69" fmla="*/ 129 h 184"/>
              <a:gd name="T70" fmla="*/ 173 w 288"/>
              <a:gd name="T71" fmla="*/ 126 h 184"/>
              <a:gd name="T72" fmla="*/ 181 w 288"/>
              <a:gd name="T73" fmla="*/ 127 h 184"/>
              <a:gd name="T74" fmla="*/ 242 w 288"/>
              <a:gd name="T75" fmla="*/ 34 h 184"/>
              <a:gd name="T76" fmla="*/ 238 w 288"/>
              <a:gd name="T77" fmla="*/ 22 h 184"/>
              <a:gd name="T78" fmla="*/ 243 w 288"/>
              <a:gd name="T79" fmla="*/ 9 h 184"/>
              <a:gd name="T80" fmla="*/ 255 w 288"/>
              <a:gd name="T81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8" h="184">
                <a:moveTo>
                  <a:pt x="263" y="0"/>
                </a:moveTo>
                <a:lnTo>
                  <a:pt x="271" y="0"/>
                </a:lnTo>
                <a:lnTo>
                  <a:pt x="278" y="3"/>
                </a:lnTo>
                <a:lnTo>
                  <a:pt x="283" y="9"/>
                </a:lnTo>
                <a:lnTo>
                  <a:pt x="286" y="16"/>
                </a:lnTo>
                <a:lnTo>
                  <a:pt x="288" y="22"/>
                </a:lnTo>
                <a:lnTo>
                  <a:pt x="286" y="31"/>
                </a:lnTo>
                <a:lnTo>
                  <a:pt x="283" y="37"/>
                </a:lnTo>
                <a:lnTo>
                  <a:pt x="278" y="42"/>
                </a:lnTo>
                <a:lnTo>
                  <a:pt x="271" y="45"/>
                </a:lnTo>
                <a:lnTo>
                  <a:pt x="263" y="47"/>
                </a:lnTo>
                <a:lnTo>
                  <a:pt x="258" y="47"/>
                </a:lnTo>
                <a:lnTo>
                  <a:pt x="255" y="45"/>
                </a:lnTo>
                <a:lnTo>
                  <a:pt x="191" y="134"/>
                </a:lnTo>
                <a:lnTo>
                  <a:pt x="194" y="139"/>
                </a:lnTo>
                <a:lnTo>
                  <a:pt x="196" y="144"/>
                </a:lnTo>
                <a:lnTo>
                  <a:pt x="198" y="148"/>
                </a:lnTo>
                <a:lnTo>
                  <a:pt x="196" y="157"/>
                </a:lnTo>
                <a:lnTo>
                  <a:pt x="193" y="163"/>
                </a:lnTo>
                <a:lnTo>
                  <a:pt x="188" y="168"/>
                </a:lnTo>
                <a:lnTo>
                  <a:pt x="181" y="171"/>
                </a:lnTo>
                <a:lnTo>
                  <a:pt x="173" y="173"/>
                </a:lnTo>
                <a:lnTo>
                  <a:pt x="165" y="171"/>
                </a:lnTo>
                <a:lnTo>
                  <a:pt x="158" y="168"/>
                </a:lnTo>
                <a:lnTo>
                  <a:pt x="153" y="163"/>
                </a:lnTo>
                <a:lnTo>
                  <a:pt x="150" y="157"/>
                </a:lnTo>
                <a:lnTo>
                  <a:pt x="148" y="148"/>
                </a:lnTo>
                <a:lnTo>
                  <a:pt x="150" y="144"/>
                </a:lnTo>
                <a:lnTo>
                  <a:pt x="152" y="137"/>
                </a:lnTo>
                <a:lnTo>
                  <a:pt x="114" y="103"/>
                </a:lnTo>
                <a:lnTo>
                  <a:pt x="108" y="106"/>
                </a:lnTo>
                <a:lnTo>
                  <a:pt x="101" y="108"/>
                </a:lnTo>
                <a:lnTo>
                  <a:pt x="94" y="106"/>
                </a:lnTo>
                <a:lnTo>
                  <a:pt x="90" y="104"/>
                </a:lnTo>
                <a:lnTo>
                  <a:pt x="44" y="148"/>
                </a:lnTo>
                <a:lnTo>
                  <a:pt x="45" y="155"/>
                </a:lnTo>
                <a:lnTo>
                  <a:pt x="47" y="162"/>
                </a:lnTo>
                <a:lnTo>
                  <a:pt x="45" y="168"/>
                </a:lnTo>
                <a:lnTo>
                  <a:pt x="42" y="175"/>
                </a:lnTo>
                <a:lnTo>
                  <a:pt x="37" y="181"/>
                </a:lnTo>
                <a:lnTo>
                  <a:pt x="31" y="184"/>
                </a:lnTo>
                <a:lnTo>
                  <a:pt x="22" y="184"/>
                </a:lnTo>
                <a:lnTo>
                  <a:pt x="16" y="184"/>
                </a:lnTo>
                <a:lnTo>
                  <a:pt x="9" y="181"/>
                </a:lnTo>
                <a:lnTo>
                  <a:pt x="3" y="175"/>
                </a:lnTo>
                <a:lnTo>
                  <a:pt x="0" y="168"/>
                </a:lnTo>
                <a:lnTo>
                  <a:pt x="0" y="162"/>
                </a:lnTo>
                <a:lnTo>
                  <a:pt x="0" y="153"/>
                </a:lnTo>
                <a:lnTo>
                  <a:pt x="3" y="147"/>
                </a:lnTo>
                <a:lnTo>
                  <a:pt x="9" y="142"/>
                </a:lnTo>
                <a:lnTo>
                  <a:pt x="16" y="139"/>
                </a:lnTo>
                <a:lnTo>
                  <a:pt x="22" y="137"/>
                </a:lnTo>
                <a:lnTo>
                  <a:pt x="29" y="139"/>
                </a:lnTo>
                <a:lnTo>
                  <a:pt x="36" y="140"/>
                </a:lnTo>
                <a:lnTo>
                  <a:pt x="80" y="94"/>
                </a:lnTo>
                <a:lnTo>
                  <a:pt x="78" y="90"/>
                </a:lnTo>
                <a:lnTo>
                  <a:pt x="76" y="83"/>
                </a:lnTo>
                <a:lnTo>
                  <a:pt x="78" y="75"/>
                </a:lnTo>
                <a:lnTo>
                  <a:pt x="81" y="68"/>
                </a:lnTo>
                <a:lnTo>
                  <a:pt x="86" y="63"/>
                </a:lnTo>
                <a:lnTo>
                  <a:pt x="93" y="60"/>
                </a:lnTo>
                <a:lnTo>
                  <a:pt x="101" y="58"/>
                </a:lnTo>
                <a:lnTo>
                  <a:pt x="109" y="60"/>
                </a:lnTo>
                <a:lnTo>
                  <a:pt x="116" y="63"/>
                </a:lnTo>
                <a:lnTo>
                  <a:pt x="121" y="68"/>
                </a:lnTo>
                <a:lnTo>
                  <a:pt x="124" y="75"/>
                </a:lnTo>
                <a:lnTo>
                  <a:pt x="126" y="83"/>
                </a:lnTo>
                <a:lnTo>
                  <a:pt x="124" y="90"/>
                </a:lnTo>
                <a:lnTo>
                  <a:pt x="122" y="94"/>
                </a:lnTo>
                <a:lnTo>
                  <a:pt x="160" y="129"/>
                </a:lnTo>
                <a:lnTo>
                  <a:pt x="166" y="126"/>
                </a:lnTo>
                <a:lnTo>
                  <a:pt x="173" y="126"/>
                </a:lnTo>
                <a:lnTo>
                  <a:pt x="178" y="126"/>
                </a:lnTo>
                <a:lnTo>
                  <a:pt x="181" y="127"/>
                </a:lnTo>
                <a:lnTo>
                  <a:pt x="245" y="39"/>
                </a:lnTo>
                <a:lnTo>
                  <a:pt x="242" y="34"/>
                </a:lnTo>
                <a:lnTo>
                  <a:pt x="240" y="29"/>
                </a:lnTo>
                <a:lnTo>
                  <a:pt x="238" y="22"/>
                </a:lnTo>
                <a:lnTo>
                  <a:pt x="240" y="16"/>
                </a:lnTo>
                <a:lnTo>
                  <a:pt x="243" y="9"/>
                </a:lnTo>
                <a:lnTo>
                  <a:pt x="248" y="3"/>
                </a:lnTo>
                <a:lnTo>
                  <a:pt x="255" y="0"/>
                </a:lnTo>
                <a:lnTo>
                  <a:pt x="26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7596336" y="738783"/>
            <a:ext cx="936104" cy="93610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innerShdw blurRad="38100" dist="25400" dir="162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71" name="Группа 70"/>
          <p:cNvGrpSpPr/>
          <p:nvPr/>
        </p:nvGrpSpPr>
        <p:grpSpPr>
          <a:xfrm>
            <a:off x="4427984" y="1059582"/>
            <a:ext cx="504056" cy="389356"/>
            <a:chOff x="-3191224" y="133206"/>
            <a:chExt cx="912084" cy="704536"/>
          </a:xfrm>
          <a:solidFill>
            <a:srgbClr val="42ADB8"/>
          </a:solidFill>
        </p:grpSpPr>
        <p:sp>
          <p:nvSpPr>
            <p:cNvPr id="66" name="Freeform 320"/>
            <p:cNvSpPr>
              <a:spLocks noEditPoints="1"/>
            </p:cNvSpPr>
            <p:nvPr/>
          </p:nvSpPr>
          <p:spPr bwMode="auto">
            <a:xfrm>
              <a:off x="-2850640" y="133206"/>
              <a:ext cx="571500" cy="571500"/>
            </a:xfrm>
            <a:custGeom>
              <a:avLst/>
              <a:gdLst>
                <a:gd name="T0" fmla="*/ 191 w 360"/>
                <a:gd name="T1" fmla="*/ 183 h 360"/>
                <a:gd name="T2" fmla="*/ 322 w 360"/>
                <a:gd name="T3" fmla="*/ 267 h 360"/>
                <a:gd name="T4" fmla="*/ 345 w 360"/>
                <a:gd name="T5" fmla="*/ 211 h 360"/>
                <a:gd name="T6" fmla="*/ 342 w 360"/>
                <a:gd name="T7" fmla="*/ 139 h 360"/>
                <a:gd name="T8" fmla="*/ 184 w 360"/>
                <a:gd name="T9" fmla="*/ 172 h 360"/>
                <a:gd name="T10" fmla="*/ 325 w 360"/>
                <a:gd name="T11" fmla="*/ 97 h 360"/>
                <a:gd name="T12" fmla="*/ 281 w 360"/>
                <a:gd name="T13" fmla="*/ 46 h 360"/>
                <a:gd name="T14" fmla="*/ 220 w 360"/>
                <a:gd name="T15" fmla="*/ 16 h 360"/>
                <a:gd name="T16" fmla="*/ 173 w 360"/>
                <a:gd name="T17" fmla="*/ 11 h 360"/>
                <a:gd name="T18" fmla="*/ 101 w 360"/>
                <a:gd name="T19" fmla="*/ 31 h 360"/>
                <a:gd name="T20" fmla="*/ 47 w 360"/>
                <a:gd name="T21" fmla="*/ 77 h 360"/>
                <a:gd name="T22" fmla="*/ 16 w 360"/>
                <a:gd name="T23" fmla="*/ 142 h 360"/>
                <a:gd name="T24" fmla="*/ 16 w 360"/>
                <a:gd name="T25" fmla="*/ 219 h 360"/>
                <a:gd name="T26" fmla="*/ 49 w 360"/>
                <a:gd name="T27" fmla="*/ 285 h 360"/>
                <a:gd name="T28" fmla="*/ 106 w 360"/>
                <a:gd name="T29" fmla="*/ 331 h 360"/>
                <a:gd name="T30" fmla="*/ 180 w 360"/>
                <a:gd name="T31" fmla="*/ 349 h 360"/>
                <a:gd name="T32" fmla="*/ 243 w 360"/>
                <a:gd name="T33" fmla="*/ 335 h 360"/>
                <a:gd name="T34" fmla="*/ 296 w 360"/>
                <a:gd name="T35" fmla="*/ 299 h 360"/>
                <a:gd name="T36" fmla="*/ 173 w 360"/>
                <a:gd name="T37" fmla="*/ 11 h 360"/>
                <a:gd name="T38" fmla="*/ 219 w 360"/>
                <a:gd name="T39" fmla="*/ 5 h 360"/>
                <a:gd name="T40" fmla="*/ 288 w 360"/>
                <a:gd name="T41" fmla="*/ 36 h 360"/>
                <a:gd name="T42" fmla="*/ 337 w 360"/>
                <a:gd name="T43" fmla="*/ 93 h 360"/>
                <a:gd name="T44" fmla="*/ 353 w 360"/>
                <a:gd name="T45" fmla="*/ 131 h 360"/>
                <a:gd name="T46" fmla="*/ 358 w 360"/>
                <a:gd name="T47" fmla="*/ 155 h 360"/>
                <a:gd name="T48" fmla="*/ 356 w 360"/>
                <a:gd name="T49" fmla="*/ 214 h 360"/>
                <a:gd name="T50" fmla="*/ 330 w 360"/>
                <a:gd name="T51" fmla="*/ 278 h 360"/>
                <a:gd name="T52" fmla="*/ 309 w 360"/>
                <a:gd name="T53" fmla="*/ 304 h 360"/>
                <a:gd name="T54" fmla="*/ 283 w 360"/>
                <a:gd name="T55" fmla="*/ 327 h 360"/>
                <a:gd name="T56" fmla="*/ 216 w 360"/>
                <a:gd name="T57" fmla="*/ 357 h 360"/>
                <a:gd name="T58" fmla="*/ 137 w 360"/>
                <a:gd name="T59" fmla="*/ 355 h 360"/>
                <a:gd name="T60" fmla="*/ 67 w 360"/>
                <a:gd name="T61" fmla="*/ 321 h 360"/>
                <a:gd name="T62" fmla="*/ 18 w 360"/>
                <a:gd name="T63" fmla="*/ 259 h 360"/>
                <a:gd name="T64" fmla="*/ 0 w 360"/>
                <a:gd name="T65" fmla="*/ 180 h 360"/>
                <a:gd name="T66" fmla="*/ 18 w 360"/>
                <a:gd name="T67" fmla="*/ 101 h 360"/>
                <a:gd name="T68" fmla="*/ 67 w 360"/>
                <a:gd name="T69" fmla="*/ 39 h 360"/>
                <a:gd name="T70" fmla="*/ 137 w 360"/>
                <a:gd name="T71" fmla="*/ 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360">
                  <a:moveTo>
                    <a:pt x="342" y="139"/>
                  </a:moveTo>
                  <a:lnTo>
                    <a:pt x="191" y="183"/>
                  </a:lnTo>
                  <a:lnTo>
                    <a:pt x="304" y="291"/>
                  </a:lnTo>
                  <a:lnTo>
                    <a:pt x="322" y="267"/>
                  </a:lnTo>
                  <a:lnTo>
                    <a:pt x="335" y="241"/>
                  </a:lnTo>
                  <a:lnTo>
                    <a:pt x="345" y="211"/>
                  </a:lnTo>
                  <a:lnTo>
                    <a:pt x="346" y="180"/>
                  </a:lnTo>
                  <a:lnTo>
                    <a:pt x="342" y="139"/>
                  </a:lnTo>
                  <a:close/>
                  <a:moveTo>
                    <a:pt x="184" y="11"/>
                  </a:moveTo>
                  <a:lnTo>
                    <a:pt x="184" y="172"/>
                  </a:lnTo>
                  <a:lnTo>
                    <a:pt x="338" y="128"/>
                  </a:lnTo>
                  <a:lnTo>
                    <a:pt x="325" y="97"/>
                  </a:lnTo>
                  <a:lnTo>
                    <a:pt x="306" y="69"/>
                  </a:lnTo>
                  <a:lnTo>
                    <a:pt x="281" y="46"/>
                  </a:lnTo>
                  <a:lnTo>
                    <a:pt x="252" y="29"/>
                  </a:lnTo>
                  <a:lnTo>
                    <a:pt x="220" y="16"/>
                  </a:lnTo>
                  <a:lnTo>
                    <a:pt x="184" y="11"/>
                  </a:lnTo>
                  <a:close/>
                  <a:moveTo>
                    <a:pt x="173" y="11"/>
                  </a:moveTo>
                  <a:lnTo>
                    <a:pt x="135" y="18"/>
                  </a:lnTo>
                  <a:lnTo>
                    <a:pt x="101" y="31"/>
                  </a:lnTo>
                  <a:lnTo>
                    <a:pt x="72" y="51"/>
                  </a:lnTo>
                  <a:lnTo>
                    <a:pt x="47" y="77"/>
                  </a:lnTo>
                  <a:lnTo>
                    <a:pt x="27" y="106"/>
                  </a:lnTo>
                  <a:lnTo>
                    <a:pt x="16" y="142"/>
                  </a:lnTo>
                  <a:lnTo>
                    <a:pt x="11" y="180"/>
                  </a:lnTo>
                  <a:lnTo>
                    <a:pt x="16" y="219"/>
                  </a:lnTo>
                  <a:lnTo>
                    <a:pt x="27" y="254"/>
                  </a:lnTo>
                  <a:lnTo>
                    <a:pt x="49" y="285"/>
                  </a:lnTo>
                  <a:lnTo>
                    <a:pt x="73" y="311"/>
                  </a:lnTo>
                  <a:lnTo>
                    <a:pt x="106" y="331"/>
                  </a:lnTo>
                  <a:lnTo>
                    <a:pt x="140" y="344"/>
                  </a:lnTo>
                  <a:lnTo>
                    <a:pt x="180" y="349"/>
                  </a:lnTo>
                  <a:lnTo>
                    <a:pt x="212" y="345"/>
                  </a:lnTo>
                  <a:lnTo>
                    <a:pt x="243" y="335"/>
                  </a:lnTo>
                  <a:lnTo>
                    <a:pt x="271" y="321"/>
                  </a:lnTo>
                  <a:lnTo>
                    <a:pt x="296" y="299"/>
                  </a:lnTo>
                  <a:lnTo>
                    <a:pt x="173" y="183"/>
                  </a:lnTo>
                  <a:lnTo>
                    <a:pt x="173" y="11"/>
                  </a:lnTo>
                  <a:close/>
                  <a:moveTo>
                    <a:pt x="180" y="0"/>
                  </a:moveTo>
                  <a:lnTo>
                    <a:pt x="219" y="5"/>
                  </a:lnTo>
                  <a:lnTo>
                    <a:pt x="255" y="16"/>
                  </a:lnTo>
                  <a:lnTo>
                    <a:pt x="288" y="36"/>
                  </a:lnTo>
                  <a:lnTo>
                    <a:pt x="315" y="62"/>
                  </a:lnTo>
                  <a:lnTo>
                    <a:pt x="337" y="93"/>
                  </a:lnTo>
                  <a:lnTo>
                    <a:pt x="351" y="128"/>
                  </a:lnTo>
                  <a:lnTo>
                    <a:pt x="353" y="131"/>
                  </a:lnTo>
                  <a:lnTo>
                    <a:pt x="353" y="133"/>
                  </a:lnTo>
                  <a:lnTo>
                    <a:pt x="358" y="155"/>
                  </a:lnTo>
                  <a:lnTo>
                    <a:pt x="360" y="180"/>
                  </a:lnTo>
                  <a:lnTo>
                    <a:pt x="356" y="214"/>
                  </a:lnTo>
                  <a:lnTo>
                    <a:pt x="346" y="247"/>
                  </a:lnTo>
                  <a:lnTo>
                    <a:pt x="330" y="278"/>
                  </a:lnTo>
                  <a:lnTo>
                    <a:pt x="310" y="304"/>
                  </a:lnTo>
                  <a:lnTo>
                    <a:pt x="309" y="304"/>
                  </a:lnTo>
                  <a:lnTo>
                    <a:pt x="309" y="304"/>
                  </a:lnTo>
                  <a:lnTo>
                    <a:pt x="283" y="327"/>
                  </a:lnTo>
                  <a:lnTo>
                    <a:pt x="250" y="345"/>
                  </a:lnTo>
                  <a:lnTo>
                    <a:pt x="216" y="357"/>
                  </a:lnTo>
                  <a:lnTo>
                    <a:pt x="180" y="360"/>
                  </a:lnTo>
                  <a:lnTo>
                    <a:pt x="137" y="355"/>
                  </a:lnTo>
                  <a:lnTo>
                    <a:pt x="99" y="342"/>
                  </a:lnTo>
                  <a:lnTo>
                    <a:pt x="67" y="321"/>
                  </a:lnTo>
                  <a:lnTo>
                    <a:pt x="39" y="293"/>
                  </a:lnTo>
                  <a:lnTo>
                    <a:pt x="18" y="259"/>
                  </a:lnTo>
                  <a:lnTo>
                    <a:pt x="4" y="221"/>
                  </a:lnTo>
                  <a:lnTo>
                    <a:pt x="0" y="180"/>
                  </a:lnTo>
                  <a:lnTo>
                    <a:pt x="4" y="139"/>
                  </a:lnTo>
                  <a:lnTo>
                    <a:pt x="18" y="101"/>
                  </a:lnTo>
                  <a:lnTo>
                    <a:pt x="39" y="67"/>
                  </a:lnTo>
                  <a:lnTo>
                    <a:pt x="67" y="39"/>
                  </a:lnTo>
                  <a:lnTo>
                    <a:pt x="99" y="18"/>
                  </a:lnTo>
                  <a:lnTo>
                    <a:pt x="137" y="5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451"/>
            <p:cNvSpPr>
              <a:spLocks noEditPoints="1"/>
            </p:cNvSpPr>
            <p:nvPr/>
          </p:nvSpPr>
          <p:spPr bwMode="auto">
            <a:xfrm>
              <a:off x="-3191224" y="333686"/>
              <a:ext cx="452062" cy="504056"/>
            </a:xfrm>
            <a:custGeom>
              <a:avLst/>
              <a:gdLst>
                <a:gd name="T0" fmla="*/ 137 w 313"/>
                <a:gd name="T1" fmla="*/ 21 h 349"/>
                <a:gd name="T2" fmla="*/ 131 w 313"/>
                <a:gd name="T3" fmla="*/ 31 h 349"/>
                <a:gd name="T4" fmla="*/ 121 w 313"/>
                <a:gd name="T5" fmla="*/ 31 h 349"/>
                <a:gd name="T6" fmla="*/ 116 w 313"/>
                <a:gd name="T7" fmla="*/ 39 h 349"/>
                <a:gd name="T8" fmla="*/ 93 w 313"/>
                <a:gd name="T9" fmla="*/ 83 h 349"/>
                <a:gd name="T10" fmla="*/ 88 w 313"/>
                <a:gd name="T11" fmla="*/ 113 h 349"/>
                <a:gd name="T12" fmla="*/ 83 w 313"/>
                <a:gd name="T13" fmla="*/ 115 h 349"/>
                <a:gd name="T14" fmla="*/ 92 w 313"/>
                <a:gd name="T15" fmla="*/ 151 h 349"/>
                <a:gd name="T16" fmla="*/ 100 w 313"/>
                <a:gd name="T17" fmla="*/ 155 h 349"/>
                <a:gd name="T18" fmla="*/ 115 w 313"/>
                <a:gd name="T19" fmla="*/ 183 h 349"/>
                <a:gd name="T20" fmla="*/ 129 w 313"/>
                <a:gd name="T21" fmla="*/ 200 h 349"/>
                <a:gd name="T22" fmla="*/ 124 w 313"/>
                <a:gd name="T23" fmla="*/ 234 h 349"/>
                <a:gd name="T24" fmla="*/ 69 w 313"/>
                <a:gd name="T25" fmla="*/ 262 h 349"/>
                <a:gd name="T26" fmla="*/ 13 w 313"/>
                <a:gd name="T27" fmla="*/ 306 h 349"/>
                <a:gd name="T28" fmla="*/ 15 w 313"/>
                <a:gd name="T29" fmla="*/ 329 h 349"/>
                <a:gd name="T30" fmla="*/ 285 w 313"/>
                <a:gd name="T31" fmla="*/ 335 h 349"/>
                <a:gd name="T32" fmla="*/ 301 w 313"/>
                <a:gd name="T33" fmla="*/ 324 h 349"/>
                <a:gd name="T34" fmla="*/ 296 w 313"/>
                <a:gd name="T35" fmla="*/ 291 h 349"/>
                <a:gd name="T36" fmla="*/ 231 w 313"/>
                <a:gd name="T37" fmla="*/ 259 h 349"/>
                <a:gd name="T38" fmla="*/ 187 w 313"/>
                <a:gd name="T39" fmla="*/ 227 h 349"/>
                <a:gd name="T40" fmla="*/ 187 w 313"/>
                <a:gd name="T41" fmla="*/ 198 h 349"/>
                <a:gd name="T42" fmla="*/ 206 w 313"/>
                <a:gd name="T43" fmla="*/ 170 h 349"/>
                <a:gd name="T44" fmla="*/ 218 w 313"/>
                <a:gd name="T45" fmla="*/ 152 h 349"/>
                <a:gd name="T46" fmla="*/ 229 w 313"/>
                <a:gd name="T47" fmla="*/ 123 h 349"/>
                <a:gd name="T48" fmla="*/ 224 w 313"/>
                <a:gd name="T49" fmla="*/ 115 h 349"/>
                <a:gd name="T50" fmla="*/ 219 w 313"/>
                <a:gd name="T51" fmla="*/ 82 h 349"/>
                <a:gd name="T52" fmla="*/ 169 w 313"/>
                <a:gd name="T53" fmla="*/ 26 h 349"/>
                <a:gd name="T54" fmla="*/ 139 w 313"/>
                <a:gd name="T55" fmla="*/ 15 h 349"/>
                <a:gd name="T56" fmla="*/ 144 w 313"/>
                <a:gd name="T57" fmla="*/ 2 h 349"/>
                <a:gd name="T58" fmla="*/ 155 w 313"/>
                <a:gd name="T59" fmla="*/ 10 h 349"/>
                <a:gd name="T60" fmla="*/ 221 w 313"/>
                <a:gd name="T61" fmla="*/ 51 h 349"/>
                <a:gd name="T62" fmla="*/ 239 w 313"/>
                <a:gd name="T63" fmla="*/ 108 h 349"/>
                <a:gd name="T64" fmla="*/ 237 w 313"/>
                <a:gd name="T65" fmla="*/ 144 h 349"/>
                <a:gd name="T66" fmla="*/ 219 w 313"/>
                <a:gd name="T67" fmla="*/ 170 h 349"/>
                <a:gd name="T68" fmla="*/ 201 w 313"/>
                <a:gd name="T69" fmla="*/ 198 h 349"/>
                <a:gd name="T70" fmla="*/ 205 w 313"/>
                <a:gd name="T71" fmla="*/ 237 h 349"/>
                <a:gd name="T72" fmla="*/ 273 w 313"/>
                <a:gd name="T73" fmla="*/ 260 h 349"/>
                <a:gd name="T74" fmla="*/ 311 w 313"/>
                <a:gd name="T75" fmla="*/ 303 h 349"/>
                <a:gd name="T76" fmla="*/ 299 w 313"/>
                <a:gd name="T77" fmla="*/ 344 h 349"/>
                <a:gd name="T78" fmla="*/ 3 w 313"/>
                <a:gd name="T79" fmla="*/ 334 h 349"/>
                <a:gd name="T80" fmla="*/ 5 w 313"/>
                <a:gd name="T81" fmla="*/ 290 h 349"/>
                <a:gd name="T82" fmla="*/ 75 w 313"/>
                <a:gd name="T83" fmla="*/ 247 h 349"/>
                <a:gd name="T84" fmla="*/ 116 w 313"/>
                <a:gd name="T85" fmla="*/ 221 h 349"/>
                <a:gd name="T86" fmla="*/ 101 w 313"/>
                <a:gd name="T87" fmla="*/ 183 h 349"/>
                <a:gd name="T88" fmla="*/ 85 w 313"/>
                <a:gd name="T89" fmla="*/ 160 h 349"/>
                <a:gd name="T90" fmla="*/ 72 w 313"/>
                <a:gd name="T91" fmla="*/ 131 h 349"/>
                <a:gd name="T92" fmla="*/ 75 w 313"/>
                <a:gd name="T93" fmla="*/ 105 h 349"/>
                <a:gd name="T94" fmla="*/ 93 w 313"/>
                <a:gd name="T95" fmla="*/ 49 h 349"/>
                <a:gd name="T96" fmla="*/ 108 w 313"/>
                <a:gd name="T97" fmla="*/ 26 h 349"/>
                <a:gd name="T98" fmla="*/ 126 w 313"/>
                <a:gd name="T99" fmla="*/ 13 h 349"/>
                <a:gd name="T100" fmla="*/ 139 w 313"/>
                <a:gd name="T10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349">
                  <a:moveTo>
                    <a:pt x="139" y="15"/>
                  </a:moveTo>
                  <a:lnTo>
                    <a:pt x="137" y="20"/>
                  </a:lnTo>
                  <a:lnTo>
                    <a:pt x="137" y="20"/>
                  </a:lnTo>
                  <a:lnTo>
                    <a:pt x="137" y="21"/>
                  </a:lnTo>
                  <a:lnTo>
                    <a:pt x="137" y="25"/>
                  </a:lnTo>
                  <a:lnTo>
                    <a:pt x="137" y="28"/>
                  </a:lnTo>
                  <a:lnTo>
                    <a:pt x="134" y="29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4" y="31"/>
                  </a:lnTo>
                  <a:lnTo>
                    <a:pt x="121" y="31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8" y="38"/>
                  </a:lnTo>
                  <a:lnTo>
                    <a:pt x="116" y="39"/>
                  </a:lnTo>
                  <a:lnTo>
                    <a:pt x="115" y="41"/>
                  </a:lnTo>
                  <a:lnTo>
                    <a:pt x="106" y="51"/>
                  </a:lnTo>
                  <a:lnTo>
                    <a:pt x="98" y="65"/>
                  </a:lnTo>
                  <a:lnTo>
                    <a:pt x="93" y="83"/>
                  </a:lnTo>
                  <a:lnTo>
                    <a:pt x="92" y="108"/>
                  </a:lnTo>
                  <a:lnTo>
                    <a:pt x="92" y="111"/>
                  </a:lnTo>
                  <a:lnTo>
                    <a:pt x="90" y="113"/>
                  </a:lnTo>
                  <a:lnTo>
                    <a:pt x="88" y="113"/>
                  </a:lnTo>
                  <a:lnTo>
                    <a:pt x="85" y="115"/>
                  </a:lnTo>
                  <a:lnTo>
                    <a:pt x="85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3" y="123"/>
                  </a:lnTo>
                  <a:lnTo>
                    <a:pt x="85" y="136"/>
                  </a:lnTo>
                  <a:lnTo>
                    <a:pt x="90" y="149"/>
                  </a:lnTo>
                  <a:lnTo>
                    <a:pt x="92" y="151"/>
                  </a:lnTo>
                  <a:lnTo>
                    <a:pt x="93" y="151"/>
                  </a:lnTo>
                  <a:lnTo>
                    <a:pt x="95" y="152"/>
                  </a:lnTo>
                  <a:lnTo>
                    <a:pt x="98" y="152"/>
                  </a:lnTo>
                  <a:lnTo>
                    <a:pt x="100" y="155"/>
                  </a:lnTo>
                  <a:lnTo>
                    <a:pt x="103" y="164"/>
                  </a:lnTo>
                  <a:lnTo>
                    <a:pt x="106" y="170"/>
                  </a:lnTo>
                  <a:lnTo>
                    <a:pt x="111" y="178"/>
                  </a:lnTo>
                  <a:lnTo>
                    <a:pt x="115" y="183"/>
                  </a:lnTo>
                  <a:lnTo>
                    <a:pt x="119" y="190"/>
                  </a:lnTo>
                  <a:lnTo>
                    <a:pt x="123" y="195"/>
                  </a:lnTo>
                  <a:lnTo>
                    <a:pt x="128" y="198"/>
                  </a:lnTo>
                  <a:lnTo>
                    <a:pt x="129" y="200"/>
                  </a:lnTo>
                  <a:lnTo>
                    <a:pt x="129" y="203"/>
                  </a:lnTo>
                  <a:lnTo>
                    <a:pt x="129" y="211"/>
                  </a:lnTo>
                  <a:lnTo>
                    <a:pt x="128" y="223"/>
                  </a:lnTo>
                  <a:lnTo>
                    <a:pt x="124" y="234"/>
                  </a:lnTo>
                  <a:lnTo>
                    <a:pt x="119" y="242"/>
                  </a:lnTo>
                  <a:lnTo>
                    <a:pt x="111" y="247"/>
                  </a:lnTo>
                  <a:lnTo>
                    <a:pt x="106" y="250"/>
                  </a:lnTo>
                  <a:lnTo>
                    <a:pt x="69" y="262"/>
                  </a:lnTo>
                  <a:lnTo>
                    <a:pt x="41" y="273"/>
                  </a:lnTo>
                  <a:lnTo>
                    <a:pt x="25" y="283"/>
                  </a:lnTo>
                  <a:lnTo>
                    <a:pt x="16" y="291"/>
                  </a:lnTo>
                  <a:lnTo>
                    <a:pt x="13" y="306"/>
                  </a:lnTo>
                  <a:lnTo>
                    <a:pt x="11" y="316"/>
                  </a:lnTo>
                  <a:lnTo>
                    <a:pt x="11" y="319"/>
                  </a:lnTo>
                  <a:lnTo>
                    <a:pt x="11" y="324"/>
                  </a:lnTo>
                  <a:lnTo>
                    <a:pt x="15" y="329"/>
                  </a:lnTo>
                  <a:lnTo>
                    <a:pt x="18" y="332"/>
                  </a:lnTo>
                  <a:lnTo>
                    <a:pt x="23" y="335"/>
                  </a:lnTo>
                  <a:lnTo>
                    <a:pt x="28" y="335"/>
                  </a:lnTo>
                  <a:lnTo>
                    <a:pt x="285" y="335"/>
                  </a:lnTo>
                  <a:lnTo>
                    <a:pt x="290" y="335"/>
                  </a:lnTo>
                  <a:lnTo>
                    <a:pt x="295" y="332"/>
                  </a:lnTo>
                  <a:lnTo>
                    <a:pt x="298" y="329"/>
                  </a:lnTo>
                  <a:lnTo>
                    <a:pt x="301" y="324"/>
                  </a:lnTo>
                  <a:lnTo>
                    <a:pt x="301" y="319"/>
                  </a:lnTo>
                  <a:lnTo>
                    <a:pt x="301" y="314"/>
                  </a:lnTo>
                  <a:lnTo>
                    <a:pt x="299" y="306"/>
                  </a:lnTo>
                  <a:lnTo>
                    <a:pt x="296" y="291"/>
                  </a:lnTo>
                  <a:lnTo>
                    <a:pt x="288" y="281"/>
                  </a:lnTo>
                  <a:lnTo>
                    <a:pt x="272" y="272"/>
                  </a:lnTo>
                  <a:lnTo>
                    <a:pt x="252" y="265"/>
                  </a:lnTo>
                  <a:lnTo>
                    <a:pt x="231" y="259"/>
                  </a:lnTo>
                  <a:lnTo>
                    <a:pt x="214" y="252"/>
                  </a:lnTo>
                  <a:lnTo>
                    <a:pt x="200" y="247"/>
                  </a:lnTo>
                  <a:lnTo>
                    <a:pt x="191" y="241"/>
                  </a:lnTo>
                  <a:lnTo>
                    <a:pt x="187" y="227"/>
                  </a:lnTo>
                  <a:lnTo>
                    <a:pt x="185" y="214"/>
                  </a:lnTo>
                  <a:lnTo>
                    <a:pt x="183" y="203"/>
                  </a:lnTo>
                  <a:lnTo>
                    <a:pt x="185" y="200"/>
                  </a:lnTo>
                  <a:lnTo>
                    <a:pt x="187" y="198"/>
                  </a:lnTo>
                  <a:lnTo>
                    <a:pt x="191" y="191"/>
                  </a:lnTo>
                  <a:lnTo>
                    <a:pt x="198" y="183"/>
                  </a:lnTo>
                  <a:lnTo>
                    <a:pt x="201" y="178"/>
                  </a:lnTo>
                  <a:lnTo>
                    <a:pt x="206" y="170"/>
                  </a:lnTo>
                  <a:lnTo>
                    <a:pt x="209" y="164"/>
                  </a:lnTo>
                  <a:lnTo>
                    <a:pt x="213" y="155"/>
                  </a:lnTo>
                  <a:lnTo>
                    <a:pt x="214" y="154"/>
                  </a:lnTo>
                  <a:lnTo>
                    <a:pt x="218" y="152"/>
                  </a:lnTo>
                  <a:lnTo>
                    <a:pt x="219" y="151"/>
                  </a:lnTo>
                  <a:lnTo>
                    <a:pt x="221" y="149"/>
                  </a:lnTo>
                  <a:lnTo>
                    <a:pt x="226" y="136"/>
                  </a:lnTo>
                  <a:lnTo>
                    <a:pt x="229" y="123"/>
                  </a:lnTo>
                  <a:lnTo>
                    <a:pt x="229" y="115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4" y="115"/>
                  </a:lnTo>
                  <a:lnTo>
                    <a:pt x="223" y="113"/>
                  </a:lnTo>
                  <a:lnTo>
                    <a:pt x="221" y="111"/>
                  </a:lnTo>
                  <a:lnTo>
                    <a:pt x="221" y="108"/>
                  </a:lnTo>
                  <a:lnTo>
                    <a:pt x="219" y="82"/>
                  </a:lnTo>
                  <a:lnTo>
                    <a:pt x="211" y="59"/>
                  </a:lnTo>
                  <a:lnTo>
                    <a:pt x="198" y="43"/>
                  </a:lnTo>
                  <a:lnTo>
                    <a:pt x="180" y="31"/>
                  </a:lnTo>
                  <a:lnTo>
                    <a:pt x="169" y="26"/>
                  </a:lnTo>
                  <a:lnTo>
                    <a:pt x="152" y="21"/>
                  </a:lnTo>
                  <a:lnTo>
                    <a:pt x="147" y="20"/>
                  </a:lnTo>
                  <a:lnTo>
                    <a:pt x="142" y="18"/>
                  </a:lnTo>
                  <a:lnTo>
                    <a:pt x="139" y="15"/>
                  </a:lnTo>
                  <a:close/>
                  <a:moveTo>
                    <a:pt x="139" y="0"/>
                  </a:moveTo>
                  <a:lnTo>
                    <a:pt x="141" y="0"/>
                  </a:lnTo>
                  <a:lnTo>
                    <a:pt x="142" y="0"/>
                  </a:lnTo>
                  <a:lnTo>
                    <a:pt x="144" y="2"/>
                  </a:lnTo>
                  <a:lnTo>
                    <a:pt x="146" y="5"/>
                  </a:lnTo>
                  <a:lnTo>
                    <a:pt x="147" y="7"/>
                  </a:lnTo>
                  <a:lnTo>
                    <a:pt x="151" y="8"/>
                  </a:lnTo>
                  <a:lnTo>
                    <a:pt x="155" y="10"/>
                  </a:lnTo>
                  <a:lnTo>
                    <a:pt x="173" y="15"/>
                  </a:lnTo>
                  <a:lnTo>
                    <a:pt x="185" y="20"/>
                  </a:lnTo>
                  <a:lnTo>
                    <a:pt x="205" y="33"/>
                  </a:lnTo>
                  <a:lnTo>
                    <a:pt x="221" y="51"/>
                  </a:lnTo>
                  <a:lnTo>
                    <a:pt x="231" y="75"/>
                  </a:lnTo>
                  <a:lnTo>
                    <a:pt x="232" y="103"/>
                  </a:lnTo>
                  <a:lnTo>
                    <a:pt x="236" y="105"/>
                  </a:lnTo>
                  <a:lnTo>
                    <a:pt x="239" y="108"/>
                  </a:lnTo>
                  <a:lnTo>
                    <a:pt x="241" y="111"/>
                  </a:lnTo>
                  <a:lnTo>
                    <a:pt x="241" y="119"/>
                  </a:lnTo>
                  <a:lnTo>
                    <a:pt x="241" y="131"/>
                  </a:lnTo>
                  <a:lnTo>
                    <a:pt x="237" y="144"/>
                  </a:lnTo>
                  <a:lnTo>
                    <a:pt x="232" y="154"/>
                  </a:lnTo>
                  <a:lnTo>
                    <a:pt x="227" y="159"/>
                  </a:lnTo>
                  <a:lnTo>
                    <a:pt x="223" y="162"/>
                  </a:lnTo>
                  <a:lnTo>
                    <a:pt x="219" y="170"/>
                  </a:lnTo>
                  <a:lnTo>
                    <a:pt x="216" y="178"/>
                  </a:lnTo>
                  <a:lnTo>
                    <a:pt x="211" y="183"/>
                  </a:lnTo>
                  <a:lnTo>
                    <a:pt x="208" y="190"/>
                  </a:lnTo>
                  <a:lnTo>
                    <a:pt x="201" y="198"/>
                  </a:lnTo>
                  <a:lnTo>
                    <a:pt x="196" y="205"/>
                  </a:lnTo>
                  <a:lnTo>
                    <a:pt x="198" y="219"/>
                  </a:lnTo>
                  <a:lnTo>
                    <a:pt x="201" y="231"/>
                  </a:lnTo>
                  <a:lnTo>
                    <a:pt x="205" y="237"/>
                  </a:lnTo>
                  <a:lnTo>
                    <a:pt x="219" y="242"/>
                  </a:lnTo>
                  <a:lnTo>
                    <a:pt x="234" y="247"/>
                  </a:lnTo>
                  <a:lnTo>
                    <a:pt x="254" y="252"/>
                  </a:lnTo>
                  <a:lnTo>
                    <a:pt x="273" y="260"/>
                  </a:lnTo>
                  <a:lnTo>
                    <a:pt x="290" y="267"/>
                  </a:lnTo>
                  <a:lnTo>
                    <a:pt x="301" y="277"/>
                  </a:lnTo>
                  <a:lnTo>
                    <a:pt x="308" y="290"/>
                  </a:lnTo>
                  <a:lnTo>
                    <a:pt x="311" y="303"/>
                  </a:lnTo>
                  <a:lnTo>
                    <a:pt x="313" y="313"/>
                  </a:lnTo>
                  <a:lnTo>
                    <a:pt x="313" y="319"/>
                  </a:lnTo>
                  <a:lnTo>
                    <a:pt x="309" y="334"/>
                  </a:lnTo>
                  <a:lnTo>
                    <a:pt x="299" y="344"/>
                  </a:lnTo>
                  <a:lnTo>
                    <a:pt x="285" y="349"/>
                  </a:lnTo>
                  <a:lnTo>
                    <a:pt x="28" y="349"/>
                  </a:lnTo>
                  <a:lnTo>
                    <a:pt x="13" y="344"/>
                  </a:lnTo>
                  <a:lnTo>
                    <a:pt x="3" y="33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2" y="304"/>
                  </a:lnTo>
                  <a:lnTo>
                    <a:pt x="5" y="290"/>
                  </a:lnTo>
                  <a:lnTo>
                    <a:pt x="13" y="277"/>
                  </a:lnTo>
                  <a:lnTo>
                    <a:pt x="28" y="265"/>
                  </a:lnTo>
                  <a:lnTo>
                    <a:pt x="51" y="255"/>
                  </a:lnTo>
                  <a:lnTo>
                    <a:pt x="75" y="247"/>
                  </a:lnTo>
                  <a:lnTo>
                    <a:pt x="103" y="239"/>
                  </a:lnTo>
                  <a:lnTo>
                    <a:pt x="108" y="236"/>
                  </a:lnTo>
                  <a:lnTo>
                    <a:pt x="113" y="232"/>
                  </a:lnTo>
                  <a:lnTo>
                    <a:pt x="116" y="221"/>
                  </a:lnTo>
                  <a:lnTo>
                    <a:pt x="118" y="206"/>
                  </a:lnTo>
                  <a:lnTo>
                    <a:pt x="111" y="198"/>
                  </a:lnTo>
                  <a:lnTo>
                    <a:pt x="105" y="190"/>
                  </a:lnTo>
                  <a:lnTo>
                    <a:pt x="101" y="183"/>
                  </a:lnTo>
                  <a:lnTo>
                    <a:pt x="97" y="178"/>
                  </a:lnTo>
                  <a:lnTo>
                    <a:pt x="93" y="170"/>
                  </a:lnTo>
                  <a:lnTo>
                    <a:pt x="90" y="162"/>
                  </a:lnTo>
                  <a:lnTo>
                    <a:pt x="85" y="160"/>
                  </a:lnTo>
                  <a:lnTo>
                    <a:pt x="82" y="159"/>
                  </a:lnTo>
                  <a:lnTo>
                    <a:pt x="80" y="154"/>
                  </a:lnTo>
                  <a:lnTo>
                    <a:pt x="75" y="142"/>
                  </a:lnTo>
                  <a:lnTo>
                    <a:pt x="72" y="131"/>
                  </a:lnTo>
                  <a:lnTo>
                    <a:pt x="70" y="119"/>
                  </a:lnTo>
                  <a:lnTo>
                    <a:pt x="72" y="111"/>
                  </a:lnTo>
                  <a:lnTo>
                    <a:pt x="74" y="108"/>
                  </a:lnTo>
                  <a:lnTo>
                    <a:pt x="75" y="105"/>
                  </a:lnTo>
                  <a:lnTo>
                    <a:pt x="80" y="103"/>
                  </a:lnTo>
                  <a:lnTo>
                    <a:pt x="82" y="82"/>
                  </a:lnTo>
                  <a:lnTo>
                    <a:pt x="87" y="64"/>
                  </a:lnTo>
                  <a:lnTo>
                    <a:pt x="93" y="49"/>
                  </a:lnTo>
                  <a:lnTo>
                    <a:pt x="101" y="39"/>
                  </a:lnTo>
                  <a:lnTo>
                    <a:pt x="101" y="36"/>
                  </a:lnTo>
                  <a:lnTo>
                    <a:pt x="105" y="29"/>
                  </a:lnTo>
                  <a:lnTo>
                    <a:pt x="108" y="26"/>
                  </a:lnTo>
                  <a:lnTo>
                    <a:pt x="113" y="23"/>
                  </a:lnTo>
                  <a:lnTo>
                    <a:pt x="119" y="20"/>
                  </a:lnTo>
                  <a:lnTo>
                    <a:pt x="124" y="18"/>
                  </a:lnTo>
                  <a:lnTo>
                    <a:pt x="126" y="13"/>
                  </a:lnTo>
                  <a:lnTo>
                    <a:pt x="128" y="8"/>
                  </a:lnTo>
                  <a:lnTo>
                    <a:pt x="131" y="5"/>
                  </a:lnTo>
                  <a:lnTo>
                    <a:pt x="134" y="2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7821885" y="1031007"/>
            <a:ext cx="511811" cy="402864"/>
            <a:chOff x="-1620688" y="-855450"/>
            <a:chExt cx="877736" cy="690896"/>
          </a:xfrm>
        </p:grpSpPr>
        <p:sp>
          <p:nvSpPr>
            <p:cNvPr id="67" name="Freeform 321"/>
            <p:cNvSpPr>
              <a:spLocks noEditPoints="1"/>
            </p:cNvSpPr>
            <p:nvPr/>
          </p:nvSpPr>
          <p:spPr bwMode="auto">
            <a:xfrm>
              <a:off x="-1247008" y="-855450"/>
              <a:ext cx="504056" cy="469053"/>
            </a:xfrm>
            <a:custGeom>
              <a:avLst/>
              <a:gdLst>
                <a:gd name="T0" fmla="*/ 11 w 360"/>
                <a:gd name="T1" fmla="*/ 306 h 335"/>
                <a:gd name="T2" fmla="*/ 15 w 360"/>
                <a:gd name="T3" fmla="*/ 316 h 335"/>
                <a:gd name="T4" fmla="*/ 25 w 360"/>
                <a:gd name="T5" fmla="*/ 322 h 335"/>
                <a:gd name="T6" fmla="*/ 331 w 360"/>
                <a:gd name="T7" fmla="*/ 324 h 335"/>
                <a:gd name="T8" fmla="*/ 340 w 360"/>
                <a:gd name="T9" fmla="*/ 321 h 335"/>
                <a:gd name="T10" fmla="*/ 347 w 360"/>
                <a:gd name="T11" fmla="*/ 311 h 335"/>
                <a:gd name="T12" fmla="*/ 349 w 360"/>
                <a:gd name="T13" fmla="*/ 216 h 335"/>
                <a:gd name="T14" fmla="*/ 337 w 360"/>
                <a:gd name="T15" fmla="*/ 221 h 335"/>
                <a:gd name="T16" fmla="*/ 227 w 360"/>
                <a:gd name="T17" fmla="*/ 223 h 335"/>
                <a:gd name="T18" fmla="*/ 133 w 360"/>
                <a:gd name="T19" fmla="*/ 245 h 335"/>
                <a:gd name="T20" fmla="*/ 29 w 360"/>
                <a:gd name="T21" fmla="*/ 223 h 335"/>
                <a:gd name="T22" fmla="*/ 18 w 360"/>
                <a:gd name="T23" fmla="*/ 219 h 335"/>
                <a:gd name="T24" fmla="*/ 144 w 360"/>
                <a:gd name="T25" fmla="*/ 187 h 335"/>
                <a:gd name="T26" fmla="*/ 216 w 360"/>
                <a:gd name="T27" fmla="*/ 234 h 335"/>
                <a:gd name="T28" fmla="*/ 144 w 360"/>
                <a:gd name="T29" fmla="*/ 187 h 335"/>
                <a:gd name="T30" fmla="*/ 25 w 360"/>
                <a:gd name="T31" fmla="*/ 56 h 335"/>
                <a:gd name="T32" fmla="*/ 15 w 360"/>
                <a:gd name="T33" fmla="*/ 62 h 335"/>
                <a:gd name="T34" fmla="*/ 11 w 360"/>
                <a:gd name="T35" fmla="*/ 72 h 335"/>
                <a:gd name="T36" fmla="*/ 13 w 360"/>
                <a:gd name="T37" fmla="*/ 198 h 335"/>
                <a:gd name="T38" fmla="*/ 20 w 360"/>
                <a:gd name="T39" fmla="*/ 206 h 335"/>
                <a:gd name="T40" fmla="*/ 29 w 360"/>
                <a:gd name="T41" fmla="*/ 209 h 335"/>
                <a:gd name="T42" fmla="*/ 133 w 360"/>
                <a:gd name="T43" fmla="*/ 173 h 335"/>
                <a:gd name="T44" fmla="*/ 227 w 360"/>
                <a:gd name="T45" fmla="*/ 209 h 335"/>
                <a:gd name="T46" fmla="*/ 335 w 360"/>
                <a:gd name="T47" fmla="*/ 209 h 335"/>
                <a:gd name="T48" fmla="*/ 345 w 360"/>
                <a:gd name="T49" fmla="*/ 203 h 335"/>
                <a:gd name="T50" fmla="*/ 349 w 360"/>
                <a:gd name="T51" fmla="*/ 191 h 335"/>
                <a:gd name="T52" fmla="*/ 347 w 360"/>
                <a:gd name="T53" fmla="*/ 67 h 335"/>
                <a:gd name="T54" fmla="*/ 340 w 360"/>
                <a:gd name="T55" fmla="*/ 57 h 335"/>
                <a:gd name="T56" fmla="*/ 331 w 360"/>
                <a:gd name="T57" fmla="*/ 54 h 335"/>
                <a:gd name="T58" fmla="*/ 144 w 360"/>
                <a:gd name="T59" fmla="*/ 11 h 335"/>
                <a:gd name="T60" fmla="*/ 136 w 360"/>
                <a:gd name="T61" fmla="*/ 15 h 335"/>
                <a:gd name="T62" fmla="*/ 129 w 360"/>
                <a:gd name="T63" fmla="*/ 23 h 335"/>
                <a:gd name="T64" fmla="*/ 118 w 360"/>
                <a:gd name="T65" fmla="*/ 43 h 335"/>
                <a:gd name="T66" fmla="*/ 234 w 360"/>
                <a:gd name="T67" fmla="*/ 28 h 335"/>
                <a:gd name="T68" fmla="*/ 227 w 360"/>
                <a:gd name="T69" fmla="*/ 18 h 335"/>
                <a:gd name="T70" fmla="*/ 221 w 360"/>
                <a:gd name="T71" fmla="*/ 13 h 335"/>
                <a:gd name="T72" fmla="*/ 144 w 360"/>
                <a:gd name="T73" fmla="*/ 11 h 335"/>
                <a:gd name="T74" fmla="*/ 216 w 360"/>
                <a:gd name="T75" fmla="*/ 0 h 335"/>
                <a:gd name="T76" fmla="*/ 234 w 360"/>
                <a:gd name="T77" fmla="*/ 8 h 335"/>
                <a:gd name="T78" fmla="*/ 244 w 360"/>
                <a:gd name="T79" fmla="*/ 23 h 335"/>
                <a:gd name="T80" fmla="*/ 255 w 360"/>
                <a:gd name="T81" fmla="*/ 43 h 335"/>
                <a:gd name="T82" fmla="*/ 345 w 360"/>
                <a:gd name="T83" fmla="*/ 46 h 335"/>
                <a:gd name="T84" fmla="*/ 360 w 360"/>
                <a:gd name="T85" fmla="*/ 72 h 335"/>
                <a:gd name="T86" fmla="*/ 355 w 360"/>
                <a:gd name="T87" fmla="*/ 321 h 335"/>
                <a:gd name="T88" fmla="*/ 331 w 360"/>
                <a:gd name="T89" fmla="*/ 335 h 335"/>
                <a:gd name="T90" fmla="*/ 15 w 360"/>
                <a:gd name="T91" fmla="*/ 332 h 335"/>
                <a:gd name="T92" fmla="*/ 0 w 360"/>
                <a:gd name="T93" fmla="*/ 306 h 335"/>
                <a:gd name="T94" fmla="*/ 5 w 360"/>
                <a:gd name="T95" fmla="*/ 57 h 335"/>
                <a:gd name="T96" fmla="*/ 29 w 360"/>
                <a:gd name="T97" fmla="*/ 43 h 335"/>
                <a:gd name="T98" fmla="*/ 115 w 360"/>
                <a:gd name="T99" fmla="*/ 25 h 335"/>
                <a:gd name="T100" fmla="*/ 124 w 360"/>
                <a:gd name="T101" fmla="*/ 8 h 335"/>
                <a:gd name="T102" fmla="*/ 144 w 360"/>
                <a:gd name="T10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0" h="335">
                  <a:moveTo>
                    <a:pt x="11" y="216"/>
                  </a:moveTo>
                  <a:lnTo>
                    <a:pt x="11" y="306"/>
                  </a:lnTo>
                  <a:lnTo>
                    <a:pt x="13" y="311"/>
                  </a:lnTo>
                  <a:lnTo>
                    <a:pt x="15" y="316"/>
                  </a:lnTo>
                  <a:lnTo>
                    <a:pt x="20" y="321"/>
                  </a:lnTo>
                  <a:lnTo>
                    <a:pt x="25" y="322"/>
                  </a:lnTo>
                  <a:lnTo>
                    <a:pt x="29" y="324"/>
                  </a:lnTo>
                  <a:lnTo>
                    <a:pt x="331" y="324"/>
                  </a:lnTo>
                  <a:lnTo>
                    <a:pt x="335" y="322"/>
                  </a:lnTo>
                  <a:lnTo>
                    <a:pt x="340" y="321"/>
                  </a:lnTo>
                  <a:lnTo>
                    <a:pt x="345" y="316"/>
                  </a:lnTo>
                  <a:lnTo>
                    <a:pt x="347" y="311"/>
                  </a:lnTo>
                  <a:lnTo>
                    <a:pt x="349" y="306"/>
                  </a:lnTo>
                  <a:lnTo>
                    <a:pt x="349" y="216"/>
                  </a:lnTo>
                  <a:lnTo>
                    <a:pt x="342" y="219"/>
                  </a:lnTo>
                  <a:lnTo>
                    <a:pt x="337" y="221"/>
                  </a:lnTo>
                  <a:lnTo>
                    <a:pt x="331" y="223"/>
                  </a:lnTo>
                  <a:lnTo>
                    <a:pt x="227" y="223"/>
                  </a:lnTo>
                  <a:lnTo>
                    <a:pt x="227" y="245"/>
                  </a:lnTo>
                  <a:lnTo>
                    <a:pt x="133" y="245"/>
                  </a:lnTo>
                  <a:lnTo>
                    <a:pt x="133" y="223"/>
                  </a:lnTo>
                  <a:lnTo>
                    <a:pt x="29" y="223"/>
                  </a:lnTo>
                  <a:lnTo>
                    <a:pt x="23" y="221"/>
                  </a:lnTo>
                  <a:lnTo>
                    <a:pt x="18" y="219"/>
                  </a:lnTo>
                  <a:lnTo>
                    <a:pt x="11" y="216"/>
                  </a:lnTo>
                  <a:close/>
                  <a:moveTo>
                    <a:pt x="144" y="187"/>
                  </a:moveTo>
                  <a:lnTo>
                    <a:pt x="144" y="234"/>
                  </a:lnTo>
                  <a:lnTo>
                    <a:pt x="216" y="234"/>
                  </a:lnTo>
                  <a:lnTo>
                    <a:pt x="216" y="187"/>
                  </a:lnTo>
                  <a:lnTo>
                    <a:pt x="144" y="187"/>
                  </a:lnTo>
                  <a:close/>
                  <a:moveTo>
                    <a:pt x="29" y="54"/>
                  </a:moveTo>
                  <a:lnTo>
                    <a:pt x="25" y="56"/>
                  </a:lnTo>
                  <a:lnTo>
                    <a:pt x="20" y="57"/>
                  </a:lnTo>
                  <a:lnTo>
                    <a:pt x="15" y="62"/>
                  </a:lnTo>
                  <a:lnTo>
                    <a:pt x="13" y="67"/>
                  </a:lnTo>
                  <a:lnTo>
                    <a:pt x="11" y="72"/>
                  </a:lnTo>
                  <a:lnTo>
                    <a:pt x="11" y="191"/>
                  </a:lnTo>
                  <a:lnTo>
                    <a:pt x="13" y="198"/>
                  </a:lnTo>
                  <a:lnTo>
                    <a:pt x="15" y="203"/>
                  </a:lnTo>
                  <a:lnTo>
                    <a:pt x="20" y="206"/>
                  </a:lnTo>
                  <a:lnTo>
                    <a:pt x="25" y="209"/>
                  </a:lnTo>
                  <a:lnTo>
                    <a:pt x="29" y="209"/>
                  </a:lnTo>
                  <a:lnTo>
                    <a:pt x="133" y="209"/>
                  </a:lnTo>
                  <a:lnTo>
                    <a:pt x="133" y="173"/>
                  </a:lnTo>
                  <a:lnTo>
                    <a:pt x="227" y="173"/>
                  </a:lnTo>
                  <a:lnTo>
                    <a:pt x="227" y="209"/>
                  </a:lnTo>
                  <a:lnTo>
                    <a:pt x="331" y="209"/>
                  </a:lnTo>
                  <a:lnTo>
                    <a:pt x="335" y="209"/>
                  </a:lnTo>
                  <a:lnTo>
                    <a:pt x="340" y="206"/>
                  </a:lnTo>
                  <a:lnTo>
                    <a:pt x="345" y="203"/>
                  </a:lnTo>
                  <a:lnTo>
                    <a:pt x="347" y="198"/>
                  </a:lnTo>
                  <a:lnTo>
                    <a:pt x="349" y="191"/>
                  </a:lnTo>
                  <a:lnTo>
                    <a:pt x="349" y="72"/>
                  </a:lnTo>
                  <a:lnTo>
                    <a:pt x="347" y="67"/>
                  </a:lnTo>
                  <a:lnTo>
                    <a:pt x="345" y="62"/>
                  </a:lnTo>
                  <a:lnTo>
                    <a:pt x="340" y="57"/>
                  </a:lnTo>
                  <a:lnTo>
                    <a:pt x="335" y="56"/>
                  </a:lnTo>
                  <a:lnTo>
                    <a:pt x="331" y="54"/>
                  </a:lnTo>
                  <a:lnTo>
                    <a:pt x="29" y="54"/>
                  </a:lnTo>
                  <a:close/>
                  <a:moveTo>
                    <a:pt x="144" y="11"/>
                  </a:moveTo>
                  <a:lnTo>
                    <a:pt x="139" y="13"/>
                  </a:lnTo>
                  <a:lnTo>
                    <a:pt x="136" y="15"/>
                  </a:lnTo>
                  <a:lnTo>
                    <a:pt x="133" y="18"/>
                  </a:lnTo>
                  <a:lnTo>
                    <a:pt x="129" y="23"/>
                  </a:lnTo>
                  <a:lnTo>
                    <a:pt x="126" y="29"/>
                  </a:lnTo>
                  <a:lnTo>
                    <a:pt x="118" y="43"/>
                  </a:lnTo>
                  <a:lnTo>
                    <a:pt x="242" y="43"/>
                  </a:lnTo>
                  <a:lnTo>
                    <a:pt x="234" y="28"/>
                  </a:lnTo>
                  <a:lnTo>
                    <a:pt x="231" y="23"/>
                  </a:lnTo>
                  <a:lnTo>
                    <a:pt x="227" y="18"/>
                  </a:lnTo>
                  <a:lnTo>
                    <a:pt x="224" y="15"/>
                  </a:lnTo>
                  <a:lnTo>
                    <a:pt x="221" y="13"/>
                  </a:lnTo>
                  <a:lnTo>
                    <a:pt x="216" y="11"/>
                  </a:lnTo>
                  <a:lnTo>
                    <a:pt x="144" y="11"/>
                  </a:lnTo>
                  <a:close/>
                  <a:moveTo>
                    <a:pt x="144" y="0"/>
                  </a:moveTo>
                  <a:lnTo>
                    <a:pt x="216" y="0"/>
                  </a:lnTo>
                  <a:lnTo>
                    <a:pt x="226" y="2"/>
                  </a:lnTo>
                  <a:lnTo>
                    <a:pt x="234" y="8"/>
                  </a:lnTo>
                  <a:lnTo>
                    <a:pt x="241" y="15"/>
                  </a:lnTo>
                  <a:lnTo>
                    <a:pt x="244" y="23"/>
                  </a:lnTo>
                  <a:lnTo>
                    <a:pt x="245" y="25"/>
                  </a:lnTo>
                  <a:lnTo>
                    <a:pt x="255" y="43"/>
                  </a:lnTo>
                  <a:lnTo>
                    <a:pt x="331" y="43"/>
                  </a:lnTo>
                  <a:lnTo>
                    <a:pt x="345" y="46"/>
                  </a:lnTo>
                  <a:lnTo>
                    <a:pt x="355" y="57"/>
                  </a:lnTo>
                  <a:lnTo>
                    <a:pt x="360" y="72"/>
                  </a:lnTo>
                  <a:lnTo>
                    <a:pt x="360" y="306"/>
                  </a:lnTo>
                  <a:lnTo>
                    <a:pt x="355" y="321"/>
                  </a:lnTo>
                  <a:lnTo>
                    <a:pt x="345" y="332"/>
                  </a:lnTo>
                  <a:lnTo>
                    <a:pt x="331" y="335"/>
                  </a:lnTo>
                  <a:lnTo>
                    <a:pt x="29" y="335"/>
                  </a:lnTo>
                  <a:lnTo>
                    <a:pt x="15" y="332"/>
                  </a:lnTo>
                  <a:lnTo>
                    <a:pt x="5" y="321"/>
                  </a:lnTo>
                  <a:lnTo>
                    <a:pt x="0" y="306"/>
                  </a:lnTo>
                  <a:lnTo>
                    <a:pt x="0" y="72"/>
                  </a:lnTo>
                  <a:lnTo>
                    <a:pt x="5" y="57"/>
                  </a:lnTo>
                  <a:lnTo>
                    <a:pt x="15" y="46"/>
                  </a:lnTo>
                  <a:lnTo>
                    <a:pt x="29" y="43"/>
                  </a:lnTo>
                  <a:lnTo>
                    <a:pt x="105" y="43"/>
                  </a:lnTo>
                  <a:lnTo>
                    <a:pt x="115" y="25"/>
                  </a:lnTo>
                  <a:lnTo>
                    <a:pt x="119" y="16"/>
                  </a:lnTo>
                  <a:lnTo>
                    <a:pt x="124" y="8"/>
                  </a:lnTo>
                  <a:lnTo>
                    <a:pt x="133" y="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D2327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451"/>
            <p:cNvSpPr>
              <a:spLocks noEditPoints="1"/>
            </p:cNvSpPr>
            <p:nvPr/>
          </p:nvSpPr>
          <p:spPr bwMode="auto">
            <a:xfrm>
              <a:off x="-1620688" y="-668610"/>
              <a:ext cx="452062" cy="504056"/>
            </a:xfrm>
            <a:custGeom>
              <a:avLst/>
              <a:gdLst>
                <a:gd name="T0" fmla="*/ 137 w 313"/>
                <a:gd name="T1" fmla="*/ 21 h 349"/>
                <a:gd name="T2" fmla="*/ 131 w 313"/>
                <a:gd name="T3" fmla="*/ 31 h 349"/>
                <a:gd name="T4" fmla="*/ 121 w 313"/>
                <a:gd name="T5" fmla="*/ 31 h 349"/>
                <a:gd name="T6" fmla="*/ 116 w 313"/>
                <a:gd name="T7" fmla="*/ 39 h 349"/>
                <a:gd name="T8" fmla="*/ 93 w 313"/>
                <a:gd name="T9" fmla="*/ 83 h 349"/>
                <a:gd name="T10" fmla="*/ 88 w 313"/>
                <a:gd name="T11" fmla="*/ 113 h 349"/>
                <a:gd name="T12" fmla="*/ 83 w 313"/>
                <a:gd name="T13" fmla="*/ 115 h 349"/>
                <a:gd name="T14" fmla="*/ 92 w 313"/>
                <a:gd name="T15" fmla="*/ 151 h 349"/>
                <a:gd name="T16" fmla="*/ 100 w 313"/>
                <a:gd name="T17" fmla="*/ 155 h 349"/>
                <a:gd name="T18" fmla="*/ 115 w 313"/>
                <a:gd name="T19" fmla="*/ 183 h 349"/>
                <a:gd name="T20" fmla="*/ 129 w 313"/>
                <a:gd name="T21" fmla="*/ 200 h 349"/>
                <a:gd name="T22" fmla="*/ 124 w 313"/>
                <a:gd name="T23" fmla="*/ 234 h 349"/>
                <a:gd name="T24" fmla="*/ 69 w 313"/>
                <a:gd name="T25" fmla="*/ 262 h 349"/>
                <a:gd name="T26" fmla="*/ 13 w 313"/>
                <a:gd name="T27" fmla="*/ 306 h 349"/>
                <a:gd name="T28" fmla="*/ 15 w 313"/>
                <a:gd name="T29" fmla="*/ 329 h 349"/>
                <a:gd name="T30" fmla="*/ 285 w 313"/>
                <a:gd name="T31" fmla="*/ 335 h 349"/>
                <a:gd name="T32" fmla="*/ 301 w 313"/>
                <a:gd name="T33" fmla="*/ 324 h 349"/>
                <a:gd name="T34" fmla="*/ 296 w 313"/>
                <a:gd name="T35" fmla="*/ 291 h 349"/>
                <a:gd name="T36" fmla="*/ 231 w 313"/>
                <a:gd name="T37" fmla="*/ 259 h 349"/>
                <a:gd name="T38" fmla="*/ 187 w 313"/>
                <a:gd name="T39" fmla="*/ 227 h 349"/>
                <a:gd name="T40" fmla="*/ 187 w 313"/>
                <a:gd name="T41" fmla="*/ 198 h 349"/>
                <a:gd name="T42" fmla="*/ 206 w 313"/>
                <a:gd name="T43" fmla="*/ 170 h 349"/>
                <a:gd name="T44" fmla="*/ 218 w 313"/>
                <a:gd name="T45" fmla="*/ 152 h 349"/>
                <a:gd name="T46" fmla="*/ 229 w 313"/>
                <a:gd name="T47" fmla="*/ 123 h 349"/>
                <a:gd name="T48" fmla="*/ 224 w 313"/>
                <a:gd name="T49" fmla="*/ 115 h 349"/>
                <a:gd name="T50" fmla="*/ 219 w 313"/>
                <a:gd name="T51" fmla="*/ 82 h 349"/>
                <a:gd name="T52" fmla="*/ 169 w 313"/>
                <a:gd name="T53" fmla="*/ 26 h 349"/>
                <a:gd name="T54" fmla="*/ 139 w 313"/>
                <a:gd name="T55" fmla="*/ 15 h 349"/>
                <a:gd name="T56" fmla="*/ 144 w 313"/>
                <a:gd name="T57" fmla="*/ 2 h 349"/>
                <a:gd name="T58" fmla="*/ 155 w 313"/>
                <a:gd name="T59" fmla="*/ 10 h 349"/>
                <a:gd name="T60" fmla="*/ 221 w 313"/>
                <a:gd name="T61" fmla="*/ 51 h 349"/>
                <a:gd name="T62" fmla="*/ 239 w 313"/>
                <a:gd name="T63" fmla="*/ 108 h 349"/>
                <a:gd name="T64" fmla="*/ 237 w 313"/>
                <a:gd name="T65" fmla="*/ 144 h 349"/>
                <a:gd name="T66" fmla="*/ 219 w 313"/>
                <a:gd name="T67" fmla="*/ 170 h 349"/>
                <a:gd name="T68" fmla="*/ 201 w 313"/>
                <a:gd name="T69" fmla="*/ 198 h 349"/>
                <a:gd name="T70" fmla="*/ 205 w 313"/>
                <a:gd name="T71" fmla="*/ 237 h 349"/>
                <a:gd name="T72" fmla="*/ 273 w 313"/>
                <a:gd name="T73" fmla="*/ 260 h 349"/>
                <a:gd name="T74" fmla="*/ 311 w 313"/>
                <a:gd name="T75" fmla="*/ 303 h 349"/>
                <a:gd name="T76" fmla="*/ 299 w 313"/>
                <a:gd name="T77" fmla="*/ 344 h 349"/>
                <a:gd name="T78" fmla="*/ 3 w 313"/>
                <a:gd name="T79" fmla="*/ 334 h 349"/>
                <a:gd name="T80" fmla="*/ 5 w 313"/>
                <a:gd name="T81" fmla="*/ 290 h 349"/>
                <a:gd name="T82" fmla="*/ 75 w 313"/>
                <a:gd name="T83" fmla="*/ 247 h 349"/>
                <a:gd name="T84" fmla="*/ 116 w 313"/>
                <a:gd name="T85" fmla="*/ 221 h 349"/>
                <a:gd name="T86" fmla="*/ 101 w 313"/>
                <a:gd name="T87" fmla="*/ 183 h 349"/>
                <a:gd name="T88" fmla="*/ 85 w 313"/>
                <a:gd name="T89" fmla="*/ 160 h 349"/>
                <a:gd name="T90" fmla="*/ 72 w 313"/>
                <a:gd name="T91" fmla="*/ 131 h 349"/>
                <a:gd name="T92" fmla="*/ 75 w 313"/>
                <a:gd name="T93" fmla="*/ 105 h 349"/>
                <a:gd name="T94" fmla="*/ 93 w 313"/>
                <a:gd name="T95" fmla="*/ 49 h 349"/>
                <a:gd name="T96" fmla="*/ 108 w 313"/>
                <a:gd name="T97" fmla="*/ 26 h 349"/>
                <a:gd name="T98" fmla="*/ 126 w 313"/>
                <a:gd name="T99" fmla="*/ 13 h 349"/>
                <a:gd name="T100" fmla="*/ 139 w 313"/>
                <a:gd name="T10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3" h="349">
                  <a:moveTo>
                    <a:pt x="139" y="15"/>
                  </a:moveTo>
                  <a:lnTo>
                    <a:pt x="137" y="20"/>
                  </a:lnTo>
                  <a:lnTo>
                    <a:pt x="137" y="20"/>
                  </a:lnTo>
                  <a:lnTo>
                    <a:pt x="137" y="21"/>
                  </a:lnTo>
                  <a:lnTo>
                    <a:pt x="137" y="25"/>
                  </a:lnTo>
                  <a:lnTo>
                    <a:pt x="137" y="28"/>
                  </a:lnTo>
                  <a:lnTo>
                    <a:pt x="134" y="29"/>
                  </a:lnTo>
                  <a:lnTo>
                    <a:pt x="131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4" y="31"/>
                  </a:lnTo>
                  <a:lnTo>
                    <a:pt x="121" y="31"/>
                  </a:lnTo>
                  <a:lnTo>
                    <a:pt x="116" y="34"/>
                  </a:lnTo>
                  <a:lnTo>
                    <a:pt x="116" y="34"/>
                  </a:lnTo>
                  <a:lnTo>
                    <a:pt x="118" y="38"/>
                  </a:lnTo>
                  <a:lnTo>
                    <a:pt x="116" y="39"/>
                  </a:lnTo>
                  <a:lnTo>
                    <a:pt x="115" y="41"/>
                  </a:lnTo>
                  <a:lnTo>
                    <a:pt x="106" y="51"/>
                  </a:lnTo>
                  <a:lnTo>
                    <a:pt x="98" y="65"/>
                  </a:lnTo>
                  <a:lnTo>
                    <a:pt x="93" y="83"/>
                  </a:lnTo>
                  <a:lnTo>
                    <a:pt x="92" y="108"/>
                  </a:lnTo>
                  <a:lnTo>
                    <a:pt x="92" y="111"/>
                  </a:lnTo>
                  <a:lnTo>
                    <a:pt x="90" y="113"/>
                  </a:lnTo>
                  <a:lnTo>
                    <a:pt x="88" y="113"/>
                  </a:lnTo>
                  <a:lnTo>
                    <a:pt x="85" y="115"/>
                  </a:lnTo>
                  <a:lnTo>
                    <a:pt x="85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3" y="123"/>
                  </a:lnTo>
                  <a:lnTo>
                    <a:pt x="85" y="136"/>
                  </a:lnTo>
                  <a:lnTo>
                    <a:pt x="90" y="149"/>
                  </a:lnTo>
                  <a:lnTo>
                    <a:pt x="92" y="151"/>
                  </a:lnTo>
                  <a:lnTo>
                    <a:pt x="93" y="151"/>
                  </a:lnTo>
                  <a:lnTo>
                    <a:pt x="95" y="152"/>
                  </a:lnTo>
                  <a:lnTo>
                    <a:pt x="98" y="152"/>
                  </a:lnTo>
                  <a:lnTo>
                    <a:pt x="100" y="155"/>
                  </a:lnTo>
                  <a:lnTo>
                    <a:pt x="103" y="164"/>
                  </a:lnTo>
                  <a:lnTo>
                    <a:pt x="106" y="170"/>
                  </a:lnTo>
                  <a:lnTo>
                    <a:pt x="111" y="178"/>
                  </a:lnTo>
                  <a:lnTo>
                    <a:pt x="115" y="183"/>
                  </a:lnTo>
                  <a:lnTo>
                    <a:pt x="119" y="190"/>
                  </a:lnTo>
                  <a:lnTo>
                    <a:pt x="123" y="195"/>
                  </a:lnTo>
                  <a:lnTo>
                    <a:pt x="128" y="198"/>
                  </a:lnTo>
                  <a:lnTo>
                    <a:pt x="129" y="200"/>
                  </a:lnTo>
                  <a:lnTo>
                    <a:pt x="129" y="203"/>
                  </a:lnTo>
                  <a:lnTo>
                    <a:pt x="129" y="211"/>
                  </a:lnTo>
                  <a:lnTo>
                    <a:pt x="128" y="223"/>
                  </a:lnTo>
                  <a:lnTo>
                    <a:pt x="124" y="234"/>
                  </a:lnTo>
                  <a:lnTo>
                    <a:pt x="119" y="242"/>
                  </a:lnTo>
                  <a:lnTo>
                    <a:pt x="111" y="247"/>
                  </a:lnTo>
                  <a:lnTo>
                    <a:pt x="106" y="250"/>
                  </a:lnTo>
                  <a:lnTo>
                    <a:pt x="69" y="262"/>
                  </a:lnTo>
                  <a:lnTo>
                    <a:pt x="41" y="273"/>
                  </a:lnTo>
                  <a:lnTo>
                    <a:pt x="25" y="283"/>
                  </a:lnTo>
                  <a:lnTo>
                    <a:pt x="16" y="291"/>
                  </a:lnTo>
                  <a:lnTo>
                    <a:pt x="13" y="306"/>
                  </a:lnTo>
                  <a:lnTo>
                    <a:pt x="11" y="316"/>
                  </a:lnTo>
                  <a:lnTo>
                    <a:pt x="11" y="319"/>
                  </a:lnTo>
                  <a:lnTo>
                    <a:pt x="11" y="324"/>
                  </a:lnTo>
                  <a:lnTo>
                    <a:pt x="15" y="329"/>
                  </a:lnTo>
                  <a:lnTo>
                    <a:pt x="18" y="332"/>
                  </a:lnTo>
                  <a:lnTo>
                    <a:pt x="23" y="335"/>
                  </a:lnTo>
                  <a:lnTo>
                    <a:pt x="28" y="335"/>
                  </a:lnTo>
                  <a:lnTo>
                    <a:pt x="285" y="335"/>
                  </a:lnTo>
                  <a:lnTo>
                    <a:pt x="290" y="335"/>
                  </a:lnTo>
                  <a:lnTo>
                    <a:pt x="295" y="332"/>
                  </a:lnTo>
                  <a:lnTo>
                    <a:pt x="298" y="329"/>
                  </a:lnTo>
                  <a:lnTo>
                    <a:pt x="301" y="324"/>
                  </a:lnTo>
                  <a:lnTo>
                    <a:pt x="301" y="319"/>
                  </a:lnTo>
                  <a:lnTo>
                    <a:pt x="301" y="314"/>
                  </a:lnTo>
                  <a:lnTo>
                    <a:pt x="299" y="306"/>
                  </a:lnTo>
                  <a:lnTo>
                    <a:pt x="296" y="291"/>
                  </a:lnTo>
                  <a:lnTo>
                    <a:pt x="288" y="281"/>
                  </a:lnTo>
                  <a:lnTo>
                    <a:pt x="272" y="272"/>
                  </a:lnTo>
                  <a:lnTo>
                    <a:pt x="252" y="265"/>
                  </a:lnTo>
                  <a:lnTo>
                    <a:pt x="231" y="259"/>
                  </a:lnTo>
                  <a:lnTo>
                    <a:pt x="214" y="252"/>
                  </a:lnTo>
                  <a:lnTo>
                    <a:pt x="200" y="247"/>
                  </a:lnTo>
                  <a:lnTo>
                    <a:pt x="191" y="241"/>
                  </a:lnTo>
                  <a:lnTo>
                    <a:pt x="187" y="227"/>
                  </a:lnTo>
                  <a:lnTo>
                    <a:pt x="185" y="214"/>
                  </a:lnTo>
                  <a:lnTo>
                    <a:pt x="183" y="203"/>
                  </a:lnTo>
                  <a:lnTo>
                    <a:pt x="185" y="200"/>
                  </a:lnTo>
                  <a:lnTo>
                    <a:pt x="187" y="198"/>
                  </a:lnTo>
                  <a:lnTo>
                    <a:pt x="191" y="191"/>
                  </a:lnTo>
                  <a:lnTo>
                    <a:pt x="198" y="183"/>
                  </a:lnTo>
                  <a:lnTo>
                    <a:pt x="201" y="178"/>
                  </a:lnTo>
                  <a:lnTo>
                    <a:pt x="206" y="170"/>
                  </a:lnTo>
                  <a:lnTo>
                    <a:pt x="209" y="164"/>
                  </a:lnTo>
                  <a:lnTo>
                    <a:pt x="213" y="155"/>
                  </a:lnTo>
                  <a:lnTo>
                    <a:pt x="214" y="154"/>
                  </a:lnTo>
                  <a:lnTo>
                    <a:pt x="218" y="152"/>
                  </a:lnTo>
                  <a:lnTo>
                    <a:pt x="219" y="151"/>
                  </a:lnTo>
                  <a:lnTo>
                    <a:pt x="221" y="149"/>
                  </a:lnTo>
                  <a:lnTo>
                    <a:pt x="226" y="136"/>
                  </a:lnTo>
                  <a:lnTo>
                    <a:pt x="229" y="123"/>
                  </a:lnTo>
                  <a:lnTo>
                    <a:pt x="229" y="115"/>
                  </a:lnTo>
                  <a:lnTo>
                    <a:pt x="229" y="115"/>
                  </a:lnTo>
                  <a:lnTo>
                    <a:pt x="227" y="115"/>
                  </a:lnTo>
                  <a:lnTo>
                    <a:pt x="224" y="115"/>
                  </a:lnTo>
                  <a:lnTo>
                    <a:pt x="223" y="113"/>
                  </a:lnTo>
                  <a:lnTo>
                    <a:pt x="221" y="111"/>
                  </a:lnTo>
                  <a:lnTo>
                    <a:pt x="221" y="108"/>
                  </a:lnTo>
                  <a:lnTo>
                    <a:pt x="219" y="82"/>
                  </a:lnTo>
                  <a:lnTo>
                    <a:pt x="211" y="59"/>
                  </a:lnTo>
                  <a:lnTo>
                    <a:pt x="198" y="43"/>
                  </a:lnTo>
                  <a:lnTo>
                    <a:pt x="180" y="31"/>
                  </a:lnTo>
                  <a:lnTo>
                    <a:pt x="169" y="26"/>
                  </a:lnTo>
                  <a:lnTo>
                    <a:pt x="152" y="21"/>
                  </a:lnTo>
                  <a:lnTo>
                    <a:pt x="147" y="20"/>
                  </a:lnTo>
                  <a:lnTo>
                    <a:pt x="142" y="18"/>
                  </a:lnTo>
                  <a:lnTo>
                    <a:pt x="139" y="15"/>
                  </a:lnTo>
                  <a:close/>
                  <a:moveTo>
                    <a:pt x="139" y="0"/>
                  </a:moveTo>
                  <a:lnTo>
                    <a:pt x="141" y="0"/>
                  </a:lnTo>
                  <a:lnTo>
                    <a:pt x="142" y="0"/>
                  </a:lnTo>
                  <a:lnTo>
                    <a:pt x="144" y="2"/>
                  </a:lnTo>
                  <a:lnTo>
                    <a:pt x="146" y="5"/>
                  </a:lnTo>
                  <a:lnTo>
                    <a:pt x="147" y="7"/>
                  </a:lnTo>
                  <a:lnTo>
                    <a:pt x="151" y="8"/>
                  </a:lnTo>
                  <a:lnTo>
                    <a:pt x="155" y="10"/>
                  </a:lnTo>
                  <a:lnTo>
                    <a:pt x="173" y="15"/>
                  </a:lnTo>
                  <a:lnTo>
                    <a:pt x="185" y="20"/>
                  </a:lnTo>
                  <a:lnTo>
                    <a:pt x="205" y="33"/>
                  </a:lnTo>
                  <a:lnTo>
                    <a:pt x="221" y="51"/>
                  </a:lnTo>
                  <a:lnTo>
                    <a:pt x="231" y="75"/>
                  </a:lnTo>
                  <a:lnTo>
                    <a:pt x="232" y="103"/>
                  </a:lnTo>
                  <a:lnTo>
                    <a:pt x="236" y="105"/>
                  </a:lnTo>
                  <a:lnTo>
                    <a:pt x="239" y="108"/>
                  </a:lnTo>
                  <a:lnTo>
                    <a:pt x="241" y="111"/>
                  </a:lnTo>
                  <a:lnTo>
                    <a:pt x="241" y="119"/>
                  </a:lnTo>
                  <a:lnTo>
                    <a:pt x="241" y="131"/>
                  </a:lnTo>
                  <a:lnTo>
                    <a:pt x="237" y="144"/>
                  </a:lnTo>
                  <a:lnTo>
                    <a:pt x="232" y="154"/>
                  </a:lnTo>
                  <a:lnTo>
                    <a:pt x="227" y="159"/>
                  </a:lnTo>
                  <a:lnTo>
                    <a:pt x="223" y="162"/>
                  </a:lnTo>
                  <a:lnTo>
                    <a:pt x="219" y="170"/>
                  </a:lnTo>
                  <a:lnTo>
                    <a:pt x="216" y="178"/>
                  </a:lnTo>
                  <a:lnTo>
                    <a:pt x="211" y="183"/>
                  </a:lnTo>
                  <a:lnTo>
                    <a:pt x="208" y="190"/>
                  </a:lnTo>
                  <a:lnTo>
                    <a:pt x="201" y="198"/>
                  </a:lnTo>
                  <a:lnTo>
                    <a:pt x="196" y="205"/>
                  </a:lnTo>
                  <a:lnTo>
                    <a:pt x="198" y="219"/>
                  </a:lnTo>
                  <a:lnTo>
                    <a:pt x="201" y="231"/>
                  </a:lnTo>
                  <a:lnTo>
                    <a:pt x="205" y="237"/>
                  </a:lnTo>
                  <a:lnTo>
                    <a:pt x="219" y="242"/>
                  </a:lnTo>
                  <a:lnTo>
                    <a:pt x="234" y="247"/>
                  </a:lnTo>
                  <a:lnTo>
                    <a:pt x="254" y="252"/>
                  </a:lnTo>
                  <a:lnTo>
                    <a:pt x="273" y="260"/>
                  </a:lnTo>
                  <a:lnTo>
                    <a:pt x="290" y="267"/>
                  </a:lnTo>
                  <a:lnTo>
                    <a:pt x="301" y="277"/>
                  </a:lnTo>
                  <a:lnTo>
                    <a:pt x="308" y="290"/>
                  </a:lnTo>
                  <a:lnTo>
                    <a:pt x="311" y="303"/>
                  </a:lnTo>
                  <a:lnTo>
                    <a:pt x="313" y="313"/>
                  </a:lnTo>
                  <a:lnTo>
                    <a:pt x="313" y="319"/>
                  </a:lnTo>
                  <a:lnTo>
                    <a:pt x="309" y="334"/>
                  </a:lnTo>
                  <a:lnTo>
                    <a:pt x="299" y="344"/>
                  </a:lnTo>
                  <a:lnTo>
                    <a:pt x="285" y="349"/>
                  </a:lnTo>
                  <a:lnTo>
                    <a:pt x="28" y="349"/>
                  </a:lnTo>
                  <a:lnTo>
                    <a:pt x="13" y="344"/>
                  </a:lnTo>
                  <a:lnTo>
                    <a:pt x="3" y="334"/>
                  </a:lnTo>
                  <a:lnTo>
                    <a:pt x="0" y="319"/>
                  </a:lnTo>
                  <a:lnTo>
                    <a:pt x="0" y="314"/>
                  </a:lnTo>
                  <a:lnTo>
                    <a:pt x="2" y="304"/>
                  </a:lnTo>
                  <a:lnTo>
                    <a:pt x="5" y="290"/>
                  </a:lnTo>
                  <a:lnTo>
                    <a:pt x="13" y="277"/>
                  </a:lnTo>
                  <a:lnTo>
                    <a:pt x="28" y="265"/>
                  </a:lnTo>
                  <a:lnTo>
                    <a:pt x="51" y="255"/>
                  </a:lnTo>
                  <a:lnTo>
                    <a:pt x="75" y="247"/>
                  </a:lnTo>
                  <a:lnTo>
                    <a:pt x="103" y="239"/>
                  </a:lnTo>
                  <a:lnTo>
                    <a:pt x="108" y="236"/>
                  </a:lnTo>
                  <a:lnTo>
                    <a:pt x="113" y="232"/>
                  </a:lnTo>
                  <a:lnTo>
                    <a:pt x="116" y="221"/>
                  </a:lnTo>
                  <a:lnTo>
                    <a:pt x="118" y="206"/>
                  </a:lnTo>
                  <a:lnTo>
                    <a:pt x="111" y="198"/>
                  </a:lnTo>
                  <a:lnTo>
                    <a:pt x="105" y="190"/>
                  </a:lnTo>
                  <a:lnTo>
                    <a:pt x="101" y="183"/>
                  </a:lnTo>
                  <a:lnTo>
                    <a:pt x="97" y="178"/>
                  </a:lnTo>
                  <a:lnTo>
                    <a:pt x="93" y="170"/>
                  </a:lnTo>
                  <a:lnTo>
                    <a:pt x="90" y="162"/>
                  </a:lnTo>
                  <a:lnTo>
                    <a:pt x="85" y="160"/>
                  </a:lnTo>
                  <a:lnTo>
                    <a:pt x="82" y="159"/>
                  </a:lnTo>
                  <a:lnTo>
                    <a:pt x="80" y="154"/>
                  </a:lnTo>
                  <a:lnTo>
                    <a:pt x="75" y="142"/>
                  </a:lnTo>
                  <a:lnTo>
                    <a:pt x="72" y="131"/>
                  </a:lnTo>
                  <a:lnTo>
                    <a:pt x="70" y="119"/>
                  </a:lnTo>
                  <a:lnTo>
                    <a:pt x="72" y="111"/>
                  </a:lnTo>
                  <a:lnTo>
                    <a:pt x="74" y="108"/>
                  </a:lnTo>
                  <a:lnTo>
                    <a:pt x="75" y="105"/>
                  </a:lnTo>
                  <a:lnTo>
                    <a:pt x="80" y="103"/>
                  </a:lnTo>
                  <a:lnTo>
                    <a:pt x="82" y="82"/>
                  </a:lnTo>
                  <a:lnTo>
                    <a:pt x="87" y="64"/>
                  </a:lnTo>
                  <a:lnTo>
                    <a:pt x="93" y="49"/>
                  </a:lnTo>
                  <a:lnTo>
                    <a:pt x="101" y="39"/>
                  </a:lnTo>
                  <a:lnTo>
                    <a:pt x="101" y="36"/>
                  </a:lnTo>
                  <a:lnTo>
                    <a:pt x="105" y="29"/>
                  </a:lnTo>
                  <a:lnTo>
                    <a:pt x="108" y="26"/>
                  </a:lnTo>
                  <a:lnTo>
                    <a:pt x="113" y="23"/>
                  </a:lnTo>
                  <a:lnTo>
                    <a:pt x="119" y="20"/>
                  </a:lnTo>
                  <a:lnTo>
                    <a:pt x="124" y="18"/>
                  </a:lnTo>
                  <a:lnTo>
                    <a:pt x="126" y="13"/>
                  </a:lnTo>
                  <a:lnTo>
                    <a:pt x="128" y="8"/>
                  </a:lnTo>
                  <a:lnTo>
                    <a:pt x="131" y="5"/>
                  </a:lnTo>
                  <a:lnTo>
                    <a:pt x="134" y="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D2327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2" name="Овал 71"/>
          <p:cNvSpPr/>
          <p:nvPr/>
        </p:nvSpPr>
        <p:spPr>
          <a:xfrm>
            <a:off x="4283968" y="820316"/>
            <a:ext cx="792088" cy="792088"/>
          </a:xfrm>
          <a:prstGeom prst="ellipse">
            <a:avLst/>
          </a:prstGeom>
          <a:noFill/>
          <a:ln w="9525">
            <a:solidFill>
              <a:srgbClr val="42AD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7668344" y="824508"/>
            <a:ext cx="792088" cy="792088"/>
          </a:xfrm>
          <a:prstGeom prst="ellipse">
            <a:avLst/>
          </a:prstGeom>
          <a:noFill/>
          <a:ln w="9525">
            <a:solidFill>
              <a:srgbClr val="D232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Freeform 379"/>
          <p:cNvSpPr>
            <a:spLocks noEditPoints="1"/>
          </p:cNvSpPr>
          <p:nvPr/>
        </p:nvSpPr>
        <p:spPr bwMode="auto">
          <a:xfrm>
            <a:off x="7884368" y="915566"/>
            <a:ext cx="216024" cy="208113"/>
          </a:xfrm>
          <a:custGeom>
            <a:avLst/>
            <a:gdLst>
              <a:gd name="T0" fmla="*/ 178 w 355"/>
              <a:gd name="T1" fmla="*/ 38 h 342"/>
              <a:gd name="T2" fmla="*/ 144 w 355"/>
              <a:gd name="T3" fmla="*/ 141 h 342"/>
              <a:gd name="T4" fmla="*/ 36 w 355"/>
              <a:gd name="T5" fmla="*/ 141 h 342"/>
              <a:gd name="T6" fmla="*/ 124 w 355"/>
              <a:gd name="T7" fmla="*/ 206 h 342"/>
              <a:gd name="T8" fmla="*/ 90 w 355"/>
              <a:gd name="T9" fmla="*/ 311 h 342"/>
              <a:gd name="T10" fmla="*/ 178 w 355"/>
              <a:gd name="T11" fmla="*/ 247 h 342"/>
              <a:gd name="T12" fmla="*/ 265 w 355"/>
              <a:gd name="T13" fmla="*/ 310 h 342"/>
              <a:gd name="T14" fmla="*/ 232 w 355"/>
              <a:gd name="T15" fmla="*/ 206 h 342"/>
              <a:gd name="T16" fmla="*/ 319 w 355"/>
              <a:gd name="T17" fmla="*/ 141 h 342"/>
              <a:gd name="T18" fmla="*/ 211 w 355"/>
              <a:gd name="T19" fmla="*/ 141 h 342"/>
              <a:gd name="T20" fmla="*/ 178 w 355"/>
              <a:gd name="T21" fmla="*/ 38 h 342"/>
              <a:gd name="T22" fmla="*/ 178 w 355"/>
              <a:gd name="T23" fmla="*/ 0 h 342"/>
              <a:gd name="T24" fmla="*/ 221 w 355"/>
              <a:gd name="T25" fmla="*/ 130 h 342"/>
              <a:gd name="T26" fmla="*/ 355 w 355"/>
              <a:gd name="T27" fmla="*/ 130 h 342"/>
              <a:gd name="T28" fmla="*/ 245 w 355"/>
              <a:gd name="T29" fmla="*/ 211 h 342"/>
              <a:gd name="T30" fmla="*/ 288 w 355"/>
              <a:gd name="T31" fmla="*/ 341 h 342"/>
              <a:gd name="T32" fmla="*/ 178 w 355"/>
              <a:gd name="T33" fmla="*/ 262 h 342"/>
              <a:gd name="T34" fmla="*/ 68 w 355"/>
              <a:gd name="T35" fmla="*/ 342 h 342"/>
              <a:gd name="T36" fmla="*/ 109 w 355"/>
              <a:gd name="T37" fmla="*/ 211 h 342"/>
              <a:gd name="T38" fmla="*/ 0 w 355"/>
              <a:gd name="T39" fmla="*/ 130 h 342"/>
              <a:gd name="T40" fmla="*/ 136 w 355"/>
              <a:gd name="T41" fmla="*/ 130 h 342"/>
              <a:gd name="T42" fmla="*/ 178 w 355"/>
              <a:gd name="T43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5" h="342">
                <a:moveTo>
                  <a:pt x="178" y="38"/>
                </a:moveTo>
                <a:lnTo>
                  <a:pt x="144" y="141"/>
                </a:lnTo>
                <a:lnTo>
                  <a:pt x="36" y="141"/>
                </a:lnTo>
                <a:lnTo>
                  <a:pt x="124" y="206"/>
                </a:lnTo>
                <a:lnTo>
                  <a:pt x="90" y="311"/>
                </a:lnTo>
                <a:lnTo>
                  <a:pt x="178" y="247"/>
                </a:lnTo>
                <a:lnTo>
                  <a:pt x="265" y="310"/>
                </a:lnTo>
                <a:lnTo>
                  <a:pt x="232" y="206"/>
                </a:lnTo>
                <a:lnTo>
                  <a:pt x="319" y="141"/>
                </a:lnTo>
                <a:lnTo>
                  <a:pt x="211" y="141"/>
                </a:lnTo>
                <a:lnTo>
                  <a:pt x="178" y="38"/>
                </a:lnTo>
                <a:close/>
                <a:moveTo>
                  <a:pt x="178" y="0"/>
                </a:moveTo>
                <a:lnTo>
                  <a:pt x="221" y="130"/>
                </a:lnTo>
                <a:lnTo>
                  <a:pt x="355" y="130"/>
                </a:lnTo>
                <a:lnTo>
                  <a:pt x="245" y="211"/>
                </a:lnTo>
                <a:lnTo>
                  <a:pt x="288" y="341"/>
                </a:lnTo>
                <a:lnTo>
                  <a:pt x="178" y="262"/>
                </a:lnTo>
                <a:lnTo>
                  <a:pt x="68" y="342"/>
                </a:lnTo>
                <a:lnTo>
                  <a:pt x="109" y="211"/>
                </a:lnTo>
                <a:lnTo>
                  <a:pt x="0" y="130"/>
                </a:lnTo>
                <a:lnTo>
                  <a:pt x="136" y="130"/>
                </a:lnTo>
                <a:lnTo>
                  <a:pt x="178" y="0"/>
                </a:lnTo>
                <a:close/>
              </a:path>
            </a:pathLst>
          </a:custGeom>
          <a:solidFill>
            <a:srgbClr val="D2327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1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832</Words>
  <Application>Microsoft Office PowerPoint</Application>
  <PresentationFormat>Экран (16:9)</PresentationFormat>
  <Paragraphs>250</Paragraphs>
  <Slides>21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Майя Нигматуллина</dc:creator>
  <cp:lastModifiedBy>Михаил Кутленков</cp:lastModifiedBy>
  <cp:revision>104</cp:revision>
  <dcterms:created xsi:type="dcterms:W3CDTF">2014-03-03T10:03:18Z</dcterms:created>
  <dcterms:modified xsi:type="dcterms:W3CDTF">2014-07-18T05:45:35Z</dcterms:modified>
</cp:coreProperties>
</file>